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77" r:id="rId2"/>
  </p:sldMasterIdLst>
  <p:notesMasterIdLst>
    <p:notesMasterId r:id="rId60"/>
  </p:notesMasterIdLst>
  <p:sldIdLst>
    <p:sldId id="356" r:id="rId3"/>
    <p:sldId id="313" r:id="rId4"/>
    <p:sldId id="314" r:id="rId5"/>
    <p:sldId id="357" r:id="rId6"/>
    <p:sldId id="361" r:id="rId7"/>
    <p:sldId id="362" r:id="rId8"/>
    <p:sldId id="358" r:id="rId9"/>
    <p:sldId id="359" r:id="rId10"/>
    <p:sldId id="373" r:id="rId11"/>
    <p:sldId id="365" r:id="rId12"/>
    <p:sldId id="369" r:id="rId13"/>
    <p:sldId id="372" r:id="rId14"/>
    <p:sldId id="366" r:id="rId15"/>
    <p:sldId id="367" r:id="rId16"/>
    <p:sldId id="374" r:id="rId17"/>
    <p:sldId id="368" r:id="rId18"/>
    <p:sldId id="371" r:id="rId19"/>
    <p:sldId id="318" r:id="rId20"/>
    <p:sldId id="316" r:id="rId21"/>
    <p:sldId id="317" r:id="rId22"/>
    <p:sldId id="345" r:id="rId23"/>
    <p:sldId id="319" r:id="rId24"/>
    <p:sldId id="320" r:id="rId25"/>
    <p:sldId id="322" r:id="rId26"/>
    <p:sldId id="323" r:id="rId27"/>
    <p:sldId id="327" r:id="rId28"/>
    <p:sldId id="324" r:id="rId29"/>
    <p:sldId id="325" r:id="rId30"/>
    <p:sldId id="326" r:id="rId31"/>
    <p:sldId id="328" r:id="rId32"/>
    <p:sldId id="346" r:id="rId33"/>
    <p:sldId id="347" r:id="rId34"/>
    <p:sldId id="348" r:id="rId35"/>
    <p:sldId id="350" r:id="rId36"/>
    <p:sldId id="351" r:id="rId37"/>
    <p:sldId id="352" r:id="rId38"/>
    <p:sldId id="354" r:id="rId39"/>
    <p:sldId id="355" r:id="rId40"/>
    <p:sldId id="329" r:id="rId41"/>
    <p:sldId id="334" r:id="rId42"/>
    <p:sldId id="335" r:id="rId43"/>
    <p:sldId id="333" r:id="rId44"/>
    <p:sldId id="336" r:id="rId45"/>
    <p:sldId id="337" r:id="rId46"/>
    <p:sldId id="338" r:id="rId47"/>
    <p:sldId id="339" r:id="rId48"/>
    <p:sldId id="340" r:id="rId49"/>
    <p:sldId id="341" r:id="rId50"/>
    <p:sldId id="342" r:id="rId51"/>
    <p:sldId id="343" r:id="rId52"/>
    <p:sldId id="376" r:id="rId53"/>
    <p:sldId id="375" r:id="rId54"/>
    <p:sldId id="321" r:id="rId55"/>
    <p:sldId id="360" r:id="rId56"/>
    <p:sldId id="363" r:id="rId57"/>
    <p:sldId id="364" r:id="rId58"/>
    <p:sldId id="370" r:id="rId59"/>
  </p:sldIdLst>
  <p:sldSz cx="9144000" cy="5143500" type="screen16x9"/>
  <p:notesSz cx="6858000" cy="9144000"/>
  <p:embeddedFontLst>
    <p:embeddedFont>
      <p:font typeface="Anaheim" panose="020B0604020202020204" charset="0"/>
      <p:regular r:id="rId61"/>
    </p:embeddedFont>
    <p:embeddedFont>
      <p:font typeface="Asap" panose="020B0604020202020204" charset="0"/>
      <p:regular r:id="rId62"/>
      <p:bold r:id="rId63"/>
      <p:italic r:id="rId64"/>
      <p:boldItalic r:id="rId65"/>
    </p:embeddedFont>
    <p:embeddedFont>
      <p:font typeface="Bebas Neue" panose="020B0606020202050201" pitchFamily="34" charset="0"/>
      <p:regular r:id="rId66"/>
    </p:embeddedFont>
    <p:embeddedFont>
      <p:font typeface="Cambria Math" panose="02040503050406030204" pitchFamily="18" charset="0"/>
      <p:regular r:id="rId67"/>
    </p:embeddedFont>
    <p:embeddedFont>
      <p:font typeface="Nunito Light" pitchFamily="2" charset="0"/>
      <p:regular r:id="rId68"/>
      <p:italic r:id="rId69"/>
    </p:embeddedFont>
    <p:embeddedFont>
      <p:font typeface="Prompt" panose="00000500000000000000" pitchFamily="2" charset="-34"/>
      <p:regular r:id="rId70"/>
      <p:bold r:id="rId71"/>
      <p:italic r:id="rId72"/>
      <p:boldItalic r:id="rId73"/>
    </p:embeddedFont>
    <p:embeddedFont>
      <p:font typeface="Prompt SemiBold" panose="00000700000000000000" pitchFamily="2" charset="-34"/>
      <p:regular r:id="rId74"/>
      <p:bold r:id="rId75"/>
      <p:italic r:id="rId76"/>
      <p:boldItalic r:id="rId77"/>
    </p:embeddedFont>
    <p:embeddedFont>
      <p:font typeface="UnizgDisplay Normal" panose="02000505080000020003" pitchFamily="50" charset="0"/>
      <p:regular r:id="rId7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Naslov" id="{6A5906F3-6479-49FD-9FA1-E42FA0EB8F91}">
          <p14:sldIdLst>
            <p14:sldId id="356"/>
          </p14:sldIdLst>
        </p14:section>
        <p14:section name="Sadržaj" id="{D7FCE7E4-BF1D-463E-AAFC-8BE46B71EF63}">
          <p14:sldIdLst>
            <p14:sldId id="313"/>
          </p14:sldIdLst>
        </p14:section>
        <p14:section name="Uvod" id="{4799F4C7-474D-43B3-8678-E2197859EE9C}">
          <p14:sldIdLst>
            <p14:sldId id="314"/>
            <p14:sldId id="357"/>
            <p14:sldId id="361"/>
            <p14:sldId id="362"/>
            <p14:sldId id="358"/>
            <p14:sldId id="359"/>
            <p14:sldId id="373"/>
            <p14:sldId id="365"/>
            <p14:sldId id="369"/>
            <p14:sldId id="372"/>
            <p14:sldId id="366"/>
            <p14:sldId id="367"/>
            <p14:sldId id="374"/>
            <p14:sldId id="368"/>
            <p14:sldId id="371"/>
          </p14:sldIdLst>
        </p14:section>
        <p14:section name="Dosadašnji modeli" id="{48597228-0A0C-434F-8AD1-4C51ED44E469}">
          <p14:sldIdLst>
            <p14:sldId id="318"/>
            <p14:sldId id="316"/>
            <p14:sldId id="317"/>
          </p14:sldIdLst>
        </p14:section>
        <p14:section name="Risteski model - teorija" id="{CC3F1797-1F7F-4FFA-B332-48D6D7B17D4B}">
          <p14:sldIdLst>
            <p14:sldId id="345"/>
            <p14:sldId id="319"/>
            <p14:sldId id="320"/>
            <p14:sldId id="322"/>
            <p14:sldId id="323"/>
            <p14:sldId id="327"/>
            <p14:sldId id="324"/>
            <p14:sldId id="325"/>
            <p14:sldId id="326"/>
            <p14:sldId id="328"/>
            <p14:sldId id="346"/>
            <p14:sldId id="347"/>
            <p14:sldId id="348"/>
            <p14:sldId id="350"/>
            <p14:sldId id="351"/>
            <p14:sldId id="352"/>
            <p14:sldId id="354"/>
            <p14:sldId id="355"/>
          </p14:sldIdLst>
        </p14:section>
        <p14:section name="Rješenje modela" id="{E8A72768-A857-4B3D-9CAF-D67B244E84FE}">
          <p14:sldIdLst>
            <p14:sldId id="329"/>
            <p14:sldId id="334"/>
            <p14:sldId id="335"/>
            <p14:sldId id="333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</p14:sldIdLst>
        </p14:section>
        <p14:section name="Konac" id="{6DAE29AE-3002-46A1-8C0A-5BEAD449E6F2}">
          <p14:sldIdLst>
            <p14:sldId id="376"/>
            <p14:sldId id="375"/>
          </p14:sldIdLst>
        </p14:section>
        <p14:section name="Reference" id="{86BC1DD6-C7A8-48B7-ADF4-253710C5BED2}">
          <p14:sldIdLst>
            <p14:sldId id="321"/>
            <p14:sldId id="360"/>
            <p14:sldId id="363"/>
            <p14:sldId id="364"/>
            <p14:sldId id="37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FF00"/>
    <a:srgbClr val="0099FF"/>
    <a:srgbClr val="FF3300"/>
    <a:srgbClr val="000000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C89DC2D-B15F-4EA6-8F8B-969C18CBA27B}">
  <a:tblStyle styleId="{9C89DC2D-B15F-4EA6-8F8B-969C18CBA27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79" autoAdjust="0"/>
    <p:restoredTop sz="86279" autoAdjust="0"/>
  </p:normalViewPr>
  <p:slideViewPr>
    <p:cSldViewPr snapToGrid="0">
      <p:cViewPr varScale="1">
        <p:scale>
          <a:sx n="128" d="100"/>
          <a:sy n="128" d="100"/>
        </p:scale>
        <p:origin x="309" y="62"/>
      </p:cViewPr>
      <p:guideLst/>
    </p:cSldViewPr>
  </p:slideViewPr>
  <p:outlineViewPr>
    <p:cViewPr>
      <p:scale>
        <a:sx n="33" d="100"/>
        <a:sy n="33" d="100"/>
      </p:scale>
      <p:origin x="0" y="-3483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062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14.fntdata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1.fntdata"/><Relationship Id="rId82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2.fntdata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7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font" Target="fonts/font18.fntdata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16.fntdata"/><Relationship Id="rId7" Type="http://schemas.openxmlformats.org/officeDocument/2006/relationships/slide" Target="slides/slide5.xml"/><Relationship Id="rId71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2BA17C-1C7F-4CA1-B7B1-59D7802BF1B8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5854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9764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1760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6957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832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3869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Djelovanjem sile mijenjamo Gibbsovu slobodnu energiju motornog proteina.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Mijenjamo vjerojatnost koračanja u dobrom smjeru mijenjanjem vjerojatnosti hidrolize ATP-a.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305709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0475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26929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36574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Nakupljanje motornih proteina na duljem mikrotubulu uzrokuje učestaliju depolimerizaciju</a:t>
            </a:r>
          </a:p>
          <a:p>
            <a:r>
              <a:rPr lang="en-GB"/>
              <a:t>Veća vjerojatnost da će kraći MT rasti a dulji se skraćivati</a:t>
            </a:r>
          </a:p>
          <a:p>
            <a:r>
              <a:rPr lang="en-GB"/>
              <a:t>Gornja shema je pojednostavljena, u stvarnosti je process stohastički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19605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90571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Sila ovisi o udaljenosti na 3 načina</a:t>
            </a:r>
          </a:p>
          <a:p>
            <a:r>
              <a:rPr lang="en-GB"/>
              <a:t>1. Što je kromosom dalje, to manje mikrotubula vidi (1/r^2 zakon)</a:t>
            </a:r>
          </a:p>
          <a:p>
            <a:r>
              <a:rPr lang="en-GB"/>
              <a:t>2. Duljih mikorutubla ima eksponencijalno manje</a:t>
            </a:r>
          </a:p>
          <a:p>
            <a:r>
              <a:rPr lang="en-GB"/>
              <a:t>3. Dulji mikorutubi će se lakše saviti (buckling, Eulerova sila)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199110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84792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Uvodimo elemente modela korak po korak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L0 je ukupna duljina diobenog vretena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Imamo kinetochore (kuglice) i na svaku povezan kinetohorni mikrotubul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Minus je lijeva strana, plus desna strana modela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7123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Dodajemo premosne microtubule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Ukupna duljina preklopa premosnih mikrotubula je D0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160884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68847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Crosslinkeri su proteini koji povezuju paralelne microtubule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Shematski označeni narančastim poveznicama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691178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Dulji preklop = više crosslinkera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119679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Motorni proteini – u antiparalelnom preklopu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Označeni crnim iksevima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946272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Dulji preklop = više motora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Radi jasnoće skice ne sve motore, samo reprezentante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533709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4251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95896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Postavimo k.s. u središte vretena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Označimo položaje kinetohora i elemenata kMT i bMT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705953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Paralelni (crosslinkeri) i antiparalelni (motori) </a:t>
            </a:r>
            <a:r>
              <a:rPr lang="en-GB" err="1"/>
              <a:t>preklopi</a:t>
            </a:r>
            <a:r>
              <a:rPr lang="en-GB"/>
              <a:t>...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err="1"/>
              <a:t>Matematički</a:t>
            </a:r>
            <a:r>
              <a:rPr lang="en-GB"/>
              <a:t> </a:t>
            </a:r>
            <a:r>
              <a:rPr lang="en-GB" err="1"/>
              <a:t>zapisujemo</a:t>
            </a:r>
            <a:r>
              <a:rPr lang="en-GB"/>
              <a:t> </a:t>
            </a:r>
            <a:r>
              <a:rPr lang="en-GB" err="1"/>
              <a:t>kao</a:t>
            </a:r>
            <a:r>
              <a:rPr lang="en-GB"/>
              <a:t>...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41385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err="1"/>
              <a:t>Sliku</a:t>
            </a:r>
            <a:r>
              <a:rPr lang="en-GB"/>
              <a:t> </a:t>
            </a:r>
            <a:r>
              <a:rPr lang="en-GB" err="1"/>
              <a:t>držimo</a:t>
            </a:r>
            <a:r>
              <a:rPr lang="en-GB"/>
              <a:t> </a:t>
            </a:r>
            <a:r>
              <a:rPr lang="en-GB" err="1"/>
              <a:t>sa</a:t>
            </a:r>
            <a:r>
              <a:rPr lang="en-GB"/>
              <a:t> </a:t>
            </a:r>
            <a:r>
              <a:rPr lang="en-GB" err="1"/>
              <a:t>strane</a:t>
            </a:r>
            <a:r>
              <a:rPr lang="en-GB"/>
              <a:t> </a:t>
            </a:r>
            <a:r>
              <a:rPr lang="en-GB" err="1"/>
              <a:t>kao</a:t>
            </a:r>
            <a:r>
              <a:rPr lang="en-GB"/>
              <a:t> </a:t>
            </a:r>
            <a:r>
              <a:rPr lang="en-GB" err="1"/>
              <a:t>referencu</a:t>
            </a:r>
            <a:r>
              <a:rPr lang="en-GB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err="1"/>
              <a:t>Koje</a:t>
            </a:r>
            <a:r>
              <a:rPr lang="en-GB"/>
              <a:t> sile </a:t>
            </a:r>
            <a:r>
              <a:rPr lang="en-GB" err="1"/>
              <a:t>djeluju</a:t>
            </a:r>
            <a:r>
              <a:rPr lang="en-GB"/>
              <a:t> u </a:t>
            </a:r>
            <a:r>
              <a:rPr lang="en-GB" err="1"/>
              <a:t>modelu</a:t>
            </a:r>
            <a:r>
              <a:rPr lang="en-GB"/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Sila </a:t>
            </a:r>
            <a:r>
              <a:rPr lang="en-GB" err="1"/>
              <a:t>motora</a:t>
            </a:r>
            <a:r>
              <a:rPr lang="en-GB"/>
              <a:t>, </a:t>
            </a:r>
            <a:r>
              <a:rPr lang="en-GB" err="1"/>
              <a:t>sila</a:t>
            </a:r>
            <a:r>
              <a:rPr lang="en-GB"/>
              <a:t> </a:t>
            </a:r>
            <a:r>
              <a:rPr lang="en-GB" err="1"/>
              <a:t>crosslinkera</a:t>
            </a:r>
            <a:r>
              <a:rPr lang="en-GB"/>
              <a:t>... </a:t>
            </a:r>
            <a:r>
              <a:rPr lang="en-GB" err="1"/>
              <a:t>Matematički</a:t>
            </a:r>
            <a:r>
              <a:rPr lang="en-GB"/>
              <a:t> </a:t>
            </a:r>
            <a:r>
              <a:rPr lang="en-GB" err="1"/>
              <a:t>izgledaju</a:t>
            </a:r>
            <a:r>
              <a:rPr lang="en-GB"/>
              <a:t> </a:t>
            </a:r>
            <a:r>
              <a:rPr lang="en-GB" err="1"/>
              <a:t>isto</a:t>
            </a:r>
            <a:r>
              <a:rPr lang="en-GB"/>
              <a:t> </a:t>
            </a:r>
            <a:r>
              <a:rPr lang="en-GB" err="1"/>
              <a:t>ali</a:t>
            </a:r>
            <a:r>
              <a:rPr lang="en-GB"/>
              <a:t> je </a:t>
            </a:r>
            <a:r>
              <a:rPr lang="en-GB" err="1"/>
              <a:t>fizika</a:t>
            </a:r>
            <a:r>
              <a:rPr lang="en-GB"/>
              <a:t> </a:t>
            </a:r>
            <a:r>
              <a:rPr lang="en-GB" err="1"/>
              <a:t>drugačija</a:t>
            </a:r>
            <a:r>
              <a:rPr lang="en-GB"/>
              <a:t>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Mali f_c modeliramo kao efektivno trenje. Mali f_m je force-velocity relacija za motorne proteine.</a:t>
            </a:r>
          </a:p>
        </p:txBody>
      </p:sp>
    </p:spTree>
    <p:extLst>
      <p:ext uri="{BB962C8B-B14F-4D97-AF65-F5344CB8AC3E}">
        <p14:creationId xmlns:p14="http://schemas.microsoft.com/office/powerpoint/2010/main" val="6585905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Sad </a:t>
            </a:r>
            <a:r>
              <a:rPr lang="en-GB" err="1"/>
              <a:t>znamo</a:t>
            </a:r>
            <a:r>
              <a:rPr lang="en-GB"/>
              <a:t> </a:t>
            </a:r>
            <a:r>
              <a:rPr lang="en-GB" err="1"/>
              <a:t>koje</a:t>
            </a:r>
            <a:r>
              <a:rPr lang="en-GB"/>
              <a:t> sile </a:t>
            </a:r>
            <a:r>
              <a:rPr lang="en-GB" err="1"/>
              <a:t>djeluju</a:t>
            </a:r>
            <a:r>
              <a:rPr lang="en-GB"/>
              <a:t> </a:t>
            </a:r>
            <a:r>
              <a:rPr lang="en-GB">
                <a:sym typeface="Wingdings" panose="05000000000000000000" pitchFamily="2" charset="2"/>
              </a:rPr>
              <a:t> </a:t>
            </a:r>
            <a:r>
              <a:rPr lang="en-GB" err="1">
                <a:sym typeface="Wingdings" panose="05000000000000000000" pitchFamily="2" charset="2"/>
              </a:rPr>
              <a:t>možemo</a:t>
            </a:r>
            <a:r>
              <a:rPr lang="en-GB">
                <a:sym typeface="Wingdings" panose="05000000000000000000" pitchFamily="2" charset="2"/>
              </a:rPr>
              <a:t> </a:t>
            </a:r>
            <a:r>
              <a:rPr lang="en-GB" err="1">
                <a:sym typeface="Wingdings" panose="05000000000000000000" pitchFamily="2" charset="2"/>
              </a:rPr>
              <a:t>postaviti</a:t>
            </a:r>
            <a:r>
              <a:rPr lang="en-GB">
                <a:sym typeface="Wingdings" panose="05000000000000000000" pitchFamily="2" charset="2"/>
              </a:rPr>
              <a:t> </a:t>
            </a:r>
            <a:r>
              <a:rPr lang="en-GB" err="1">
                <a:sym typeface="Wingdings" panose="05000000000000000000" pitchFamily="2" charset="2"/>
              </a:rPr>
              <a:t>jednadžbe</a:t>
            </a:r>
            <a:r>
              <a:rPr lang="en-GB">
                <a:sym typeface="Wingdings" panose="05000000000000000000" pitchFamily="2" charset="2"/>
              </a:rPr>
              <a:t> </a:t>
            </a:r>
            <a:r>
              <a:rPr lang="en-GB" err="1">
                <a:sym typeface="Wingdings" panose="05000000000000000000" pitchFamily="2" charset="2"/>
              </a:rPr>
              <a:t>ravnoteže</a:t>
            </a:r>
            <a:r>
              <a:rPr lang="en-GB">
                <a:sym typeface="Wingdings" panose="05000000000000000000" pitchFamily="2" charset="2"/>
              </a:rPr>
              <a:t> </a:t>
            </a:r>
            <a:r>
              <a:rPr lang="en-GB" err="1">
                <a:sym typeface="Wingdings" panose="05000000000000000000" pitchFamily="2" charset="2"/>
              </a:rPr>
              <a:t>i</a:t>
            </a:r>
            <a:r>
              <a:rPr lang="en-GB">
                <a:sym typeface="Wingdings" panose="05000000000000000000" pitchFamily="2" charset="2"/>
              </a:rPr>
              <a:t> </a:t>
            </a:r>
            <a:r>
              <a:rPr lang="en-GB" err="1">
                <a:sym typeface="Wingdings" panose="05000000000000000000" pitchFamily="2" charset="2"/>
              </a:rPr>
              <a:t>riješiti</a:t>
            </a:r>
            <a:r>
              <a:rPr lang="en-GB">
                <a:sym typeface="Wingdings" panose="05000000000000000000" pitchFamily="2" charset="2"/>
              </a:rPr>
              <a:t> model!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err="1">
                <a:sym typeface="Wingdings" panose="05000000000000000000" pitchFamily="2" charset="2"/>
              </a:rPr>
              <a:t>Prvo</a:t>
            </a:r>
            <a:r>
              <a:rPr lang="en-GB">
                <a:sym typeface="Wingdings" panose="05000000000000000000" pitchFamily="2" charset="2"/>
              </a:rPr>
              <a:t> se </a:t>
            </a:r>
            <a:r>
              <a:rPr lang="en-GB" err="1">
                <a:sym typeface="Wingdings" panose="05000000000000000000" pitchFamily="2" charset="2"/>
              </a:rPr>
              <a:t>pitamo</a:t>
            </a:r>
            <a:r>
              <a:rPr lang="en-GB">
                <a:sym typeface="Wingdings" panose="05000000000000000000" pitchFamily="2" charset="2"/>
              </a:rPr>
              <a:t> </a:t>
            </a:r>
            <a:r>
              <a:rPr lang="en-GB" err="1">
                <a:sym typeface="Wingdings" panose="05000000000000000000" pitchFamily="2" charset="2"/>
              </a:rPr>
              <a:t>koje</a:t>
            </a:r>
            <a:r>
              <a:rPr lang="en-GB">
                <a:sym typeface="Wingdings" panose="05000000000000000000" pitchFamily="2" charset="2"/>
              </a:rPr>
              <a:t> </a:t>
            </a:r>
            <a:r>
              <a:rPr lang="en-GB" err="1">
                <a:sym typeface="Wingdings" panose="05000000000000000000" pitchFamily="2" charset="2"/>
              </a:rPr>
              <a:t>su</a:t>
            </a:r>
            <a:r>
              <a:rPr lang="en-GB">
                <a:sym typeface="Wingdings" panose="05000000000000000000" pitchFamily="2" charset="2"/>
              </a:rPr>
              <a:t> sile </a:t>
            </a:r>
            <a:r>
              <a:rPr lang="en-GB" err="1">
                <a:sym typeface="Wingdings" panose="05000000000000000000" pitchFamily="2" charset="2"/>
              </a:rPr>
              <a:t>na</a:t>
            </a:r>
            <a:r>
              <a:rPr lang="en-GB">
                <a:sym typeface="Wingdings" panose="05000000000000000000" pitchFamily="2" charset="2"/>
              </a:rPr>
              <a:t> </a:t>
            </a:r>
            <a:r>
              <a:rPr lang="en-GB" err="1">
                <a:sym typeface="Wingdings" panose="05000000000000000000" pitchFamily="2" charset="2"/>
              </a:rPr>
              <a:t>kinetohorama</a:t>
            </a:r>
            <a:r>
              <a:rPr lang="en-GB">
                <a:sym typeface="Wingdings" panose="05000000000000000000" pitchFamily="2" charset="2"/>
              </a:rPr>
              <a:t>  </a:t>
            </a:r>
            <a:r>
              <a:rPr lang="en-GB" err="1">
                <a:sym typeface="Wingdings" panose="05000000000000000000" pitchFamily="2" charset="2"/>
              </a:rPr>
              <a:t>elastična</a:t>
            </a:r>
            <a:r>
              <a:rPr lang="en-GB">
                <a:sym typeface="Wingdings" panose="05000000000000000000" pitchFamily="2" charset="2"/>
              </a:rPr>
              <a:t> </a:t>
            </a:r>
            <a:r>
              <a:rPr lang="en-GB" err="1">
                <a:sym typeface="Wingdings" panose="05000000000000000000" pitchFamily="2" charset="2"/>
              </a:rPr>
              <a:t>i</a:t>
            </a:r>
            <a:r>
              <a:rPr lang="en-GB">
                <a:sym typeface="Wingdings" panose="05000000000000000000" pitchFamily="2" charset="2"/>
              </a:rPr>
              <a:t> </a:t>
            </a:r>
            <a:r>
              <a:rPr lang="en-GB" err="1">
                <a:sym typeface="Wingdings" panose="05000000000000000000" pitchFamily="2" charset="2"/>
              </a:rPr>
              <a:t>interakcija</a:t>
            </a:r>
            <a:r>
              <a:rPr lang="en-GB">
                <a:sym typeface="Wingdings" panose="05000000000000000000" pitchFamily="2" charset="2"/>
              </a:rPr>
              <a:t> s </a:t>
            </a:r>
            <a:r>
              <a:rPr lang="en-GB" err="1">
                <a:sym typeface="Wingdings" panose="05000000000000000000" pitchFamily="2" charset="2"/>
              </a:rPr>
              <a:t>kMT-ovima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438852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Sad </a:t>
            </a:r>
            <a:r>
              <a:rPr lang="en-GB" err="1"/>
              <a:t>znamo</a:t>
            </a:r>
            <a:r>
              <a:rPr lang="en-GB"/>
              <a:t> </a:t>
            </a:r>
            <a:r>
              <a:rPr lang="en-GB" err="1"/>
              <a:t>koje</a:t>
            </a:r>
            <a:r>
              <a:rPr lang="en-GB"/>
              <a:t> sile </a:t>
            </a:r>
            <a:r>
              <a:rPr lang="en-GB" err="1"/>
              <a:t>djeluju</a:t>
            </a:r>
            <a:r>
              <a:rPr lang="en-GB"/>
              <a:t> </a:t>
            </a:r>
            <a:r>
              <a:rPr lang="en-GB">
                <a:sym typeface="Wingdings" panose="05000000000000000000" pitchFamily="2" charset="2"/>
              </a:rPr>
              <a:t> </a:t>
            </a:r>
            <a:r>
              <a:rPr lang="en-GB" err="1">
                <a:sym typeface="Wingdings" panose="05000000000000000000" pitchFamily="2" charset="2"/>
              </a:rPr>
              <a:t>možemo</a:t>
            </a:r>
            <a:r>
              <a:rPr lang="en-GB">
                <a:sym typeface="Wingdings" panose="05000000000000000000" pitchFamily="2" charset="2"/>
              </a:rPr>
              <a:t> </a:t>
            </a:r>
            <a:r>
              <a:rPr lang="en-GB" err="1">
                <a:sym typeface="Wingdings" panose="05000000000000000000" pitchFamily="2" charset="2"/>
              </a:rPr>
              <a:t>postaviti</a:t>
            </a:r>
            <a:r>
              <a:rPr lang="en-GB">
                <a:sym typeface="Wingdings" panose="05000000000000000000" pitchFamily="2" charset="2"/>
              </a:rPr>
              <a:t> </a:t>
            </a:r>
            <a:r>
              <a:rPr lang="en-GB" err="1">
                <a:sym typeface="Wingdings" panose="05000000000000000000" pitchFamily="2" charset="2"/>
              </a:rPr>
              <a:t>jednadžbe</a:t>
            </a:r>
            <a:r>
              <a:rPr lang="en-GB">
                <a:sym typeface="Wingdings" panose="05000000000000000000" pitchFamily="2" charset="2"/>
              </a:rPr>
              <a:t> </a:t>
            </a:r>
            <a:r>
              <a:rPr lang="en-GB" err="1">
                <a:sym typeface="Wingdings" panose="05000000000000000000" pitchFamily="2" charset="2"/>
              </a:rPr>
              <a:t>ravnoteže</a:t>
            </a:r>
            <a:r>
              <a:rPr lang="en-GB">
                <a:sym typeface="Wingdings" panose="05000000000000000000" pitchFamily="2" charset="2"/>
              </a:rPr>
              <a:t> </a:t>
            </a:r>
            <a:r>
              <a:rPr lang="en-GB" err="1">
                <a:sym typeface="Wingdings" panose="05000000000000000000" pitchFamily="2" charset="2"/>
              </a:rPr>
              <a:t>i</a:t>
            </a:r>
            <a:r>
              <a:rPr lang="en-GB">
                <a:sym typeface="Wingdings" panose="05000000000000000000" pitchFamily="2" charset="2"/>
              </a:rPr>
              <a:t> </a:t>
            </a:r>
            <a:r>
              <a:rPr lang="en-GB" err="1">
                <a:sym typeface="Wingdings" panose="05000000000000000000" pitchFamily="2" charset="2"/>
              </a:rPr>
              <a:t>riješiti</a:t>
            </a:r>
            <a:r>
              <a:rPr lang="en-GB">
                <a:sym typeface="Wingdings" panose="05000000000000000000" pitchFamily="2" charset="2"/>
              </a:rPr>
              <a:t> model!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ym typeface="Wingdings" panose="05000000000000000000" pitchFamily="2" charset="2"/>
              </a:rPr>
              <a:t>Ravnoteža sila na kMT-ovima  kinetohora, paralelni bMT crosslinkeri i antiparalelni bMT motori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841857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Na bMT djeluju motori u antiparalelnom preklopu bMT-ova, motori u antiparalelnom preklopu s kMT-om i crosslinkeri u paralelnom preklopu.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784019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Želimo pojednostavniti jednadžbe koje imamo.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57087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arenR"/>
              <a:tabLst/>
              <a:defRPr/>
            </a:pPr>
            <a:r>
              <a:rPr lang="en-GB"/>
              <a:t>Uvedemo vremensku i prostornu skalu, omjer udaljenosti kinetohora i t_c je deltav_KC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arenR"/>
              <a:tabLst/>
              <a:defRPr/>
            </a:pPr>
            <a:r>
              <a:rPr lang="en-GB"/>
              <a:t>Raspišemo jednadžbu za bMT, uvrstimo parametre</a:t>
            </a:r>
          </a:p>
        </p:txBody>
      </p:sp>
    </p:spTree>
    <p:extLst>
      <p:ext uri="{BB962C8B-B14F-4D97-AF65-F5344CB8AC3E}">
        <p14:creationId xmlns:p14="http://schemas.microsoft.com/office/powerpoint/2010/main" val="1804934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Na </a:t>
            </a:r>
            <a:r>
              <a:rPr lang="en-GB" err="1"/>
              <a:t>kraju</a:t>
            </a:r>
            <a:r>
              <a:rPr lang="en-GB"/>
              <a:t> </a:t>
            </a:r>
            <a:r>
              <a:rPr lang="en-GB" err="1"/>
              <a:t>dobivamo</a:t>
            </a:r>
            <a:r>
              <a:rPr lang="en-GB"/>
              <a:t> </a:t>
            </a:r>
            <a:r>
              <a:rPr lang="en-GB" err="1"/>
              <a:t>ove</a:t>
            </a:r>
            <a:r>
              <a:rPr lang="en-GB"/>
              <a:t> </a:t>
            </a:r>
            <a:r>
              <a:rPr lang="en-GB" err="1"/>
              <a:t>dvije</a:t>
            </a:r>
            <a:r>
              <a:rPr lang="en-GB"/>
              <a:t> </a:t>
            </a:r>
            <a:r>
              <a:rPr lang="en-GB" err="1"/>
              <a:t>jednadžbe</a:t>
            </a:r>
            <a:r>
              <a:rPr lang="en-GB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err="1"/>
              <a:t>Korak</a:t>
            </a:r>
            <a:r>
              <a:rPr lang="en-GB"/>
              <a:t> po </a:t>
            </a:r>
            <a:r>
              <a:rPr lang="en-GB" err="1"/>
              <a:t>korak</a:t>
            </a:r>
            <a:r>
              <a:rPr lang="en-GB"/>
              <a:t>: </a:t>
            </a:r>
            <a:r>
              <a:rPr lang="en-GB" err="1"/>
              <a:t>kako</a:t>
            </a:r>
            <a:r>
              <a:rPr lang="en-GB"/>
              <a:t> </a:t>
            </a:r>
            <a:r>
              <a:rPr lang="en-GB" err="1"/>
              <a:t>su</a:t>
            </a:r>
            <a:r>
              <a:rPr lang="en-GB"/>
              <a:t> </a:t>
            </a:r>
            <a:r>
              <a:rPr lang="en-GB" err="1"/>
              <a:t>definirane</a:t>
            </a:r>
            <a:r>
              <a:rPr lang="en-GB"/>
              <a:t> </a:t>
            </a:r>
            <a:r>
              <a:rPr lang="en-GB" err="1"/>
              <a:t>pokrate</a:t>
            </a:r>
            <a:r>
              <a:rPr lang="en-GB"/>
              <a:t> -&gt; </a:t>
            </a:r>
            <a:r>
              <a:rPr lang="en-GB" err="1"/>
              <a:t>ovise</a:t>
            </a:r>
            <a:r>
              <a:rPr lang="en-GB"/>
              <a:t> </a:t>
            </a:r>
            <a:r>
              <a:rPr lang="en-GB" err="1"/>
              <a:t>samo</a:t>
            </a:r>
            <a:r>
              <a:rPr lang="en-GB"/>
              <a:t> o </a:t>
            </a:r>
            <a:r>
              <a:rPr lang="en-GB" err="1"/>
              <a:t>geometriji</a:t>
            </a:r>
            <a:r>
              <a:rPr lang="en-GB"/>
              <a:t> </a:t>
            </a:r>
            <a:r>
              <a:rPr lang="en-GB" err="1"/>
              <a:t>i</a:t>
            </a:r>
            <a:r>
              <a:rPr lang="en-GB"/>
              <a:t> </a:t>
            </a:r>
            <a:r>
              <a:rPr lang="en-GB" err="1"/>
              <a:t>parametrima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119718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1987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GB" err="1"/>
              <a:t>Rast</a:t>
            </a:r>
            <a:r>
              <a:rPr lang="en-GB"/>
              <a:t> </a:t>
            </a:r>
            <a:r>
              <a:rPr lang="en-GB" err="1"/>
              <a:t>organizma</a:t>
            </a:r>
            <a:r>
              <a:rPr lang="en-GB"/>
              <a:t> – </a:t>
            </a:r>
            <a:r>
              <a:rPr lang="en-GB" err="1"/>
              <a:t>lijevo</a:t>
            </a:r>
            <a:r>
              <a:rPr lang="en-GB"/>
              <a:t> biljka u rastu, </a:t>
            </a:r>
            <a:r>
              <a:rPr lang="en-GB" err="1"/>
              <a:t>desno</a:t>
            </a:r>
            <a:r>
              <a:rPr lang="en-GB"/>
              <a:t> </a:t>
            </a:r>
            <a:r>
              <a:rPr lang="en-GB" err="1"/>
              <a:t>ljudski</a:t>
            </a:r>
            <a:r>
              <a:rPr lang="en-GB"/>
              <a:t> </a:t>
            </a:r>
            <a:r>
              <a:rPr lang="en-GB" err="1"/>
              <a:t>embrio</a:t>
            </a:r>
            <a:r>
              <a:rPr lang="en-GB"/>
              <a:t>, 3 dana star, 8 stanica</a:t>
            </a:r>
          </a:p>
        </p:txBody>
      </p:sp>
    </p:spTree>
    <p:extLst>
      <p:ext uri="{BB962C8B-B14F-4D97-AF65-F5344CB8AC3E}">
        <p14:creationId xmlns:p14="http://schemas.microsoft.com/office/powerpoint/2010/main" val="27452427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32893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Parametri prate Risteski (2022). Najmanje pouzdani su n_m, n_c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Nisu bitni brojevi, samo skala – mikrometri, minute, pikonjutni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Primijetite vrijednosti za n_c i n_m </a:t>
            </a:r>
            <a:r>
              <a:rPr lang="en-GB">
                <a:sym typeface="Wingdings" panose="05000000000000000000" pitchFamily="2" charset="2"/>
              </a:rPr>
              <a:t> to su okosnice za kasnije igranje s parametrima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522848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Vidimo centriranje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835190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94200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87305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Gore imamo malo motora, dolje puno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Vidimo da centriranje nije dobro s puno motora.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471920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Kako crosslinkeri utječu na centriranje?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Malo crosslinkera </a:t>
            </a:r>
            <a:r>
              <a:rPr lang="en-GB">
                <a:sym typeface="Wingdings" panose="05000000000000000000" pitchFamily="2" charset="2"/>
              </a:rPr>
              <a:t> imamo centriranje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3811709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Puno crosslinkera </a:t>
            </a:r>
            <a:r>
              <a:rPr lang="en-GB">
                <a:sym typeface="Wingdings" panose="05000000000000000000" pitchFamily="2" charset="2"/>
              </a:rPr>
              <a:t> slabije centriranje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989195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Jako puno crosslinkera </a:t>
            </a:r>
            <a:r>
              <a:rPr lang="en-GB">
                <a:sym typeface="Wingdings" panose="05000000000000000000" pitchFamily="2" charset="2"/>
              </a:rPr>
              <a:t> nikakvo centriranje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135164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Kako ovisi o preklopu bMT-ova?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Vidimo da jako ovisi o koncentraciji crosslinkera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Dosta nagli prijelaz kad je D0 ispod 5 mikrometara </a:t>
            </a:r>
            <a:r>
              <a:rPr lang="en-GB">
                <a:sym typeface="Wingdings" panose="05000000000000000000" pitchFamily="2" charset="2"/>
              </a:rPr>
              <a:t> nestaje antip. preklop sa strane kraćeg kMT-a (x0 = -2.5 mikrometara)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ym typeface="Wingdings" panose="05000000000000000000" pitchFamily="2" charset="2"/>
              </a:rPr>
              <a:t>Nacrtati na ploču ako treba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113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GB" err="1"/>
              <a:t>Rast</a:t>
            </a:r>
            <a:r>
              <a:rPr lang="en-GB"/>
              <a:t> </a:t>
            </a:r>
            <a:r>
              <a:rPr lang="en-GB" err="1"/>
              <a:t>organizma</a:t>
            </a:r>
            <a:endParaRPr lang="en-GB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GB" err="1"/>
              <a:t>Obnova</a:t>
            </a:r>
            <a:r>
              <a:rPr lang="en-GB"/>
              <a:t> </a:t>
            </a:r>
            <a:r>
              <a:rPr lang="en-GB" err="1"/>
              <a:t>oštećenog</a:t>
            </a:r>
            <a:r>
              <a:rPr lang="en-GB"/>
              <a:t> </a:t>
            </a:r>
            <a:r>
              <a:rPr lang="en-GB" err="1"/>
              <a:t>tkiva</a:t>
            </a:r>
            <a:endParaRPr lang="en-GB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GB" err="1"/>
              <a:t>Bolesti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136240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Dosta nagli prijelaz kad je D0 ispod 5 mikrometara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0190677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95812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8" name="Google Shape;1228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99753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51b1a71d3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9" name="Google Shape;1429;g51b1a71d38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407816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51b1a71d3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9" name="Google Shape;1429;g51b1a71d38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039866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51b1a71d3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9" name="Google Shape;1429;g51b1a71d38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53459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51b1a71d3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9" name="Google Shape;1429;g51b1a71d38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13772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51b1a71d3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9" name="Google Shape;1429;g51b1a71d38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0633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GB" err="1"/>
              <a:t>Rast</a:t>
            </a:r>
            <a:r>
              <a:rPr lang="en-GB"/>
              <a:t> </a:t>
            </a:r>
            <a:r>
              <a:rPr lang="en-GB" err="1"/>
              <a:t>organizma</a:t>
            </a:r>
            <a:endParaRPr lang="en-GB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GB" err="1"/>
              <a:t>Obnova</a:t>
            </a:r>
            <a:r>
              <a:rPr lang="en-GB"/>
              <a:t> </a:t>
            </a:r>
            <a:r>
              <a:rPr lang="en-GB" err="1"/>
              <a:t>oštećenog</a:t>
            </a:r>
            <a:r>
              <a:rPr lang="en-GB"/>
              <a:t> </a:t>
            </a:r>
            <a:r>
              <a:rPr lang="en-GB" err="1"/>
              <a:t>tkiva</a:t>
            </a:r>
            <a:endParaRPr lang="en-GB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arenR"/>
            </a:pPr>
            <a:r>
              <a:rPr lang="en-GB" err="1"/>
              <a:t>Bolesti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91003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err="1"/>
              <a:t>Stanica</a:t>
            </a:r>
            <a:r>
              <a:rPr lang="en-GB"/>
              <a:t> </a:t>
            </a:r>
            <a:r>
              <a:rPr lang="en-GB" err="1"/>
              <a:t>ih</a:t>
            </a:r>
            <a:r>
              <a:rPr lang="en-GB"/>
              <a:t> </a:t>
            </a:r>
            <a:r>
              <a:rPr lang="en-GB" err="1"/>
              <a:t>želi</a:t>
            </a:r>
            <a:r>
              <a:rPr lang="en-GB"/>
              <a:t> </a:t>
            </a:r>
            <a:r>
              <a:rPr lang="en-GB" err="1"/>
              <a:t>ispravno</a:t>
            </a:r>
            <a:r>
              <a:rPr lang="en-GB"/>
              <a:t> </a:t>
            </a:r>
            <a:r>
              <a:rPr lang="en-GB" err="1"/>
              <a:t>podijeliti</a:t>
            </a:r>
            <a:r>
              <a:rPr lang="en-GB"/>
              <a:t>, </a:t>
            </a:r>
            <a:r>
              <a:rPr lang="en-GB" err="1"/>
              <a:t>svaka</a:t>
            </a:r>
            <a:r>
              <a:rPr lang="en-GB"/>
              <a:t> </a:t>
            </a:r>
            <a:r>
              <a:rPr lang="en-GB" err="1"/>
              <a:t>stanica</a:t>
            </a:r>
            <a:r>
              <a:rPr lang="en-GB"/>
              <a:t> </a:t>
            </a:r>
            <a:r>
              <a:rPr lang="en-GB" err="1"/>
              <a:t>kćer</a:t>
            </a:r>
            <a:r>
              <a:rPr lang="en-GB"/>
              <a:t> mora </a:t>
            </a:r>
            <a:r>
              <a:rPr lang="en-GB" err="1"/>
              <a:t>dobiti</a:t>
            </a:r>
            <a:r>
              <a:rPr lang="en-GB"/>
              <a:t> po </a:t>
            </a:r>
            <a:r>
              <a:rPr lang="en-GB" err="1"/>
              <a:t>jedan</a:t>
            </a:r>
            <a:r>
              <a:rPr lang="en-GB"/>
              <a:t> od </a:t>
            </a:r>
            <a:r>
              <a:rPr lang="en-GB" err="1"/>
              <a:t>svakog</a:t>
            </a:r>
            <a:r>
              <a:rPr lang="en-GB"/>
              <a:t> </a:t>
            </a:r>
            <a:r>
              <a:rPr lang="en-GB" err="1"/>
              <a:t>tipa</a:t>
            </a:r>
            <a:r>
              <a:rPr lang="en-GB"/>
              <a:t> </a:t>
            </a:r>
            <a:r>
              <a:rPr lang="en-GB" err="1"/>
              <a:t>kromosoma</a:t>
            </a:r>
            <a:r>
              <a:rPr lang="en-GB"/>
              <a:t>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7777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8598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390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294375" y="2308875"/>
            <a:ext cx="4136400" cy="91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5801425" y="1392975"/>
            <a:ext cx="11223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4294375" y="3375525"/>
            <a:ext cx="4136400" cy="375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-382225" y="219533"/>
            <a:ext cx="871140" cy="942123"/>
          </a:xfrm>
          <a:custGeom>
            <a:avLst/>
            <a:gdLst/>
            <a:ahLst/>
            <a:cxnLst/>
            <a:rect l="l" t="t" r="r" b="b"/>
            <a:pathLst>
              <a:path w="8613" h="4610" extrusionOk="0">
                <a:moveTo>
                  <a:pt x="7485" y="1"/>
                </a:moveTo>
                <a:cubicBezTo>
                  <a:pt x="7470" y="1"/>
                  <a:pt x="7454" y="4"/>
                  <a:pt x="7440" y="11"/>
                </a:cubicBezTo>
                <a:lnTo>
                  <a:pt x="6558" y="472"/>
                </a:lnTo>
                <a:cubicBezTo>
                  <a:pt x="6090" y="714"/>
                  <a:pt x="5622" y="960"/>
                  <a:pt x="5156" y="1203"/>
                </a:cubicBezTo>
                <a:cubicBezTo>
                  <a:pt x="5056" y="1254"/>
                  <a:pt x="4957" y="1308"/>
                  <a:pt x="4858" y="1360"/>
                </a:cubicBezTo>
                <a:cubicBezTo>
                  <a:pt x="4825" y="1353"/>
                  <a:pt x="4793" y="1346"/>
                  <a:pt x="4760" y="1342"/>
                </a:cubicBezTo>
                <a:cubicBezTo>
                  <a:pt x="4972" y="1115"/>
                  <a:pt x="5185" y="890"/>
                  <a:pt x="5397" y="663"/>
                </a:cubicBezTo>
                <a:lnTo>
                  <a:pt x="5493" y="561"/>
                </a:lnTo>
                <a:cubicBezTo>
                  <a:pt x="5515" y="538"/>
                  <a:pt x="5474" y="515"/>
                  <a:pt x="5433" y="515"/>
                </a:cubicBezTo>
                <a:cubicBezTo>
                  <a:pt x="5414" y="515"/>
                  <a:pt x="5395" y="520"/>
                  <a:pt x="5382" y="532"/>
                </a:cubicBezTo>
                <a:cubicBezTo>
                  <a:pt x="5119" y="764"/>
                  <a:pt x="4858" y="996"/>
                  <a:pt x="4593" y="1226"/>
                </a:cubicBezTo>
                <a:cubicBezTo>
                  <a:pt x="4562" y="1254"/>
                  <a:pt x="4530" y="1283"/>
                  <a:pt x="4501" y="1308"/>
                </a:cubicBezTo>
                <a:cubicBezTo>
                  <a:pt x="4460" y="1303"/>
                  <a:pt x="4423" y="1300"/>
                  <a:pt x="4382" y="1296"/>
                </a:cubicBezTo>
                <a:cubicBezTo>
                  <a:pt x="4440" y="1046"/>
                  <a:pt x="4496" y="796"/>
                  <a:pt x="4552" y="544"/>
                </a:cubicBezTo>
                <a:cubicBezTo>
                  <a:pt x="4561" y="508"/>
                  <a:pt x="4569" y="472"/>
                  <a:pt x="4578" y="433"/>
                </a:cubicBezTo>
                <a:cubicBezTo>
                  <a:pt x="4583" y="414"/>
                  <a:pt x="4547" y="403"/>
                  <a:pt x="4512" y="403"/>
                </a:cubicBezTo>
                <a:cubicBezTo>
                  <a:pt x="4485" y="403"/>
                  <a:pt x="4458" y="410"/>
                  <a:pt x="4452" y="424"/>
                </a:cubicBezTo>
                <a:cubicBezTo>
                  <a:pt x="4351" y="680"/>
                  <a:pt x="4248" y="938"/>
                  <a:pt x="4149" y="1194"/>
                </a:cubicBezTo>
                <a:cubicBezTo>
                  <a:pt x="4138" y="1223"/>
                  <a:pt x="4127" y="1252"/>
                  <a:pt x="4115" y="1279"/>
                </a:cubicBezTo>
                <a:cubicBezTo>
                  <a:pt x="4098" y="1279"/>
                  <a:pt x="4081" y="1278"/>
                  <a:pt x="4064" y="1278"/>
                </a:cubicBezTo>
                <a:cubicBezTo>
                  <a:pt x="3987" y="926"/>
                  <a:pt x="3912" y="574"/>
                  <a:pt x="3835" y="225"/>
                </a:cubicBezTo>
                <a:cubicBezTo>
                  <a:pt x="3825" y="173"/>
                  <a:pt x="3813" y="122"/>
                  <a:pt x="3801" y="71"/>
                </a:cubicBezTo>
                <a:cubicBezTo>
                  <a:pt x="3797" y="51"/>
                  <a:pt x="3764" y="42"/>
                  <a:pt x="3732" y="42"/>
                </a:cubicBezTo>
                <a:cubicBezTo>
                  <a:pt x="3701" y="42"/>
                  <a:pt x="3671" y="51"/>
                  <a:pt x="3673" y="71"/>
                </a:cubicBezTo>
                <a:cubicBezTo>
                  <a:pt x="3706" y="431"/>
                  <a:pt x="3740" y="791"/>
                  <a:pt x="3771" y="1151"/>
                </a:cubicBezTo>
                <a:cubicBezTo>
                  <a:pt x="3776" y="1194"/>
                  <a:pt x="3779" y="1237"/>
                  <a:pt x="3783" y="1278"/>
                </a:cubicBezTo>
                <a:cubicBezTo>
                  <a:pt x="3743" y="1279"/>
                  <a:pt x="3706" y="1279"/>
                  <a:pt x="3668" y="1283"/>
                </a:cubicBezTo>
                <a:cubicBezTo>
                  <a:pt x="3506" y="1105"/>
                  <a:pt x="3344" y="926"/>
                  <a:pt x="3182" y="749"/>
                </a:cubicBezTo>
                <a:cubicBezTo>
                  <a:pt x="3173" y="738"/>
                  <a:pt x="3154" y="733"/>
                  <a:pt x="3134" y="733"/>
                </a:cubicBezTo>
                <a:cubicBezTo>
                  <a:pt x="3095" y="733"/>
                  <a:pt x="3051" y="751"/>
                  <a:pt x="3066" y="772"/>
                </a:cubicBezTo>
                <a:cubicBezTo>
                  <a:pt x="3185" y="950"/>
                  <a:pt x="3301" y="1124"/>
                  <a:pt x="3421" y="1302"/>
                </a:cubicBezTo>
                <a:cubicBezTo>
                  <a:pt x="3370" y="1305"/>
                  <a:pt x="3322" y="1312"/>
                  <a:pt x="3272" y="1320"/>
                </a:cubicBezTo>
                <a:cubicBezTo>
                  <a:pt x="2875" y="1092"/>
                  <a:pt x="2480" y="865"/>
                  <a:pt x="2086" y="636"/>
                </a:cubicBezTo>
                <a:cubicBezTo>
                  <a:pt x="2028" y="602"/>
                  <a:pt x="1970" y="569"/>
                  <a:pt x="1914" y="535"/>
                </a:cubicBezTo>
                <a:cubicBezTo>
                  <a:pt x="1902" y="529"/>
                  <a:pt x="1888" y="526"/>
                  <a:pt x="1873" y="526"/>
                </a:cubicBezTo>
                <a:cubicBezTo>
                  <a:pt x="1828" y="526"/>
                  <a:pt x="1781" y="551"/>
                  <a:pt x="1813" y="571"/>
                </a:cubicBezTo>
                <a:cubicBezTo>
                  <a:pt x="2175" y="810"/>
                  <a:pt x="2538" y="1052"/>
                  <a:pt x="2900" y="1291"/>
                </a:cubicBezTo>
                <a:lnTo>
                  <a:pt x="3016" y="1368"/>
                </a:lnTo>
                <a:cubicBezTo>
                  <a:pt x="2963" y="1378"/>
                  <a:pt x="2912" y="1390"/>
                  <a:pt x="2861" y="1404"/>
                </a:cubicBezTo>
                <a:cubicBezTo>
                  <a:pt x="2499" y="1284"/>
                  <a:pt x="2137" y="1165"/>
                  <a:pt x="1777" y="1046"/>
                </a:cubicBezTo>
                <a:cubicBezTo>
                  <a:pt x="1765" y="1042"/>
                  <a:pt x="1754" y="1040"/>
                  <a:pt x="1743" y="1040"/>
                </a:cubicBezTo>
                <a:cubicBezTo>
                  <a:pt x="1723" y="1040"/>
                  <a:pt x="1706" y="1045"/>
                  <a:pt x="1695" y="1054"/>
                </a:cubicBezTo>
                <a:cubicBezTo>
                  <a:pt x="1675" y="1064"/>
                  <a:pt x="1668" y="1081"/>
                  <a:pt x="1700" y="1092"/>
                </a:cubicBezTo>
                <a:cubicBezTo>
                  <a:pt x="2018" y="1218"/>
                  <a:pt x="2337" y="1342"/>
                  <a:pt x="2656" y="1467"/>
                </a:cubicBezTo>
                <a:cubicBezTo>
                  <a:pt x="2581" y="1496"/>
                  <a:pt x="2511" y="1527"/>
                  <a:pt x="2448" y="1561"/>
                </a:cubicBezTo>
                <a:cubicBezTo>
                  <a:pt x="1765" y="1464"/>
                  <a:pt x="1081" y="1365"/>
                  <a:pt x="398" y="1266"/>
                </a:cubicBezTo>
                <a:cubicBezTo>
                  <a:pt x="301" y="1250"/>
                  <a:pt x="202" y="1237"/>
                  <a:pt x="105" y="1223"/>
                </a:cubicBezTo>
                <a:cubicBezTo>
                  <a:pt x="97" y="1222"/>
                  <a:pt x="90" y="1221"/>
                  <a:pt x="83" y="1221"/>
                </a:cubicBezTo>
                <a:cubicBezTo>
                  <a:pt x="18" y="1221"/>
                  <a:pt x="1" y="1269"/>
                  <a:pt x="69" y="1279"/>
                </a:cubicBezTo>
                <a:cubicBezTo>
                  <a:pt x="741" y="1395"/>
                  <a:pt x="1414" y="1513"/>
                  <a:pt x="2086" y="1627"/>
                </a:cubicBezTo>
                <a:cubicBezTo>
                  <a:pt x="2156" y="1641"/>
                  <a:pt x="2226" y="1651"/>
                  <a:pt x="2296" y="1663"/>
                </a:cubicBezTo>
                <a:cubicBezTo>
                  <a:pt x="2269" y="1689"/>
                  <a:pt x="2243" y="1715"/>
                  <a:pt x="2223" y="1740"/>
                </a:cubicBezTo>
                <a:cubicBezTo>
                  <a:pt x="1835" y="1726"/>
                  <a:pt x="1448" y="1711"/>
                  <a:pt x="1062" y="1696"/>
                </a:cubicBezTo>
                <a:cubicBezTo>
                  <a:pt x="1061" y="1696"/>
                  <a:pt x="1060" y="1696"/>
                  <a:pt x="1059" y="1696"/>
                </a:cubicBezTo>
                <a:cubicBezTo>
                  <a:pt x="988" y="1696"/>
                  <a:pt x="973" y="1749"/>
                  <a:pt x="1045" y="1755"/>
                </a:cubicBezTo>
                <a:cubicBezTo>
                  <a:pt x="1417" y="1786"/>
                  <a:pt x="1791" y="1813"/>
                  <a:pt x="2165" y="1843"/>
                </a:cubicBezTo>
                <a:cubicBezTo>
                  <a:pt x="2148" y="1890"/>
                  <a:pt x="2142" y="1940"/>
                  <a:pt x="2149" y="1986"/>
                </a:cubicBezTo>
                <a:cubicBezTo>
                  <a:pt x="1919" y="2008"/>
                  <a:pt x="1689" y="2029"/>
                  <a:pt x="1460" y="2052"/>
                </a:cubicBezTo>
                <a:cubicBezTo>
                  <a:pt x="1391" y="2059"/>
                  <a:pt x="1405" y="2112"/>
                  <a:pt x="1474" y="2112"/>
                </a:cubicBezTo>
                <a:cubicBezTo>
                  <a:pt x="1475" y="2112"/>
                  <a:pt x="1476" y="2112"/>
                  <a:pt x="1477" y="2112"/>
                </a:cubicBezTo>
                <a:lnTo>
                  <a:pt x="2175" y="2080"/>
                </a:lnTo>
                <a:cubicBezTo>
                  <a:pt x="2189" y="2112"/>
                  <a:pt x="2206" y="2145"/>
                  <a:pt x="2226" y="2175"/>
                </a:cubicBezTo>
                <a:cubicBezTo>
                  <a:pt x="1733" y="2267"/>
                  <a:pt x="1238" y="2361"/>
                  <a:pt x="746" y="2453"/>
                </a:cubicBezTo>
                <a:cubicBezTo>
                  <a:pt x="679" y="2467"/>
                  <a:pt x="694" y="2513"/>
                  <a:pt x="758" y="2513"/>
                </a:cubicBezTo>
                <a:cubicBezTo>
                  <a:pt x="765" y="2513"/>
                  <a:pt x="773" y="2513"/>
                  <a:pt x="781" y="2512"/>
                </a:cubicBezTo>
                <a:cubicBezTo>
                  <a:pt x="1293" y="2431"/>
                  <a:pt x="1801" y="2355"/>
                  <a:pt x="2311" y="2276"/>
                </a:cubicBezTo>
                <a:cubicBezTo>
                  <a:pt x="2369" y="2332"/>
                  <a:pt x="2439" y="2384"/>
                  <a:pt x="2523" y="2430"/>
                </a:cubicBezTo>
                <a:lnTo>
                  <a:pt x="2004" y="2653"/>
                </a:lnTo>
                <a:cubicBezTo>
                  <a:pt x="1961" y="2673"/>
                  <a:pt x="2001" y="2706"/>
                  <a:pt x="2050" y="2706"/>
                </a:cubicBezTo>
                <a:cubicBezTo>
                  <a:pt x="2061" y="2706"/>
                  <a:pt x="2072" y="2705"/>
                  <a:pt x="2083" y="2701"/>
                </a:cubicBezTo>
                <a:cubicBezTo>
                  <a:pt x="2276" y="2633"/>
                  <a:pt x="2467" y="2564"/>
                  <a:pt x="2658" y="2498"/>
                </a:cubicBezTo>
                <a:cubicBezTo>
                  <a:pt x="2730" y="2530"/>
                  <a:pt x="2805" y="2559"/>
                  <a:pt x="2888" y="2585"/>
                </a:cubicBezTo>
                <a:cubicBezTo>
                  <a:pt x="2538" y="2844"/>
                  <a:pt x="2189" y="3104"/>
                  <a:pt x="1839" y="3361"/>
                </a:cubicBezTo>
                <a:cubicBezTo>
                  <a:pt x="1787" y="3401"/>
                  <a:pt x="1733" y="3438"/>
                  <a:pt x="1682" y="3477"/>
                </a:cubicBezTo>
                <a:cubicBezTo>
                  <a:pt x="1651" y="3501"/>
                  <a:pt x="1693" y="3521"/>
                  <a:pt x="1737" y="3521"/>
                </a:cubicBezTo>
                <a:cubicBezTo>
                  <a:pt x="1757" y="3521"/>
                  <a:pt x="1778" y="3517"/>
                  <a:pt x="1793" y="3506"/>
                </a:cubicBezTo>
                <a:cubicBezTo>
                  <a:pt x="2189" y="3249"/>
                  <a:pt x="2581" y="2991"/>
                  <a:pt x="2975" y="2733"/>
                </a:cubicBezTo>
                <a:cubicBezTo>
                  <a:pt x="3020" y="2703"/>
                  <a:pt x="3064" y="2675"/>
                  <a:pt x="3110" y="2645"/>
                </a:cubicBezTo>
                <a:cubicBezTo>
                  <a:pt x="3182" y="2662"/>
                  <a:pt x="3259" y="2675"/>
                  <a:pt x="3335" y="2687"/>
                </a:cubicBezTo>
                <a:cubicBezTo>
                  <a:pt x="3081" y="3078"/>
                  <a:pt x="2829" y="3471"/>
                  <a:pt x="2574" y="3861"/>
                </a:cubicBezTo>
                <a:cubicBezTo>
                  <a:pt x="2538" y="3916"/>
                  <a:pt x="2501" y="3974"/>
                  <a:pt x="2463" y="4030"/>
                </a:cubicBezTo>
                <a:cubicBezTo>
                  <a:pt x="2449" y="4053"/>
                  <a:pt x="2487" y="4067"/>
                  <a:pt x="2525" y="4067"/>
                </a:cubicBezTo>
                <a:cubicBezTo>
                  <a:pt x="2550" y="4067"/>
                  <a:pt x="2575" y="4061"/>
                  <a:pt x="2586" y="4047"/>
                </a:cubicBezTo>
                <a:cubicBezTo>
                  <a:pt x="2888" y="3650"/>
                  <a:pt x="3187" y="3254"/>
                  <a:pt x="3487" y="2858"/>
                </a:cubicBezTo>
                <a:cubicBezTo>
                  <a:pt x="3523" y="2812"/>
                  <a:pt x="3557" y="2764"/>
                  <a:pt x="3593" y="2718"/>
                </a:cubicBezTo>
                <a:cubicBezTo>
                  <a:pt x="3667" y="2721"/>
                  <a:pt x="3738" y="2727"/>
                  <a:pt x="3812" y="2728"/>
                </a:cubicBezTo>
                <a:cubicBezTo>
                  <a:pt x="3801" y="2931"/>
                  <a:pt x="3789" y="3131"/>
                  <a:pt x="3777" y="3334"/>
                </a:cubicBezTo>
                <a:cubicBezTo>
                  <a:pt x="3759" y="3672"/>
                  <a:pt x="3742" y="4008"/>
                  <a:pt x="3721" y="4346"/>
                </a:cubicBezTo>
                <a:cubicBezTo>
                  <a:pt x="3718" y="4425"/>
                  <a:pt x="3713" y="4501"/>
                  <a:pt x="3709" y="4580"/>
                </a:cubicBezTo>
                <a:cubicBezTo>
                  <a:pt x="3708" y="4600"/>
                  <a:pt x="3739" y="4609"/>
                  <a:pt x="3771" y="4609"/>
                </a:cubicBezTo>
                <a:cubicBezTo>
                  <a:pt x="3802" y="4609"/>
                  <a:pt x="3835" y="4600"/>
                  <a:pt x="3837" y="4580"/>
                </a:cubicBezTo>
                <a:cubicBezTo>
                  <a:pt x="3864" y="4368"/>
                  <a:pt x="3895" y="4155"/>
                  <a:pt x="3922" y="3945"/>
                </a:cubicBezTo>
                <a:cubicBezTo>
                  <a:pt x="3967" y="3607"/>
                  <a:pt x="4015" y="3268"/>
                  <a:pt x="4059" y="2931"/>
                </a:cubicBezTo>
                <a:cubicBezTo>
                  <a:pt x="4068" y="2863"/>
                  <a:pt x="4078" y="2793"/>
                  <a:pt x="4086" y="2725"/>
                </a:cubicBezTo>
                <a:cubicBezTo>
                  <a:pt x="4155" y="2720"/>
                  <a:pt x="4221" y="2713"/>
                  <a:pt x="4288" y="2708"/>
                </a:cubicBezTo>
                <a:cubicBezTo>
                  <a:pt x="4458" y="3017"/>
                  <a:pt x="4626" y="3326"/>
                  <a:pt x="4796" y="3634"/>
                </a:cubicBezTo>
                <a:cubicBezTo>
                  <a:pt x="4820" y="3681"/>
                  <a:pt x="4846" y="3725"/>
                  <a:pt x="4870" y="3769"/>
                </a:cubicBezTo>
                <a:cubicBezTo>
                  <a:pt x="4878" y="3785"/>
                  <a:pt x="4901" y="3792"/>
                  <a:pt x="4926" y="3792"/>
                </a:cubicBezTo>
                <a:cubicBezTo>
                  <a:pt x="4963" y="3792"/>
                  <a:pt x="5003" y="3776"/>
                  <a:pt x="4993" y="3752"/>
                </a:cubicBezTo>
                <a:cubicBezTo>
                  <a:pt x="4854" y="3428"/>
                  <a:pt x="4718" y="3102"/>
                  <a:pt x="4580" y="2778"/>
                </a:cubicBezTo>
                <a:cubicBezTo>
                  <a:pt x="4564" y="2742"/>
                  <a:pt x="4547" y="2703"/>
                  <a:pt x="4532" y="2667"/>
                </a:cubicBezTo>
                <a:cubicBezTo>
                  <a:pt x="4600" y="2653"/>
                  <a:pt x="4665" y="2640"/>
                  <a:pt x="4728" y="2622"/>
                </a:cubicBezTo>
                <a:lnTo>
                  <a:pt x="5196" y="2986"/>
                </a:lnTo>
                <a:cubicBezTo>
                  <a:pt x="5209" y="2997"/>
                  <a:pt x="5229" y="3001"/>
                  <a:pt x="5248" y="3001"/>
                </a:cubicBezTo>
                <a:cubicBezTo>
                  <a:pt x="5290" y="3001"/>
                  <a:pt x="5331" y="2980"/>
                  <a:pt x="5307" y="2957"/>
                </a:cubicBezTo>
                <a:cubicBezTo>
                  <a:pt x="5177" y="2827"/>
                  <a:pt x="5044" y="2696"/>
                  <a:pt x="4914" y="2568"/>
                </a:cubicBezTo>
                <a:cubicBezTo>
                  <a:pt x="4998" y="2539"/>
                  <a:pt x="5076" y="2506"/>
                  <a:pt x="5150" y="2472"/>
                </a:cubicBezTo>
                <a:cubicBezTo>
                  <a:pt x="5581" y="2634"/>
                  <a:pt x="6015" y="2798"/>
                  <a:pt x="6448" y="2960"/>
                </a:cubicBezTo>
                <a:cubicBezTo>
                  <a:pt x="6515" y="2986"/>
                  <a:pt x="6578" y="3010"/>
                  <a:pt x="6645" y="3035"/>
                </a:cubicBezTo>
                <a:cubicBezTo>
                  <a:pt x="6658" y="3041"/>
                  <a:pt x="6673" y="3043"/>
                  <a:pt x="6688" y="3043"/>
                </a:cubicBezTo>
                <a:cubicBezTo>
                  <a:pt x="6740" y="3043"/>
                  <a:pt x="6785" y="3014"/>
                  <a:pt x="6737" y="2993"/>
                </a:cubicBezTo>
                <a:cubicBezTo>
                  <a:pt x="6310" y="2810"/>
                  <a:pt x="5883" y="2628"/>
                  <a:pt x="5457" y="2445"/>
                </a:cubicBezTo>
                <a:lnTo>
                  <a:pt x="5308" y="2380"/>
                </a:lnTo>
                <a:cubicBezTo>
                  <a:pt x="5330" y="2366"/>
                  <a:pt x="5351" y="2351"/>
                  <a:pt x="5371" y="2336"/>
                </a:cubicBezTo>
                <a:cubicBezTo>
                  <a:pt x="5655" y="2406"/>
                  <a:pt x="5940" y="2477"/>
                  <a:pt x="6225" y="2546"/>
                </a:cubicBezTo>
                <a:cubicBezTo>
                  <a:pt x="6236" y="2548"/>
                  <a:pt x="6246" y="2549"/>
                  <a:pt x="6256" y="2549"/>
                </a:cubicBezTo>
                <a:cubicBezTo>
                  <a:pt x="6313" y="2549"/>
                  <a:pt x="6348" y="2512"/>
                  <a:pt x="6288" y="2494"/>
                </a:cubicBezTo>
                <a:cubicBezTo>
                  <a:pt x="6017" y="2411"/>
                  <a:pt x="5747" y="2325"/>
                  <a:pt x="5474" y="2242"/>
                </a:cubicBezTo>
                <a:cubicBezTo>
                  <a:pt x="5501" y="2213"/>
                  <a:pt x="5525" y="2180"/>
                  <a:pt x="5544" y="2148"/>
                </a:cubicBezTo>
                <a:cubicBezTo>
                  <a:pt x="5866" y="2180"/>
                  <a:pt x="6187" y="2213"/>
                  <a:pt x="6508" y="2244"/>
                </a:cubicBezTo>
                <a:cubicBezTo>
                  <a:pt x="6514" y="2244"/>
                  <a:pt x="6519" y="2244"/>
                  <a:pt x="6525" y="2244"/>
                </a:cubicBezTo>
                <a:cubicBezTo>
                  <a:pt x="6592" y="2244"/>
                  <a:pt x="6615" y="2197"/>
                  <a:pt x="6542" y="2187"/>
                </a:cubicBezTo>
                <a:cubicBezTo>
                  <a:pt x="6221" y="2139"/>
                  <a:pt x="5904" y="2090"/>
                  <a:pt x="5585" y="2044"/>
                </a:cubicBezTo>
                <a:cubicBezTo>
                  <a:pt x="5593" y="2013"/>
                  <a:pt x="5595" y="1982"/>
                  <a:pt x="5595" y="1952"/>
                </a:cubicBezTo>
                <a:cubicBezTo>
                  <a:pt x="6450" y="1928"/>
                  <a:pt x="7305" y="1907"/>
                  <a:pt x="8158" y="1883"/>
                </a:cubicBezTo>
                <a:cubicBezTo>
                  <a:pt x="8283" y="1880"/>
                  <a:pt x="8409" y="1877"/>
                  <a:pt x="8532" y="1873"/>
                </a:cubicBezTo>
                <a:cubicBezTo>
                  <a:pt x="8612" y="1872"/>
                  <a:pt x="8612" y="1813"/>
                  <a:pt x="8529" y="1813"/>
                </a:cubicBezTo>
                <a:cubicBezTo>
                  <a:pt x="7650" y="1815"/>
                  <a:pt x="6769" y="1820"/>
                  <a:pt x="5890" y="1822"/>
                </a:cubicBezTo>
                <a:cubicBezTo>
                  <a:pt x="5783" y="1822"/>
                  <a:pt x="5677" y="1822"/>
                  <a:pt x="5571" y="1824"/>
                </a:cubicBezTo>
                <a:cubicBezTo>
                  <a:pt x="5566" y="1800"/>
                  <a:pt x="5554" y="1774"/>
                  <a:pt x="5544" y="1752"/>
                </a:cubicBezTo>
                <a:lnTo>
                  <a:pt x="6517" y="1592"/>
                </a:lnTo>
                <a:cubicBezTo>
                  <a:pt x="6587" y="1579"/>
                  <a:pt x="6569" y="1532"/>
                  <a:pt x="6502" y="1532"/>
                </a:cubicBezTo>
                <a:cubicBezTo>
                  <a:pt x="6496" y="1532"/>
                  <a:pt x="6489" y="1533"/>
                  <a:pt x="6482" y="1534"/>
                </a:cubicBezTo>
                <a:cubicBezTo>
                  <a:pt x="6146" y="1573"/>
                  <a:pt x="5810" y="1610"/>
                  <a:pt x="5474" y="1650"/>
                </a:cubicBezTo>
                <a:cubicBezTo>
                  <a:pt x="5450" y="1624"/>
                  <a:pt x="5423" y="1598"/>
                  <a:pt x="5390" y="1573"/>
                </a:cubicBezTo>
                <a:cubicBezTo>
                  <a:pt x="5953" y="1390"/>
                  <a:pt x="6517" y="1209"/>
                  <a:pt x="7081" y="1028"/>
                </a:cubicBezTo>
                <a:cubicBezTo>
                  <a:pt x="7163" y="1003"/>
                  <a:pt x="7244" y="976"/>
                  <a:pt x="7327" y="950"/>
                </a:cubicBezTo>
                <a:cubicBezTo>
                  <a:pt x="7384" y="932"/>
                  <a:pt x="7351" y="893"/>
                  <a:pt x="7299" y="893"/>
                </a:cubicBezTo>
                <a:cubicBezTo>
                  <a:pt x="7288" y="893"/>
                  <a:pt x="7276" y="895"/>
                  <a:pt x="7264" y="899"/>
                </a:cubicBezTo>
                <a:cubicBezTo>
                  <a:pt x="6655" y="1069"/>
                  <a:pt x="6047" y="1242"/>
                  <a:pt x="5441" y="1412"/>
                </a:cubicBezTo>
                <a:cubicBezTo>
                  <a:pt x="5370" y="1433"/>
                  <a:pt x="5296" y="1453"/>
                  <a:pt x="5225" y="1474"/>
                </a:cubicBezTo>
                <a:cubicBezTo>
                  <a:pt x="5187" y="1459"/>
                  <a:pt x="5150" y="1445"/>
                  <a:pt x="5110" y="1430"/>
                </a:cubicBezTo>
                <a:cubicBezTo>
                  <a:pt x="5373" y="1279"/>
                  <a:pt x="5634" y="1133"/>
                  <a:pt x="5895" y="984"/>
                </a:cubicBezTo>
                <a:cubicBezTo>
                  <a:pt x="6339" y="731"/>
                  <a:pt x="6781" y="481"/>
                  <a:pt x="7225" y="228"/>
                </a:cubicBezTo>
                <a:cubicBezTo>
                  <a:pt x="7327" y="170"/>
                  <a:pt x="7430" y="110"/>
                  <a:pt x="7532" y="54"/>
                </a:cubicBezTo>
                <a:cubicBezTo>
                  <a:pt x="7571" y="31"/>
                  <a:pt x="7531" y="1"/>
                  <a:pt x="74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 rot="5400126">
            <a:off x="157654" y="3858383"/>
            <a:ext cx="384392" cy="356872"/>
          </a:xfrm>
          <a:custGeom>
            <a:avLst/>
            <a:gdLst/>
            <a:ahLst/>
            <a:cxnLst/>
            <a:rect l="l" t="t" r="r" b="b"/>
            <a:pathLst>
              <a:path w="5621" h="5218" extrusionOk="0">
                <a:moveTo>
                  <a:pt x="4163" y="1"/>
                </a:moveTo>
                <a:cubicBezTo>
                  <a:pt x="3952" y="1"/>
                  <a:pt x="3710" y="150"/>
                  <a:pt x="3415" y="451"/>
                </a:cubicBezTo>
                <a:cubicBezTo>
                  <a:pt x="2953" y="930"/>
                  <a:pt x="2673" y="1980"/>
                  <a:pt x="2576" y="2407"/>
                </a:cubicBezTo>
                <a:cubicBezTo>
                  <a:pt x="2106" y="2516"/>
                  <a:pt x="995" y="2806"/>
                  <a:pt x="497" y="3234"/>
                </a:cubicBezTo>
                <a:cubicBezTo>
                  <a:pt x="152" y="3533"/>
                  <a:pt x="0" y="3772"/>
                  <a:pt x="26" y="3987"/>
                </a:cubicBezTo>
                <a:cubicBezTo>
                  <a:pt x="40" y="4101"/>
                  <a:pt x="99" y="4182"/>
                  <a:pt x="161" y="4226"/>
                </a:cubicBezTo>
                <a:cubicBezTo>
                  <a:pt x="198" y="4258"/>
                  <a:pt x="262" y="4298"/>
                  <a:pt x="357" y="4308"/>
                </a:cubicBezTo>
                <a:cubicBezTo>
                  <a:pt x="376" y="4310"/>
                  <a:pt x="398" y="4311"/>
                  <a:pt x="417" y="4311"/>
                </a:cubicBezTo>
                <a:cubicBezTo>
                  <a:pt x="656" y="4311"/>
                  <a:pt x="975" y="4153"/>
                  <a:pt x="1390" y="3828"/>
                </a:cubicBezTo>
                <a:cubicBezTo>
                  <a:pt x="1649" y="3624"/>
                  <a:pt x="1879" y="3455"/>
                  <a:pt x="2081" y="3318"/>
                </a:cubicBezTo>
                <a:lnTo>
                  <a:pt x="2081" y="3318"/>
                </a:lnTo>
                <a:cubicBezTo>
                  <a:pt x="1944" y="3492"/>
                  <a:pt x="1780" y="3695"/>
                  <a:pt x="1581" y="3919"/>
                </a:cubicBezTo>
                <a:cubicBezTo>
                  <a:pt x="1204" y="4351"/>
                  <a:pt x="1043" y="4665"/>
                  <a:pt x="1082" y="4903"/>
                </a:cubicBezTo>
                <a:cubicBezTo>
                  <a:pt x="1099" y="5009"/>
                  <a:pt x="1151" y="5074"/>
                  <a:pt x="1192" y="5110"/>
                </a:cubicBezTo>
                <a:cubicBezTo>
                  <a:pt x="1229" y="5151"/>
                  <a:pt x="1304" y="5206"/>
                  <a:pt x="1424" y="5214"/>
                </a:cubicBezTo>
                <a:cubicBezTo>
                  <a:pt x="1434" y="5214"/>
                  <a:pt x="1448" y="5218"/>
                  <a:pt x="1460" y="5218"/>
                </a:cubicBezTo>
                <a:cubicBezTo>
                  <a:pt x="1670" y="5218"/>
                  <a:pt x="1912" y="5069"/>
                  <a:pt x="2204" y="4767"/>
                </a:cubicBezTo>
                <a:cubicBezTo>
                  <a:pt x="2668" y="4287"/>
                  <a:pt x="2946" y="3234"/>
                  <a:pt x="3045" y="2809"/>
                </a:cubicBezTo>
                <a:cubicBezTo>
                  <a:pt x="3516" y="2702"/>
                  <a:pt x="4625" y="2412"/>
                  <a:pt x="5122" y="1980"/>
                </a:cubicBezTo>
                <a:cubicBezTo>
                  <a:pt x="5468" y="1681"/>
                  <a:pt x="5620" y="1441"/>
                  <a:pt x="5595" y="1227"/>
                </a:cubicBezTo>
                <a:cubicBezTo>
                  <a:pt x="5581" y="1115"/>
                  <a:pt x="5521" y="1033"/>
                  <a:pt x="5460" y="988"/>
                </a:cubicBezTo>
                <a:cubicBezTo>
                  <a:pt x="5421" y="956"/>
                  <a:pt x="5359" y="918"/>
                  <a:pt x="5264" y="908"/>
                </a:cubicBezTo>
                <a:cubicBezTo>
                  <a:pt x="5245" y="906"/>
                  <a:pt x="5225" y="905"/>
                  <a:pt x="5205" y="905"/>
                </a:cubicBezTo>
                <a:cubicBezTo>
                  <a:pt x="4966" y="905"/>
                  <a:pt x="4647" y="1064"/>
                  <a:pt x="4231" y="1390"/>
                </a:cubicBezTo>
                <a:cubicBezTo>
                  <a:pt x="3970" y="1594"/>
                  <a:pt x="3738" y="1763"/>
                  <a:pt x="3540" y="1901"/>
                </a:cubicBezTo>
                <a:cubicBezTo>
                  <a:pt x="3677" y="1727"/>
                  <a:pt x="3840" y="1524"/>
                  <a:pt x="4038" y="1301"/>
                </a:cubicBezTo>
                <a:cubicBezTo>
                  <a:pt x="4417" y="869"/>
                  <a:pt x="4576" y="555"/>
                  <a:pt x="4538" y="314"/>
                </a:cubicBezTo>
                <a:cubicBezTo>
                  <a:pt x="4521" y="207"/>
                  <a:pt x="4470" y="144"/>
                  <a:pt x="4429" y="108"/>
                </a:cubicBezTo>
                <a:cubicBezTo>
                  <a:pt x="4392" y="67"/>
                  <a:pt x="4317" y="11"/>
                  <a:pt x="4197" y="2"/>
                </a:cubicBezTo>
                <a:cubicBezTo>
                  <a:pt x="4186" y="1"/>
                  <a:pt x="4174" y="1"/>
                  <a:pt x="416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 rot="3009681">
            <a:off x="4361000" y="4778323"/>
            <a:ext cx="711691" cy="769654"/>
          </a:xfrm>
          <a:custGeom>
            <a:avLst/>
            <a:gdLst/>
            <a:ahLst/>
            <a:cxnLst/>
            <a:rect l="l" t="t" r="r" b="b"/>
            <a:pathLst>
              <a:path w="8613" h="4610" extrusionOk="0">
                <a:moveTo>
                  <a:pt x="7485" y="1"/>
                </a:moveTo>
                <a:cubicBezTo>
                  <a:pt x="7470" y="1"/>
                  <a:pt x="7454" y="4"/>
                  <a:pt x="7440" y="11"/>
                </a:cubicBezTo>
                <a:lnTo>
                  <a:pt x="6558" y="472"/>
                </a:lnTo>
                <a:cubicBezTo>
                  <a:pt x="6090" y="714"/>
                  <a:pt x="5622" y="960"/>
                  <a:pt x="5156" y="1203"/>
                </a:cubicBezTo>
                <a:cubicBezTo>
                  <a:pt x="5056" y="1254"/>
                  <a:pt x="4957" y="1308"/>
                  <a:pt x="4858" y="1360"/>
                </a:cubicBezTo>
                <a:cubicBezTo>
                  <a:pt x="4825" y="1353"/>
                  <a:pt x="4793" y="1346"/>
                  <a:pt x="4760" y="1342"/>
                </a:cubicBezTo>
                <a:cubicBezTo>
                  <a:pt x="4972" y="1115"/>
                  <a:pt x="5185" y="890"/>
                  <a:pt x="5397" y="663"/>
                </a:cubicBezTo>
                <a:lnTo>
                  <a:pt x="5493" y="561"/>
                </a:lnTo>
                <a:cubicBezTo>
                  <a:pt x="5515" y="538"/>
                  <a:pt x="5474" y="515"/>
                  <a:pt x="5433" y="515"/>
                </a:cubicBezTo>
                <a:cubicBezTo>
                  <a:pt x="5414" y="515"/>
                  <a:pt x="5395" y="520"/>
                  <a:pt x="5382" y="532"/>
                </a:cubicBezTo>
                <a:cubicBezTo>
                  <a:pt x="5119" y="764"/>
                  <a:pt x="4858" y="996"/>
                  <a:pt x="4593" y="1226"/>
                </a:cubicBezTo>
                <a:cubicBezTo>
                  <a:pt x="4562" y="1254"/>
                  <a:pt x="4530" y="1283"/>
                  <a:pt x="4501" y="1308"/>
                </a:cubicBezTo>
                <a:cubicBezTo>
                  <a:pt x="4460" y="1303"/>
                  <a:pt x="4423" y="1300"/>
                  <a:pt x="4382" y="1296"/>
                </a:cubicBezTo>
                <a:cubicBezTo>
                  <a:pt x="4440" y="1046"/>
                  <a:pt x="4496" y="796"/>
                  <a:pt x="4552" y="544"/>
                </a:cubicBezTo>
                <a:cubicBezTo>
                  <a:pt x="4561" y="508"/>
                  <a:pt x="4569" y="472"/>
                  <a:pt x="4578" y="433"/>
                </a:cubicBezTo>
                <a:cubicBezTo>
                  <a:pt x="4583" y="414"/>
                  <a:pt x="4547" y="403"/>
                  <a:pt x="4512" y="403"/>
                </a:cubicBezTo>
                <a:cubicBezTo>
                  <a:pt x="4485" y="403"/>
                  <a:pt x="4458" y="410"/>
                  <a:pt x="4452" y="424"/>
                </a:cubicBezTo>
                <a:cubicBezTo>
                  <a:pt x="4351" y="680"/>
                  <a:pt x="4248" y="938"/>
                  <a:pt x="4149" y="1194"/>
                </a:cubicBezTo>
                <a:cubicBezTo>
                  <a:pt x="4138" y="1223"/>
                  <a:pt x="4127" y="1252"/>
                  <a:pt x="4115" y="1279"/>
                </a:cubicBezTo>
                <a:cubicBezTo>
                  <a:pt x="4098" y="1279"/>
                  <a:pt x="4081" y="1278"/>
                  <a:pt x="4064" y="1278"/>
                </a:cubicBezTo>
                <a:cubicBezTo>
                  <a:pt x="3987" y="926"/>
                  <a:pt x="3912" y="574"/>
                  <a:pt x="3835" y="225"/>
                </a:cubicBezTo>
                <a:cubicBezTo>
                  <a:pt x="3825" y="173"/>
                  <a:pt x="3813" y="122"/>
                  <a:pt x="3801" y="71"/>
                </a:cubicBezTo>
                <a:cubicBezTo>
                  <a:pt x="3797" y="51"/>
                  <a:pt x="3764" y="42"/>
                  <a:pt x="3732" y="42"/>
                </a:cubicBezTo>
                <a:cubicBezTo>
                  <a:pt x="3701" y="42"/>
                  <a:pt x="3671" y="51"/>
                  <a:pt x="3673" y="71"/>
                </a:cubicBezTo>
                <a:cubicBezTo>
                  <a:pt x="3706" y="431"/>
                  <a:pt x="3740" y="791"/>
                  <a:pt x="3771" y="1151"/>
                </a:cubicBezTo>
                <a:cubicBezTo>
                  <a:pt x="3776" y="1194"/>
                  <a:pt x="3779" y="1237"/>
                  <a:pt x="3783" y="1278"/>
                </a:cubicBezTo>
                <a:cubicBezTo>
                  <a:pt x="3743" y="1279"/>
                  <a:pt x="3706" y="1279"/>
                  <a:pt x="3668" y="1283"/>
                </a:cubicBezTo>
                <a:cubicBezTo>
                  <a:pt x="3506" y="1105"/>
                  <a:pt x="3344" y="926"/>
                  <a:pt x="3182" y="749"/>
                </a:cubicBezTo>
                <a:cubicBezTo>
                  <a:pt x="3173" y="738"/>
                  <a:pt x="3154" y="733"/>
                  <a:pt x="3134" y="733"/>
                </a:cubicBezTo>
                <a:cubicBezTo>
                  <a:pt x="3095" y="733"/>
                  <a:pt x="3051" y="751"/>
                  <a:pt x="3066" y="772"/>
                </a:cubicBezTo>
                <a:cubicBezTo>
                  <a:pt x="3185" y="950"/>
                  <a:pt x="3301" y="1124"/>
                  <a:pt x="3421" y="1302"/>
                </a:cubicBezTo>
                <a:cubicBezTo>
                  <a:pt x="3370" y="1305"/>
                  <a:pt x="3322" y="1312"/>
                  <a:pt x="3272" y="1320"/>
                </a:cubicBezTo>
                <a:cubicBezTo>
                  <a:pt x="2875" y="1092"/>
                  <a:pt x="2480" y="865"/>
                  <a:pt x="2086" y="636"/>
                </a:cubicBezTo>
                <a:cubicBezTo>
                  <a:pt x="2028" y="602"/>
                  <a:pt x="1970" y="569"/>
                  <a:pt x="1914" y="535"/>
                </a:cubicBezTo>
                <a:cubicBezTo>
                  <a:pt x="1902" y="529"/>
                  <a:pt x="1888" y="526"/>
                  <a:pt x="1873" y="526"/>
                </a:cubicBezTo>
                <a:cubicBezTo>
                  <a:pt x="1828" y="526"/>
                  <a:pt x="1781" y="551"/>
                  <a:pt x="1813" y="571"/>
                </a:cubicBezTo>
                <a:cubicBezTo>
                  <a:pt x="2175" y="810"/>
                  <a:pt x="2538" y="1052"/>
                  <a:pt x="2900" y="1291"/>
                </a:cubicBezTo>
                <a:lnTo>
                  <a:pt x="3016" y="1368"/>
                </a:lnTo>
                <a:cubicBezTo>
                  <a:pt x="2963" y="1378"/>
                  <a:pt x="2912" y="1390"/>
                  <a:pt x="2861" y="1404"/>
                </a:cubicBezTo>
                <a:cubicBezTo>
                  <a:pt x="2499" y="1284"/>
                  <a:pt x="2137" y="1165"/>
                  <a:pt x="1777" y="1046"/>
                </a:cubicBezTo>
                <a:cubicBezTo>
                  <a:pt x="1765" y="1042"/>
                  <a:pt x="1754" y="1040"/>
                  <a:pt x="1743" y="1040"/>
                </a:cubicBezTo>
                <a:cubicBezTo>
                  <a:pt x="1723" y="1040"/>
                  <a:pt x="1706" y="1045"/>
                  <a:pt x="1695" y="1054"/>
                </a:cubicBezTo>
                <a:cubicBezTo>
                  <a:pt x="1675" y="1064"/>
                  <a:pt x="1668" y="1081"/>
                  <a:pt x="1700" y="1092"/>
                </a:cubicBezTo>
                <a:cubicBezTo>
                  <a:pt x="2018" y="1218"/>
                  <a:pt x="2337" y="1342"/>
                  <a:pt x="2656" y="1467"/>
                </a:cubicBezTo>
                <a:cubicBezTo>
                  <a:pt x="2581" y="1496"/>
                  <a:pt x="2511" y="1527"/>
                  <a:pt x="2448" y="1561"/>
                </a:cubicBezTo>
                <a:cubicBezTo>
                  <a:pt x="1765" y="1464"/>
                  <a:pt x="1081" y="1365"/>
                  <a:pt x="398" y="1266"/>
                </a:cubicBezTo>
                <a:cubicBezTo>
                  <a:pt x="301" y="1250"/>
                  <a:pt x="202" y="1237"/>
                  <a:pt x="105" y="1223"/>
                </a:cubicBezTo>
                <a:cubicBezTo>
                  <a:pt x="97" y="1222"/>
                  <a:pt x="90" y="1221"/>
                  <a:pt x="83" y="1221"/>
                </a:cubicBezTo>
                <a:cubicBezTo>
                  <a:pt x="18" y="1221"/>
                  <a:pt x="1" y="1269"/>
                  <a:pt x="69" y="1279"/>
                </a:cubicBezTo>
                <a:cubicBezTo>
                  <a:pt x="741" y="1395"/>
                  <a:pt x="1414" y="1513"/>
                  <a:pt x="2086" y="1627"/>
                </a:cubicBezTo>
                <a:cubicBezTo>
                  <a:pt x="2156" y="1641"/>
                  <a:pt x="2226" y="1651"/>
                  <a:pt x="2296" y="1663"/>
                </a:cubicBezTo>
                <a:cubicBezTo>
                  <a:pt x="2269" y="1689"/>
                  <a:pt x="2243" y="1715"/>
                  <a:pt x="2223" y="1740"/>
                </a:cubicBezTo>
                <a:cubicBezTo>
                  <a:pt x="1835" y="1726"/>
                  <a:pt x="1448" y="1711"/>
                  <a:pt x="1062" y="1696"/>
                </a:cubicBezTo>
                <a:cubicBezTo>
                  <a:pt x="1061" y="1696"/>
                  <a:pt x="1060" y="1696"/>
                  <a:pt x="1059" y="1696"/>
                </a:cubicBezTo>
                <a:cubicBezTo>
                  <a:pt x="988" y="1696"/>
                  <a:pt x="973" y="1749"/>
                  <a:pt x="1045" y="1755"/>
                </a:cubicBezTo>
                <a:cubicBezTo>
                  <a:pt x="1417" y="1786"/>
                  <a:pt x="1791" y="1813"/>
                  <a:pt x="2165" y="1843"/>
                </a:cubicBezTo>
                <a:cubicBezTo>
                  <a:pt x="2148" y="1890"/>
                  <a:pt x="2142" y="1940"/>
                  <a:pt x="2149" y="1986"/>
                </a:cubicBezTo>
                <a:cubicBezTo>
                  <a:pt x="1919" y="2008"/>
                  <a:pt x="1689" y="2029"/>
                  <a:pt x="1460" y="2052"/>
                </a:cubicBezTo>
                <a:cubicBezTo>
                  <a:pt x="1391" y="2059"/>
                  <a:pt x="1405" y="2112"/>
                  <a:pt x="1474" y="2112"/>
                </a:cubicBezTo>
                <a:cubicBezTo>
                  <a:pt x="1475" y="2112"/>
                  <a:pt x="1476" y="2112"/>
                  <a:pt x="1477" y="2112"/>
                </a:cubicBezTo>
                <a:lnTo>
                  <a:pt x="2175" y="2080"/>
                </a:lnTo>
                <a:cubicBezTo>
                  <a:pt x="2189" y="2112"/>
                  <a:pt x="2206" y="2145"/>
                  <a:pt x="2226" y="2175"/>
                </a:cubicBezTo>
                <a:cubicBezTo>
                  <a:pt x="1733" y="2267"/>
                  <a:pt x="1238" y="2361"/>
                  <a:pt x="746" y="2453"/>
                </a:cubicBezTo>
                <a:cubicBezTo>
                  <a:pt x="679" y="2467"/>
                  <a:pt x="694" y="2513"/>
                  <a:pt x="758" y="2513"/>
                </a:cubicBezTo>
                <a:cubicBezTo>
                  <a:pt x="765" y="2513"/>
                  <a:pt x="773" y="2513"/>
                  <a:pt x="781" y="2512"/>
                </a:cubicBezTo>
                <a:cubicBezTo>
                  <a:pt x="1293" y="2431"/>
                  <a:pt x="1801" y="2355"/>
                  <a:pt x="2311" y="2276"/>
                </a:cubicBezTo>
                <a:cubicBezTo>
                  <a:pt x="2369" y="2332"/>
                  <a:pt x="2439" y="2384"/>
                  <a:pt x="2523" y="2430"/>
                </a:cubicBezTo>
                <a:lnTo>
                  <a:pt x="2004" y="2653"/>
                </a:lnTo>
                <a:cubicBezTo>
                  <a:pt x="1961" y="2673"/>
                  <a:pt x="2001" y="2706"/>
                  <a:pt x="2050" y="2706"/>
                </a:cubicBezTo>
                <a:cubicBezTo>
                  <a:pt x="2061" y="2706"/>
                  <a:pt x="2072" y="2705"/>
                  <a:pt x="2083" y="2701"/>
                </a:cubicBezTo>
                <a:cubicBezTo>
                  <a:pt x="2276" y="2633"/>
                  <a:pt x="2467" y="2564"/>
                  <a:pt x="2658" y="2498"/>
                </a:cubicBezTo>
                <a:cubicBezTo>
                  <a:pt x="2730" y="2530"/>
                  <a:pt x="2805" y="2559"/>
                  <a:pt x="2888" y="2585"/>
                </a:cubicBezTo>
                <a:cubicBezTo>
                  <a:pt x="2538" y="2844"/>
                  <a:pt x="2189" y="3104"/>
                  <a:pt x="1839" y="3361"/>
                </a:cubicBezTo>
                <a:cubicBezTo>
                  <a:pt x="1787" y="3401"/>
                  <a:pt x="1733" y="3438"/>
                  <a:pt x="1682" y="3477"/>
                </a:cubicBezTo>
                <a:cubicBezTo>
                  <a:pt x="1651" y="3501"/>
                  <a:pt x="1693" y="3521"/>
                  <a:pt x="1737" y="3521"/>
                </a:cubicBezTo>
                <a:cubicBezTo>
                  <a:pt x="1757" y="3521"/>
                  <a:pt x="1778" y="3517"/>
                  <a:pt x="1793" y="3506"/>
                </a:cubicBezTo>
                <a:cubicBezTo>
                  <a:pt x="2189" y="3249"/>
                  <a:pt x="2581" y="2991"/>
                  <a:pt x="2975" y="2733"/>
                </a:cubicBezTo>
                <a:cubicBezTo>
                  <a:pt x="3020" y="2703"/>
                  <a:pt x="3064" y="2675"/>
                  <a:pt x="3110" y="2645"/>
                </a:cubicBezTo>
                <a:cubicBezTo>
                  <a:pt x="3182" y="2662"/>
                  <a:pt x="3259" y="2675"/>
                  <a:pt x="3335" y="2687"/>
                </a:cubicBezTo>
                <a:cubicBezTo>
                  <a:pt x="3081" y="3078"/>
                  <a:pt x="2829" y="3471"/>
                  <a:pt x="2574" y="3861"/>
                </a:cubicBezTo>
                <a:cubicBezTo>
                  <a:pt x="2538" y="3916"/>
                  <a:pt x="2501" y="3974"/>
                  <a:pt x="2463" y="4030"/>
                </a:cubicBezTo>
                <a:cubicBezTo>
                  <a:pt x="2449" y="4053"/>
                  <a:pt x="2487" y="4067"/>
                  <a:pt x="2525" y="4067"/>
                </a:cubicBezTo>
                <a:cubicBezTo>
                  <a:pt x="2550" y="4067"/>
                  <a:pt x="2575" y="4061"/>
                  <a:pt x="2586" y="4047"/>
                </a:cubicBezTo>
                <a:cubicBezTo>
                  <a:pt x="2888" y="3650"/>
                  <a:pt x="3187" y="3254"/>
                  <a:pt x="3487" y="2858"/>
                </a:cubicBezTo>
                <a:cubicBezTo>
                  <a:pt x="3523" y="2812"/>
                  <a:pt x="3557" y="2764"/>
                  <a:pt x="3593" y="2718"/>
                </a:cubicBezTo>
                <a:cubicBezTo>
                  <a:pt x="3667" y="2721"/>
                  <a:pt x="3738" y="2727"/>
                  <a:pt x="3812" y="2728"/>
                </a:cubicBezTo>
                <a:cubicBezTo>
                  <a:pt x="3801" y="2931"/>
                  <a:pt x="3789" y="3131"/>
                  <a:pt x="3777" y="3334"/>
                </a:cubicBezTo>
                <a:cubicBezTo>
                  <a:pt x="3759" y="3672"/>
                  <a:pt x="3742" y="4008"/>
                  <a:pt x="3721" y="4346"/>
                </a:cubicBezTo>
                <a:cubicBezTo>
                  <a:pt x="3718" y="4425"/>
                  <a:pt x="3713" y="4501"/>
                  <a:pt x="3709" y="4580"/>
                </a:cubicBezTo>
                <a:cubicBezTo>
                  <a:pt x="3708" y="4600"/>
                  <a:pt x="3739" y="4609"/>
                  <a:pt x="3771" y="4609"/>
                </a:cubicBezTo>
                <a:cubicBezTo>
                  <a:pt x="3802" y="4609"/>
                  <a:pt x="3835" y="4600"/>
                  <a:pt x="3837" y="4580"/>
                </a:cubicBezTo>
                <a:cubicBezTo>
                  <a:pt x="3864" y="4368"/>
                  <a:pt x="3895" y="4155"/>
                  <a:pt x="3922" y="3945"/>
                </a:cubicBezTo>
                <a:cubicBezTo>
                  <a:pt x="3967" y="3607"/>
                  <a:pt x="4015" y="3268"/>
                  <a:pt x="4059" y="2931"/>
                </a:cubicBezTo>
                <a:cubicBezTo>
                  <a:pt x="4068" y="2863"/>
                  <a:pt x="4078" y="2793"/>
                  <a:pt x="4086" y="2725"/>
                </a:cubicBezTo>
                <a:cubicBezTo>
                  <a:pt x="4155" y="2720"/>
                  <a:pt x="4221" y="2713"/>
                  <a:pt x="4288" y="2708"/>
                </a:cubicBezTo>
                <a:cubicBezTo>
                  <a:pt x="4458" y="3017"/>
                  <a:pt x="4626" y="3326"/>
                  <a:pt x="4796" y="3634"/>
                </a:cubicBezTo>
                <a:cubicBezTo>
                  <a:pt x="4820" y="3681"/>
                  <a:pt x="4846" y="3725"/>
                  <a:pt x="4870" y="3769"/>
                </a:cubicBezTo>
                <a:cubicBezTo>
                  <a:pt x="4878" y="3785"/>
                  <a:pt x="4901" y="3792"/>
                  <a:pt x="4926" y="3792"/>
                </a:cubicBezTo>
                <a:cubicBezTo>
                  <a:pt x="4963" y="3792"/>
                  <a:pt x="5003" y="3776"/>
                  <a:pt x="4993" y="3752"/>
                </a:cubicBezTo>
                <a:cubicBezTo>
                  <a:pt x="4854" y="3428"/>
                  <a:pt x="4718" y="3102"/>
                  <a:pt x="4580" y="2778"/>
                </a:cubicBezTo>
                <a:cubicBezTo>
                  <a:pt x="4564" y="2742"/>
                  <a:pt x="4547" y="2703"/>
                  <a:pt x="4532" y="2667"/>
                </a:cubicBezTo>
                <a:cubicBezTo>
                  <a:pt x="4600" y="2653"/>
                  <a:pt x="4665" y="2640"/>
                  <a:pt x="4728" y="2622"/>
                </a:cubicBezTo>
                <a:lnTo>
                  <a:pt x="5196" y="2986"/>
                </a:lnTo>
                <a:cubicBezTo>
                  <a:pt x="5209" y="2997"/>
                  <a:pt x="5229" y="3001"/>
                  <a:pt x="5248" y="3001"/>
                </a:cubicBezTo>
                <a:cubicBezTo>
                  <a:pt x="5290" y="3001"/>
                  <a:pt x="5331" y="2980"/>
                  <a:pt x="5307" y="2957"/>
                </a:cubicBezTo>
                <a:cubicBezTo>
                  <a:pt x="5177" y="2827"/>
                  <a:pt x="5044" y="2696"/>
                  <a:pt x="4914" y="2568"/>
                </a:cubicBezTo>
                <a:cubicBezTo>
                  <a:pt x="4998" y="2539"/>
                  <a:pt x="5076" y="2506"/>
                  <a:pt x="5150" y="2472"/>
                </a:cubicBezTo>
                <a:cubicBezTo>
                  <a:pt x="5581" y="2634"/>
                  <a:pt x="6015" y="2798"/>
                  <a:pt x="6448" y="2960"/>
                </a:cubicBezTo>
                <a:cubicBezTo>
                  <a:pt x="6515" y="2986"/>
                  <a:pt x="6578" y="3010"/>
                  <a:pt x="6645" y="3035"/>
                </a:cubicBezTo>
                <a:cubicBezTo>
                  <a:pt x="6658" y="3041"/>
                  <a:pt x="6673" y="3043"/>
                  <a:pt x="6688" y="3043"/>
                </a:cubicBezTo>
                <a:cubicBezTo>
                  <a:pt x="6740" y="3043"/>
                  <a:pt x="6785" y="3014"/>
                  <a:pt x="6737" y="2993"/>
                </a:cubicBezTo>
                <a:cubicBezTo>
                  <a:pt x="6310" y="2810"/>
                  <a:pt x="5883" y="2628"/>
                  <a:pt x="5457" y="2445"/>
                </a:cubicBezTo>
                <a:lnTo>
                  <a:pt x="5308" y="2380"/>
                </a:lnTo>
                <a:cubicBezTo>
                  <a:pt x="5330" y="2366"/>
                  <a:pt x="5351" y="2351"/>
                  <a:pt x="5371" y="2336"/>
                </a:cubicBezTo>
                <a:cubicBezTo>
                  <a:pt x="5655" y="2406"/>
                  <a:pt x="5940" y="2477"/>
                  <a:pt x="6225" y="2546"/>
                </a:cubicBezTo>
                <a:cubicBezTo>
                  <a:pt x="6236" y="2548"/>
                  <a:pt x="6246" y="2549"/>
                  <a:pt x="6256" y="2549"/>
                </a:cubicBezTo>
                <a:cubicBezTo>
                  <a:pt x="6313" y="2549"/>
                  <a:pt x="6348" y="2512"/>
                  <a:pt x="6288" y="2494"/>
                </a:cubicBezTo>
                <a:cubicBezTo>
                  <a:pt x="6017" y="2411"/>
                  <a:pt x="5747" y="2325"/>
                  <a:pt x="5474" y="2242"/>
                </a:cubicBezTo>
                <a:cubicBezTo>
                  <a:pt x="5501" y="2213"/>
                  <a:pt x="5525" y="2180"/>
                  <a:pt x="5544" y="2148"/>
                </a:cubicBezTo>
                <a:cubicBezTo>
                  <a:pt x="5866" y="2180"/>
                  <a:pt x="6187" y="2213"/>
                  <a:pt x="6508" y="2244"/>
                </a:cubicBezTo>
                <a:cubicBezTo>
                  <a:pt x="6514" y="2244"/>
                  <a:pt x="6519" y="2244"/>
                  <a:pt x="6525" y="2244"/>
                </a:cubicBezTo>
                <a:cubicBezTo>
                  <a:pt x="6592" y="2244"/>
                  <a:pt x="6615" y="2197"/>
                  <a:pt x="6542" y="2187"/>
                </a:cubicBezTo>
                <a:cubicBezTo>
                  <a:pt x="6221" y="2139"/>
                  <a:pt x="5904" y="2090"/>
                  <a:pt x="5585" y="2044"/>
                </a:cubicBezTo>
                <a:cubicBezTo>
                  <a:pt x="5593" y="2013"/>
                  <a:pt x="5595" y="1982"/>
                  <a:pt x="5595" y="1952"/>
                </a:cubicBezTo>
                <a:cubicBezTo>
                  <a:pt x="6450" y="1928"/>
                  <a:pt x="7305" y="1907"/>
                  <a:pt x="8158" y="1883"/>
                </a:cubicBezTo>
                <a:cubicBezTo>
                  <a:pt x="8283" y="1880"/>
                  <a:pt x="8409" y="1877"/>
                  <a:pt x="8532" y="1873"/>
                </a:cubicBezTo>
                <a:cubicBezTo>
                  <a:pt x="8612" y="1872"/>
                  <a:pt x="8612" y="1813"/>
                  <a:pt x="8529" y="1813"/>
                </a:cubicBezTo>
                <a:cubicBezTo>
                  <a:pt x="7650" y="1815"/>
                  <a:pt x="6769" y="1820"/>
                  <a:pt x="5890" y="1822"/>
                </a:cubicBezTo>
                <a:cubicBezTo>
                  <a:pt x="5783" y="1822"/>
                  <a:pt x="5677" y="1822"/>
                  <a:pt x="5571" y="1824"/>
                </a:cubicBezTo>
                <a:cubicBezTo>
                  <a:pt x="5566" y="1800"/>
                  <a:pt x="5554" y="1774"/>
                  <a:pt x="5544" y="1752"/>
                </a:cubicBezTo>
                <a:lnTo>
                  <a:pt x="6517" y="1592"/>
                </a:lnTo>
                <a:cubicBezTo>
                  <a:pt x="6587" y="1579"/>
                  <a:pt x="6569" y="1532"/>
                  <a:pt x="6502" y="1532"/>
                </a:cubicBezTo>
                <a:cubicBezTo>
                  <a:pt x="6496" y="1532"/>
                  <a:pt x="6489" y="1533"/>
                  <a:pt x="6482" y="1534"/>
                </a:cubicBezTo>
                <a:cubicBezTo>
                  <a:pt x="6146" y="1573"/>
                  <a:pt x="5810" y="1610"/>
                  <a:pt x="5474" y="1650"/>
                </a:cubicBezTo>
                <a:cubicBezTo>
                  <a:pt x="5450" y="1624"/>
                  <a:pt x="5423" y="1598"/>
                  <a:pt x="5390" y="1573"/>
                </a:cubicBezTo>
                <a:cubicBezTo>
                  <a:pt x="5953" y="1390"/>
                  <a:pt x="6517" y="1209"/>
                  <a:pt x="7081" y="1028"/>
                </a:cubicBezTo>
                <a:cubicBezTo>
                  <a:pt x="7163" y="1003"/>
                  <a:pt x="7244" y="976"/>
                  <a:pt x="7327" y="950"/>
                </a:cubicBezTo>
                <a:cubicBezTo>
                  <a:pt x="7384" y="932"/>
                  <a:pt x="7351" y="893"/>
                  <a:pt x="7299" y="893"/>
                </a:cubicBezTo>
                <a:cubicBezTo>
                  <a:pt x="7288" y="893"/>
                  <a:pt x="7276" y="895"/>
                  <a:pt x="7264" y="899"/>
                </a:cubicBezTo>
                <a:cubicBezTo>
                  <a:pt x="6655" y="1069"/>
                  <a:pt x="6047" y="1242"/>
                  <a:pt x="5441" y="1412"/>
                </a:cubicBezTo>
                <a:cubicBezTo>
                  <a:pt x="5370" y="1433"/>
                  <a:pt x="5296" y="1453"/>
                  <a:pt x="5225" y="1474"/>
                </a:cubicBezTo>
                <a:cubicBezTo>
                  <a:pt x="5187" y="1459"/>
                  <a:pt x="5150" y="1445"/>
                  <a:pt x="5110" y="1430"/>
                </a:cubicBezTo>
                <a:cubicBezTo>
                  <a:pt x="5373" y="1279"/>
                  <a:pt x="5634" y="1133"/>
                  <a:pt x="5895" y="984"/>
                </a:cubicBezTo>
                <a:cubicBezTo>
                  <a:pt x="6339" y="731"/>
                  <a:pt x="6781" y="481"/>
                  <a:pt x="7225" y="228"/>
                </a:cubicBezTo>
                <a:cubicBezTo>
                  <a:pt x="7327" y="170"/>
                  <a:pt x="7430" y="110"/>
                  <a:pt x="7532" y="54"/>
                </a:cubicBezTo>
                <a:cubicBezTo>
                  <a:pt x="7571" y="31"/>
                  <a:pt x="7531" y="1"/>
                  <a:pt x="74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 rot="-4364393">
            <a:off x="7322181" y="-1041831"/>
            <a:ext cx="2803574" cy="3162670"/>
          </a:xfrm>
          <a:custGeom>
            <a:avLst/>
            <a:gdLst/>
            <a:ahLst/>
            <a:cxnLst/>
            <a:rect l="l" t="t" r="r" b="b"/>
            <a:pathLst>
              <a:path w="22490" h="25370" extrusionOk="0">
                <a:moveTo>
                  <a:pt x="14385" y="0"/>
                </a:moveTo>
                <a:cubicBezTo>
                  <a:pt x="11795" y="0"/>
                  <a:pt x="8137" y="2316"/>
                  <a:pt x="8103" y="5221"/>
                </a:cubicBezTo>
                <a:cubicBezTo>
                  <a:pt x="8088" y="6590"/>
                  <a:pt x="9288" y="7074"/>
                  <a:pt x="9577" y="8421"/>
                </a:cubicBezTo>
                <a:cubicBezTo>
                  <a:pt x="9900" y="9937"/>
                  <a:pt x="9249" y="11681"/>
                  <a:pt x="8279" y="12837"/>
                </a:cubicBezTo>
                <a:cubicBezTo>
                  <a:pt x="6769" y="14640"/>
                  <a:pt x="4571" y="15722"/>
                  <a:pt x="2871" y="17346"/>
                </a:cubicBezTo>
                <a:cubicBezTo>
                  <a:pt x="1169" y="18971"/>
                  <a:pt x="0" y="21656"/>
                  <a:pt x="1246" y="23651"/>
                </a:cubicBezTo>
                <a:cubicBezTo>
                  <a:pt x="1993" y="24846"/>
                  <a:pt x="3368" y="25370"/>
                  <a:pt x="4800" y="25370"/>
                </a:cubicBezTo>
                <a:cubicBezTo>
                  <a:pt x="5720" y="25370"/>
                  <a:pt x="6664" y="25153"/>
                  <a:pt x="7479" y="24759"/>
                </a:cubicBezTo>
                <a:cubicBezTo>
                  <a:pt x="9562" y="23752"/>
                  <a:pt x="11103" y="21922"/>
                  <a:pt x="12876" y="20438"/>
                </a:cubicBezTo>
                <a:cubicBezTo>
                  <a:pt x="14760" y="18857"/>
                  <a:pt x="16947" y="17638"/>
                  <a:pt x="18671" y="15885"/>
                </a:cubicBezTo>
                <a:cubicBezTo>
                  <a:pt x="21117" y="13400"/>
                  <a:pt x="22490" y="9741"/>
                  <a:pt x="21747" y="6334"/>
                </a:cubicBezTo>
                <a:cubicBezTo>
                  <a:pt x="21005" y="2926"/>
                  <a:pt x="17907" y="30"/>
                  <a:pt x="14420" y="0"/>
                </a:cubicBezTo>
                <a:cubicBezTo>
                  <a:pt x="14409" y="0"/>
                  <a:pt x="14397" y="0"/>
                  <a:pt x="14385" y="0"/>
                </a:cubicBezTo>
                <a:close/>
              </a:path>
            </a:pathLst>
          </a:custGeom>
          <a:solidFill>
            <a:srgbClr val="E7E7E7">
              <a:alpha val="49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563E8-44EE-5734-4B18-09F74258F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300"/>
            </a:lvl1pPr>
          </a:lstStyle>
          <a:p>
            <a:r>
              <a:rPr lang="en-GB" dirty="0"/>
              <a:t>Click to edit Master title style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C44AF-4265-28F5-AA8B-35058407C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hr-H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03344-6FD2-5399-3C15-D890F17C0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038DD-1BBD-CE02-88C2-26432BDD8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E722E-E247-3C66-18D0-A57C9346E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5E8E1-8514-41E9-8AD4-9286F6D15E5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49350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24949-FE51-B156-0D76-8D03A8635C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E751B5-802D-B8B6-2C9D-30D25F00B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50911-1781-7D1E-810D-0595ABD9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C95CD-66ED-4922-AC4B-8330B2617B6E}" type="datetime1">
              <a:rPr lang="hr-HR" smtClean="0"/>
              <a:t>26.1.2024.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3E879-A85B-F699-8BA1-CD9A5570C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Denis Radolović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C5D98-E6A2-FD07-1C27-284C4D91B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5E8E1-8514-41E9-8AD4-9286F6D15E5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6534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12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2400"/>
            </a:lvl1pPr>
            <a:lvl2pPr marL="914400" lvl="1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1"/>
          </p:nvPr>
        </p:nvSpPr>
        <p:spPr>
          <a:xfrm>
            <a:off x="720000" y="2285384"/>
            <a:ext cx="261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2"/>
          </p:nvPr>
        </p:nvSpPr>
        <p:spPr>
          <a:xfrm>
            <a:off x="5813700" y="2285384"/>
            <a:ext cx="261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3"/>
          </p:nvPr>
        </p:nvSpPr>
        <p:spPr>
          <a:xfrm>
            <a:off x="720000" y="4018575"/>
            <a:ext cx="261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4"/>
          </p:nvPr>
        </p:nvSpPr>
        <p:spPr>
          <a:xfrm>
            <a:off x="5813700" y="4018574"/>
            <a:ext cx="261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5" hasCustomPrompt="1"/>
          </p:nvPr>
        </p:nvSpPr>
        <p:spPr>
          <a:xfrm>
            <a:off x="2595600" y="133202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6" hasCustomPrompt="1"/>
          </p:nvPr>
        </p:nvSpPr>
        <p:spPr>
          <a:xfrm>
            <a:off x="2595600" y="306461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7" hasCustomPrompt="1"/>
          </p:nvPr>
        </p:nvSpPr>
        <p:spPr>
          <a:xfrm>
            <a:off x="5813696" y="1332020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8" hasCustomPrompt="1"/>
          </p:nvPr>
        </p:nvSpPr>
        <p:spPr>
          <a:xfrm>
            <a:off x="5813696" y="306461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9"/>
          </p:nvPr>
        </p:nvSpPr>
        <p:spPr>
          <a:xfrm>
            <a:off x="720000" y="1877300"/>
            <a:ext cx="26103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Prompt SemiBold"/>
                <a:ea typeface="Prompt SemiBold"/>
                <a:cs typeface="Prompt SemiBold"/>
                <a:sym typeface="Prompt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3"/>
          </p:nvPr>
        </p:nvSpPr>
        <p:spPr>
          <a:xfrm>
            <a:off x="5813700" y="1877300"/>
            <a:ext cx="26103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Prompt SemiBold"/>
                <a:ea typeface="Prompt SemiBold"/>
                <a:cs typeface="Prompt SemiBold"/>
                <a:sym typeface="Prompt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4"/>
          </p:nvPr>
        </p:nvSpPr>
        <p:spPr>
          <a:xfrm>
            <a:off x="720000" y="3609973"/>
            <a:ext cx="26103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Prompt SemiBold"/>
                <a:ea typeface="Prompt SemiBold"/>
                <a:cs typeface="Prompt SemiBold"/>
                <a:sym typeface="Prompt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5"/>
          </p:nvPr>
        </p:nvSpPr>
        <p:spPr>
          <a:xfrm>
            <a:off x="5813700" y="3609972"/>
            <a:ext cx="26103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Prompt SemiBold"/>
                <a:ea typeface="Prompt SemiBold"/>
                <a:cs typeface="Prompt SemiBold"/>
                <a:sym typeface="Prompt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/>
          <p:nvPr/>
        </p:nvSpPr>
        <p:spPr>
          <a:xfrm rot="-8746462">
            <a:off x="8619049" y="1458708"/>
            <a:ext cx="288161" cy="194245"/>
          </a:xfrm>
          <a:custGeom>
            <a:avLst/>
            <a:gdLst/>
            <a:ahLst/>
            <a:cxnLst/>
            <a:rect l="l" t="t" r="r" b="b"/>
            <a:pathLst>
              <a:path w="5078" h="3423" extrusionOk="0">
                <a:moveTo>
                  <a:pt x="1033" y="0"/>
                </a:moveTo>
                <a:cubicBezTo>
                  <a:pt x="840" y="0"/>
                  <a:pt x="647" y="21"/>
                  <a:pt x="456" y="70"/>
                </a:cubicBezTo>
                <a:cubicBezTo>
                  <a:pt x="251" y="122"/>
                  <a:pt x="19" y="250"/>
                  <a:pt x="7" y="488"/>
                </a:cubicBezTo>
                <a:cubicBezTo>
                  <a:pt x="4" y="525"/>
                  <a:pt x="12" y="551"/>
                  <a:pt x="15" y="586"/>
                </a:cubicBezTo>
                <a:lnTo>
                  <a:pt x="15" y="586"/>
                </a:lnTo>
                <a:cubicBezTo>
                  <a:pt x="13" y="569"/>
                  <a:pt x="1" y="515"/>
                  <a:pt x="1" y="515"/>
                </a:cubicBezTo>
                <a:lnTo>
                  <a:pt x="1" y="515"/>
                </a:lnTo>
                <a:cubicBezTo>
                  <a:pt x="0" y="515"/>
                  <a:pt x="3" y="526"/>
                  <a:pt x="9" y="558"/>
                </a:cubicBezTo>
                <a:cubicBezTo>
                  <a:pt x="19" y="617"/>
                  <a:pt x="28" y="665"/>
                  <a:pt x="58" y="718"/>
                </a:cubicBezTo>
                <a:cubicBezTo>
                  <a:pt x="180" y="936"/>
                  <a:pt x="446" y="1049"/>
                  <a:pt x="669" y="1128"/>
                </a:cubicBezTo>
                <a:cubicBezTo>
                  <a:pt x="1274" y="1339"/>
                  <a:pt x="1922" y="1368"/>
                  <a:pt x="2550" y="1466"/>
                </a:cubicBezTo>
                <a:cubicBezTo>
                  <a:pt x="3119" y="1553"/>
                  <a:pt x="3689" y="1662"/>
                  <a:pt x="4248" y="1807"/>
                </a:cubicBezTo>
                <a:cubicBezTo>
                  <a:pt x="4260" y="1810"/>
                  <a:pt x="4274" y="1812"/>
                  <a:pt x="4286" y="1817"/>
                </a:cubicBezTo>
                <a:cubicBezTo>
                  <a:pt x="3945" y="1887"/>
                  <a:pt x="3596" y="1931"/>
                  <a:pt x="3255" y="1978"/>
                </a:cubicBezTo>
                <a:cubicBezTo>
                  <a:pt x="2610" y="2059"/>
                  <a:pt x="1953" y="2068"/>
                  <a:pt x="1308" y="2165"/>
                </a:cubicBezTo>
                <a:cubicBezTo>
                  <a:pt x="980" y="2213"/>
                  <a:pt x="570" y="2278"/>
                  <a:pt x="320" y="2519"/>
                </a:cubicBezTo>
                <a:cubicBezTo>
                  <a:pt x="258" y="2578"/>
                  <a:pt x="207" y="2648"/>
                  <a:pt x="188" y="2734"/>
                </a:cubicBezTo>
                <a:cubicBezTo>
                  <a:pt x="188" y="2737"/>
                  <a:pt x="186" y="2771"/>
                  <a:pt x="183" y="2807"/>
                </a:cubicBezTo>
                <a:cubicBezTo>
                  <a:pt x="182" y="2804"/>
                  <a:pt x="180" y="2803"/>
                  <a:pt x="179" y="2803"/>
                </a:cubicBezTo>
                <a:lnTo>
                  <a:pt x="179" y="2803"/>
                </a:lnTo>
                <a:cubicBezTo>
                  <a:pt x="176" y="2803"/>
                  <a:pt x="175" y="2816"/>
                  <a:pt x="180" y="2858"/>
                </a:cubicBezTo>
                <a:cubicBezTo>
                  <a:pt x="183" y="2891"/>
                  <a:pt x="186" y="2921"/>
                  <a:pt x="195" y="2952"/>
                </a:cubicBezTo>
                <a:cubicBezTo>
                  <a:pt x="222" y="3041"/>
                  <a:pt x="284" y="3118"/>
                  <a:pt x="357" y="3176"/>
                </a:cubicBezTo>
                <a:cubicBezTo>
                  <a:pt x="614" y="3379"/>
                  <a:pt x="1000" y="3422"/>
                  <a:pt x="1345" y="3422"/>
                </a:cubicBezTo>
                <a:cubicBezTo>
                  <a:pt x="1441" y="3422"/>
                  <a:pt x="1535" y="3419"/>
                  <a:pt x="1622" y="3415"/>
                </a:cubicBezTo>
                <a:cubicBezTo>
                  <a:pt x="2084" y="3394"/>
                  <a:pt x="2542" y="3240"/>
                  <a:pt x="2965" y="3066"/>
                </a:cubicBezTo>
                <a:cubicBezTo>
                  <a:pt x="3670" y="2781"/>
                  <a:pt x="4352" y="2409"/>
                  <a:pt x="4984" y="1988"/>
                </a:cubicBezTo>
                <a:cubicBezTo>
                  <a:pt x="5018" y="1971"/>
                  <a:pt x="5038" y="1945"/>
                  <a:pt x="5054" y="1918"/>
                </a:cubicBezTo>
                <a:cubicBezTo>
                  <a:pt x="5078" y="1870"/>
                  <a:pt x="5076" y="1817"/>
                  <a:pt x="5054" y="1769"/>
                </a:cubicBezTo>
                <a:cubicBezTo>
                  <a:pt x="5050" y="1761"/>
                  <a:pt x="5047" y="1756"/>
                  <a:pt x="5044" y="1747"/>
                </a:cubicBezTo>
                <a:cubicBezTo>
                  <a:pt x="5030" y="1710"/>
                  <a:pt x="5003" y="1675"/>
                  <a:pt x="4951" y="1657"/>
                </a:cubicBezTo>
                <a:cubicBezTo>
                  <a:pt x="4416" y="1297"/>
                  <a:pt x="3852" y="972"/>
                  <a:pt x="3276" y="684"/>
                </a:cubicBezTo>
                <a:cubicBezTo>
                  <a:pt x="2603" y="347"/>
                  <a:pt x="1814" y="0"/>
                  <a:pt x="10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3"/>
          <p:cNvSpPr/>
          <p:nvPr/>
        </p:nvSpPr>
        <p:spPr>
          <a:xfrm rot="-8746410">
            <a:off x="-141776" y="3307620"/>
            <a:ext cx="534780" cy="360496"/>
          </a:xfrm>
          <a:custGeom>
            <a:avLst/>
            <a:gdLst/>
            <a:ahLst/>
            <a:cxnLst/>
            <a:rect l="l" t="t" r="r" b="b"/>
            <a:pathLst>
              <a:path w="5078" h="3423" extrusionOk="0">
                <a:moveTo>
                  <a:pt x="1033" y="0"/>
                </a:moveTo>
                <a:cubicBezTo>
                  <a:pt x="840" y="0"/>
                  <a:pt x="647" y="21"/>
                  <a:pt x="456" y="70"/>
                </a:cubicBezTo>
                <a:cubicBezTo>
                  <a:pt x="251" y="122"/>
                  <a:pt x="19" y="250"/>
                  <a:pt x="7" y="488"/>
                </a:cubicBezTo>
                <a:cubicBezTo>
                  <a:pt x="4" y="525"/>
                  <a:pt x="12" y="551"/>
                  <a:pt x="15" y="586"/>
                </a:cubicBezTo>
                <a:lnTo>
                  <a:pt x="15" y="586"/>
                </a:lnTo>
                <a:cubicBezTo>
                  <a:pt x="13" y="569"/>
                  <a:pt x="1" y="515"/>
                  <a:pt x="1" y="515"/>
                </a:cubicBezTo>
                <a:lnTo>
                  <a:pt x="1" y="515"/>
                </a:lnTo>
                <a:cubicBezTo>
                  <a:pt x="0" y="515"/>
                  <a:pt x="3" y="526"/>
                  <a:pt x="9" y="558"/>
                </a:cubicBezTo>
                <a:cubicBezTo>
                  <a:pt x="19" y="617"/>
                  <a:pt x="28" y="665"/>
                  <a:pt x="58" y="718"/>
                </a:cubicBezTo>
                <a:cubicBezTo>
                  <a:pt x="180" y="936"/>
                  <a:pt x="446" y="1049"/>
                  <a:pt x="669" y="1128"/>
                </a:cubicBezTo>
                <a:cubicBezTo>
                  <a:pt x="1274" y="1339"/>
                  <a:pt x="1922" y="1368"/>
                  <a:pt x="2550" y="1466"/>
                </a:cubicBezTo>
                <a:cubicBezTo>
                  <a:pt x="3119" y="1553"/>
                  <a:pt x="3689" y="1662"/>
                  <a:pt x="4248" y="1807"/>
                </a:cubicBezTo>
                <a:cubicBezTo>
                  <a:pt x="4260" y="1810"/>
                  <a:pt x="4274" y="1812"/>
                  <a:pt x="4286" y="1817"/>
                </a:cubicBezTo>
                <a:cubicBezTo>
                  <a:pt x="3945" y="1887"/>
                  <a:pt x="3596" y="1931"/>
                  <a:pt x="3255" y="1978"/>
                </a:cubicBezTo>
                <a:cubicBezTo>
                  <a:pt x="2610" y="2059"/>
                  <a:pt x="1953" y="2068"/>
                  <a:pt x="1308" y="2165"/>
                </a:cubicBezTo>
                <a:cubicBezTo>
                  <a:pt x="980" y="2213"/>
                  <a:pt x="570" y="2278"/>
                  <a:pt x="320" y="2519"/>
                </a:cubicBezTo>
                <a:cubicBezTo>
                  <a:pt x="258" y="2578"/>
                  <a:pt x="207" y="2648"/>
                  <a:pt x="188" y="2734"/>
                </a:cubicBezTo>
                <a:cubicBezTo>
                  <a:pt x="188" y="2737"/>
                  <a:pt x="186" y="2771"/>
                  <a:pt x="183" y="2807"/>
                </a:cubicBezTo>
                <a:cubicBezTo>
                  <a:pt x="182" y="2804"/>
                  <a:pt x="180" y="2803"/>
                  <a:pt x="179" y="2803"/>
                </a:cubicBezTo>
                <a:lnTo>
                  <a:pt x="179" y="2803"/>
                </a:lnTo>
                <a:cubicBezTo>
                  <a:pt x="176" y="2803"/>
                  <a:pt x="175" y="2816"/>
                  <a:pt x="180" y="2858"/>
                </a:cubicBezTo>
                <a:cubicBezTo>
                  <a:pt x="183" y="2891"/>
                  <a:pt x="186" y="2921"/>
                  <a:pt x="195" y="2952"/>
                </a:cubicBezTo>
                <a:cubicBezTo>
                  <a:pt x="222" y="3041"/>
                  <a:pt x="284" y="3118"/>
                  <a:pt x="357" y="3176"/>
                </a:cubicBezTo>
                <a:cubicBezTo>
                  <a:pt x="614" y="3379"/>
                  <a:pt x="1000" y="3422"/>
                  <a:pt x="1345" y="3422"/>
                </a:cubicBezTo>
                <a:cubicBezTo>
                  <a:pt x="1441" y="3422"/>
                  <a:pt x="1535" y="3419"/>
                  <a:pt x="1622" y="3415"/>
                </a:cubicBezTo>
                <a:cubicBezTo>
                  <a:pt x="2084" y="3394"/>
                  <a:pt x="2542" y="3240"/>
                  <a:pt x="2965" y="3066"/>
                </a:cubicBezTo>
                <a:cubicBezTo>
                  <a:pt x="3670" y="2781"/>
                  <a:pt x="4352" y="2409"/>
                  <a:pt x="4984" y="1988"/>
                </a:cubicBezTo>
                <a:cubicBezTo>
                  <a:pt x="5018" y="1971"/>
                  <a:pt x="5038" y="1945"/>
                  <a:pt x="5054" y="1918"/>
                </a:cubicBezTo>
                <a:cubicBezTo>
                  <a:pt x="5078" y="1870"/>
                  <a:pt x="5076" y="1817"/>
                  <a:pt x="5054" y="1769"/>
                </a:cubicBezTo>
                <a:cubicBezTo>
                  <a:pt x="5050" y="1761"/>
                  <a:pt x="5047" y="1756"/>
                  <a:pt x="5044" y="1747"/>
                </a:cubicBezTo>
                <a:cubicBezTo>
                  <a:pt x="5030" y="1710"/>
                  <a:pt x="5003" y="1675"/>
                  <a:pt x="4951" y="1657"/>
                </a:cubicBezTo>
                <a:cubicBezTo>
                  <a:pt x="4416" y="1297"/>
                  <a:pt x="3852" y="972"/>
                  <a:pt x="3276" y="684"/>
                </a:cubicBezTo>
                <a:cubicBezTo>
                  <a:pt x="2603" y="347"/>
                  <a:pt x="1814" y="0"/>
                  <a:pt x="10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3"/>
          <p:cNvSpPr/>
          <p:nvPr/>
        </p:nvSpPr>
        <p:spPr>
          <a:xfrm rot="-2085419">
            <a:off x="8833380" y="2269312"/>
            <a:ext cx="476137" cy="320966"/>
          </a:xfrm>
          <a:custGeom>
            <a:avLst/>
            <a:gdLst/>
            <a:ahLst/>
            <a:cxnLst/>
            <a:rect l="l" t="t" r="r" b="b"/>
            <a:pathLst>
              <a:path w="5078" h="3423" extrusionOk="0">
                <a:moveTo>
                  <a:pt x="1033" y="0"/>
                </a:moveTo>
                <a:cubicBezTo>
                  <a:pt x="840" y="0"/>
                  <a:pt x="647" y="21"/>
                  <a:pt x="456" y="70"/>
                </a:cubicBezTo>
                <a:cubicBezTo>
                  <a:pt x="251" y="122"/>
                  <a:pt x="19" y="250"/>
                  <a:pt x="7" y="488"/>
                </a:cubicBezTo>
                <a:cubicBezTo>
                  <a:pt x="4" y="525"/>
                  <a:pt x="12" y="551"/>
                  <a:pt x="15" y="586"/>
                </a:cubicBezTo>
                <a:lnTo>
                  <a:pt x="15" y="586"/>
                </a:lnTo>
                <a:cubicBezTo>
                  <a:pt x="13" y="569"/>
                  <a:pt x="1" y="515"/>
                  <a:pt x="1" y="515"/>
                </a:cubicBezTo>
                <a:lnTo>
                  <a:pt x="1" y="515"/>
                </a:lnTo>
                <a:cubicBezTo>
                  <a:pt x="0" y="515"/>
                  <a:pt x="3" y="526"/>
                  <a:pt x="9" y="558"/>
                </a:cubicBezTo>
                <a:cubicBezTo>
                  <a:pt x="19" y="617"/>
                  <a:pt x="28" y="665"/>
                  <a:pt x="58" y="718"/>
                </a:cubicBezTo>
                <a:cubicBezTo>
                  <a:pt x="180" y="936"/>
                  <a:pt x="446" y="1049"/>
                  <a:pt x="669" y="1128"/>
                </a:cubicBezTo>
                <a:cubicBezTo>
                  <a:pt x="1274" y="1339"/>
                  <a:pt x="1922" y="1368"/>
                  <a:pt x="2550" y="1466"/>
                </a:cubicBezTo>
                <a:cubicBezTo>
                  <a:pt x="3119" y="1553"/>
                  <a:pt x="3689" y="1662"/>
                  <a:pt x="4248" y="1807"/>
                </a:cubicBezTo>
                <a:cubicBezTo>
                  <a:pt x="4260" y="1810"/>
                  <a:pt x="4274" y="1812"/>
                  <a:pt x="4286" y="1817"/>
                </a:cubicBezTo>
                <a:cubicBezTo>
                  <a:pt x="3945" y="1887"/>
                  <a:pt x="3596" y="1931"/>
                  <a:pt x="3255" y="1978"/>
                </a:cubicBezTo>
                <a:cubicBezTo>
                  <a:pt x="2610" y="2059"/>
                  <a:pt x="1953" y="2068"/>
                  <a:pt x="1308" y="2165"/>
                </a:cubicBezTo>
                <a:cubicBezTo>
                  <a:pt x="980" y="2213"/>
                  <a:pt x="570" y="2278"/>
                  <a:pt x="320" y="2519"/>
                </a:cubicBezTo>
                <a:cubicBezTo>
                  <a:pt x="258" y="2578"/>
                  <a:pt x="207" y="2648"/>
                  <a:pt x="188" y="2734"/>
                </a:cubicBezTo>
                <a:cubicBezTo>
                  <a:pt x="188" y="2737"/>
                  <a:pt x="186" y="2771"/>
                  <a:pt x="183" y="2807"/>
                </a:cubicBezTo>
                <a:cubicBezTo>
                  <a:pt x="182" y="2804"/>
                  <a:pt x="180" y="2803"/>
                  <a:pt x="179" y="2803"/>
                </a:cubicBezTo>
                <a:lnTo>
                  <a:pt x="179" y="2803"/>
                </a:lnTo>
                <a:cubicBezTo>
                  <a:pt x="176" y="2803"/>
                  <a:pt x="175" y="2816"/>
                  <a:pt x="180" y="2858"/>
                </a:cubicBezTo>
                <a:cubicBezTo>
                  <a:pt x="183" y="2891"/>
                  <a:pt x="186" y="2921"/>
                  <a:pt x="195" y="2952"/>
                </a:cubicBezTo>
                <a:cubicBezTo>
                  <a:pt x="222" y="3041"/>
                  <a:pt x="284" y="3118"/>
                  <a:pt x="357" y="3176"/>
                </a:cubicBezTo>
                <a:cubicBezTo>
                  <a:pt x="614" y="3379"/>
                  <a:pt x="1000" y="3422"/>
                  <a:pt x="1345" y="3422"/>
                </a:cubicBezTo>
                <a:cubicBezTo>
                  <a:pt x="1441" y="3422"/>
                  <a:pt x="1535" y="3419"/>
                  <a:pt x="1622" y="3415"/>
                </a:cubicBezTo>
                <a:cubicBezTo>
                  <a:pt x="2084" y="3394"/>
                  <a:pt x="2542" y="3240"/>
                  <a:pt x="2965" y="3066"/>
                </a:cubicBezTo>
                <a:cubicBezTo>
                  <a:pt x="3670" y="2781"/>
                  <a:pt x="4352" y="2409"/>
                  <a:pt x="4984" y="1988"/>
                </a:cubicBezTo>
                <a:cubicBezTo>
                  <a:pt x="5018" y="1971"/>
                  <a:pt x="5038" y="1945"/>
                  <a:pt x="5054" y="1918"/>
                </a:cubicBezTo>
                <a:cubicBezTo>
                  <a:pt x="5078" y="1870"/>
                  <a:pt x="5076" y="1817"/>
                  <a:pt x="5054" y="1769"/>
                </a:cubicBezTo>
                <a:cubicBezTo>
                  <a:pt x="5050" y="1761"/>
                  <a:pt x="5047" y="1756"/>
                  <a:pt x="5044" y="1747"/>
                </a:cubicBezTo>
                <a:cubicBezTo>
                  <a:pt x="5030" y="1710"/>
                  <a:pt x="5003" y="1675"/>
                  <a:pt x="4951" y="1657"/>
                </a:cubicBezTo>
                <a:cubicBezTo>
                  <a:pt x="4416" y="1297"/>
                  <a:pt x="3852" y="972"/>
                  <a:pt x="3276" y="684"/>
                </a:cubicBezTo>
                <a:cubicBezTo>
                  <a:pt x="2603" y="347"/>
                  <a:pt x="1814" y="0"/>
                  <a:pt x="10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3"/>
          <p:cNvSpPr/>
          <p:nvPr/>
        </p:nvSpPr>
        <p:spPr>
          <a:xfrm rot="-320784">
            <a:off x="193570" y="1572373"/>
            <a:ext cx="288161" cy="194245"/>
          </a:xfrm>
          <a:custGeom>
            <a:avLst/>
            <a:gdLst/>
            <a:ahLst/>
            <a:cxnLst/>
            <a:rect l="l" t="t" r="r" b="b"/>
            <a:pathLst>
              <a:path w="5078" h="3423" extrusionOk="0">
                <a:moveTo>
                  <a:pt x="1033" y="0"/>
                </a:moveTo>
                <a:cubicBezTo>
                  <a:pt x="840" y="0"/>
                  <a:pt x="647" y="21"/>
                  <a:pt x="456" y="70"/>
                </a:cubicBezTo>
                <a:cubicBezTo>
                  <a:pt x="251" y="122"/>
                  <a:pt x="19" y="250"/>
                  <a:pt x="7" y="488"/>
                </a:cubicBezTo>
                <a:cubicBezTo>
                  <a:pt x="4" y="525"/>
                  <a:pt x="12" y="551"/>
                  <a:pt x="15" y="586"/>
                </a:cubicBezTo>
                <a:lnTo>
                  <a:pt x="15" y="586"/>
                </a:lnTo>
                <a:cubicBezTo>
                  <a:pt x="13" y="569"/>
                  <a:pt x="1" y="515"/>
                  <a:pt x="1" y="515"/>
                </a:cubicBezTo>
                <a:lnTo>
                  <a:pt x="1" y="515"/>
                </a:lnTo>
                <a:cubicBezTo>
                  <a:pt x="0" y="515"/>
                  <a:pt x="3" y="526"/>
                  <a:pt x="9" y="558"/>
                </a:cubicBezTo>
                <a:cubicBezTo>
                  <a:pt x="19" y="617"/>
                  <a:pt x="28" y="665"/>
                  <a:pt x="58" y="718"/>
                </a:cubicBezTo>
                <a:cubicBezTo>
                  <a:pt x="180" y="936"/>
                  <a:pt x="446" y="1049"/>
                  <a:pt x="669" y="1128"/>
                </a:cubicBezTo>
                <a:cubicBezTo>
                  <a:pt x="1274" y="1339"/>
                  <a:pt x="1922" y="1368"/>
                  <a:pt x="2550" y="1466"/>
                </a:cubicBezTo>
                <a:cubicBezTo>
                  <a:pt x="3119" y="1553"/>
                  <a:pt x="3689" y="1662"/>
                  <a:pt x="4248" y="1807"/>
                </a:cubicBezTo>
                <a:cubicBezTo>
                  <a:pt x="4260" y="1810"/>
                  <a:pt x="4274" y="1812"/>
                  <a:pt x="4286" y="1817"/>
                </a:cubicBezTo>
                <a:cubicBezTo>
                  <a:pt x="3945" y="1887"/>
                  <a:pt x="3596" y="1931"/>
                  <a:pt x="3255" y="1978"/>
                </a:cubicBezTo>
                <a:cubicBezTo>
                  <a:pt x="2610" y="2059"/>
                  <a:pt x="1953" y="2068"/>
                  <a:pt x="1308" y="2165"/>
                </a:cubicBezTo>
                <a:cubicBezTo>
                  <a:pt x="980" y="2213"/>
                  <a:pt x="570" y="2278"/>
                  <a:pt x="320" y="2519"/>
                </a:cubicBezTo>
                <a:cubicBezTo>
                  <a:pt x="258" y="2578"/>
                  <a:pt x="207" y="2648"/>
                  <a:pt x="188" y="2734"/>
                </a:cubicBezTo>
                <a:cubicBezTo>
                  <a:pt x="188" y="2737"/>
                  <a:pt x="186" y="2771"/>
                  <a:pt x="183" y="2807"/>
                </a:cubicBezTo>
                <a:cubicBezTo>
                  <a:pt x="182" y="2804"/>
                  <a:pt x="180" y="2803"/>
                  <a:pt x="179" y="2803"/>
                </a:cubicBezTo>
                <a:lnTo>
                  <a:pt x="179" y="2803"/>
                </a:lnTo>
                <a:cubicBezTo>
                  <a:pt x="176" y="2803"/>
                  <a:pt x="175" y="2816"/>
                  <a:pt x="180" y="2858"/>
                </a:cubicBezTo>
                <a:cubicBezTo>
                  <a:pt x="183" y="2891"/>
                  <a:pt x="186" y="2921"/>
                  <a:pt x="195" y="2952"/>
                </a:cubicBezTo>
                <a:cubicBezTo>
                  <a:pt x="222" y="3041"/>
                  <a:pt x="284" y="3118"/>
                  <a:pt x="357" y="3176"/>
                </a:cubicBezTo>
                <a:cubicBezTo>
                  <a:pt x="614" y="3379"/>
                  <a:pt x="1000" y="3422"/>
                  <a:pt x="1345" y="3422"/>
                </a:cubicBezTo>
                <a:cubicBezTo>
                  <a:pt x="1441" y="3422"/>
                  <a:pt x="1535" y="3419"/>
                  <a:pt x="1622" y="3415"/>
                </a:cubicBezTo>
                <a:cubicBezTo>
                  <a:pt x="2084" y="3394"/>
                  <a:pt x="2542" y="3240"/>
                  <a:pt x="2965" y="3066"/>
                </a:cubicBezTo>
                <a:cubicBezTo>
                  <a:pt x="3670" y="2781"/>
                  <a:pt x="4352" y="2409"/>
                  <a:pt x="4984" y="1988"/>
                </a:cubicBezTo>
                <a:cubicBezTo>
                  <a:pt x="5018" y="1971"/>
                  <a:pt x="5038" y="1945"/>
                  <a:pt x="5054" y="1918"/>
                </a:cubicBezTo>
                <a:cubicBezTo>
                  <a:pt x="5078" y="1870"/>
                  <a:pt x="5076" y="1817"/>
                  <a:pt x="5054" y="1769"/>
                </a:cubicBezTo>
                <a:cubicBezTo>
                  <a:pt x="5050" y="1761"/>
                  <a:pt x="5047" y="1756"/>
                  <a:pt x="5044" y="1747"/>
                </a:cubicBezTo>
                <a:cubicBezTo>
                  <a:pt x="5030" y="1710"/>
                  <a:pt x="5003" y="1675"/>
                  <a:pt x="4951" y="1657"/>
                </a:cubicBezTo>
                <a:cubicBezTo>
                  <a:pt x="4416" y="1297"/>
                  <a:pt x="3852" y="972"/>
                  <a:pt x="3276" y="684"/>
                </a:cubicBezTo>
                <a:cubicBezTo>
                  <a:pt x="2603" y="347"/>
                  <a:pt x="1814" y="0"/>
                  <a:pt x="10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/>
          <p:nvPr/>
        </p:nvSpPr>
        <p:spPr>
          <a:xfrm rot="5024273">
            <a:off x="-481051" y="2823289"/>
            <a:ext cx="2661374" cy="1798713"/>
          </a:xfrm>
          <a:custGeom>
            <a:avLst/>
            <a:gdLst/>
            <a:ahLst/>
            <a:cxnLst/>
            <a:rect l="l" t="t" r="r" b="b"/>
            <a:pathLst>
              <a:path w="21749" h="13111" extrusionOk="0">
                <a:moveTo>
                  <a:pt x="17677" y="0"/>
                </a:moveTo>
                <a:cubicBezTo>
                  <a:pt x="16110" y="0"/>
                  <a:pt x="14751" y="1192"/>
                  <a:pt x="13076" y="1366"/>
                </a:cubicBezTo>
                <a:cubicBezTo>
                  <a:pt x="12729" y="1402"/>
                  <a:pt x="12390" y="1417"/>
                  <a:pt x="12057" y="1417"/>
                </a:cubicBezTo>
                <a:cubicBezTo>
                  <a:pt x="10624" y="1417"/>
                  <a:pt x="9299" y="1147"/>
                  <a:pt x="7935" y="1147"/>
                </a:cubicBezTo>
                <a:cubicBezTo>
                  <a:pt x="6936" y="1147"/>
                  <a:pt x="5916" y="1292"/>
                  <a:pt x="4817" y="1792"/>
                </a:cubicBezTo>
                <a:cubicBezTo>
                  <a:pt x="2071" y="3043"/>
                  <a:pt x="1" y="5955"/>
                  <a:pt x="266" y="8963"/>
                </a:cubicBezTo>
                <a:cubicBezTo>
                  <a:pt x="397" y="10433"/>
                  <a:pt x="1136" y="11919"/>
                  <a:pt x="2437" y="12619"/>
                </a:cubicBezTo>
                <a:cubicBezTo>
                  <a:pt x="3118" y="12987"/>
                  <a:pt x="3867" y="13110"/>
                  <a:pt x="4638" y="13110"/>
                </a:cubicBezTo>
                <a:cubicBezTo>
                  <a:pt x="5567" y="13110"/>
                  <a:pt x="6528" y="12931"/>
                  <a:pt x="7447" y="12783"/>
                </a:cubicBezTo>
                <a:cubicBezTo>
                  <a:pt x="9320" y="12483"/>
                  <a:pt x="11216" y="12338"/>
                  <a:pt x="13079" y="11985"/>
                </a:cubicBezTo>
                <a:cubicBezTo>
                  <a:pt x="14941" y="11631"/>
                  <a:pt x="16797" y="11054"/>
                  <a:pt x="18355" y="9974"/>
                </a:cubicBezTo>
                <a:cubicBezTo>
                  <a:pt x="19913" y="8895"/>
                  <a:pt x="21154" y="7260"/>
                  <a:pt x="21452" y="5387"/>
                </a:cubicBezTo>
                <a:cubicBezTo>
                  <a:pt x="21748" y="3513"/>
                  <a:pt x="20961" y="1432"/>
                  <a:pt x="19322" y="473"/>
                </a:cubicBezTo>
                <a:cubicBezTo>
                  <a:pt x="18738" y="131"/>
                  <a:pt x="18196" y="0"/>
                  <a:pt x="17677" y="0"/>
                </a:cubicBezTo>
                <a:close/>
              </a:path>
            </a:pathLst>
          </a:custGeom>
          <a:solidFill>
            <a:srgbClr val="E7E7E7">
              <a:alpha val="49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6"/>
          <p:cNvSpPr/>
          <p:nvPr/>
        </p:nvSpPr>
        <p:spPr>
          <a:xfrm rot="8956678">
            <a:off x="-1320130" y="-799036"/>
            <a:ext cx="4969265" cy="3406458"/>
          </a:xfrm>
          <a:custGeom>
            <a:avLst/>
            <a:gdLst/>
            <a:ahLst/>
            <a:cxnLst/>
            <a:rect l="l" t="t" r="r" b="b"/>
            <a:pathLst>
              <a:path w="49340" h="33826" extrusionOk="0">
                <a:moveTo>
                  <a:pt x="32615" y="1"/>
                </a:moveTo>
                <a:cubicBezTo>
                  <a:pt x="32306" y="1"/>
                  <a:pt x="31997" y="11"/>
                  <a:pt x="31689" y="31"/>
                </a:cubicBezTo>
                <a:cubicBezTo>
                  <a:pt x="28644" y="230"/>
                  <a:pt x="27237" y="1729"/>
                  <a:pt x="24826" y="3269"/>
                </a:cubicBezTo>
                <a:cubicBezTo>
                  <a:pt x="18333" y="7426"/>
                  <a:pt x="9363" y="3796"/>
                  <a:pt x="3366" y="8716"/>
                </a:cubicBezTo>
                <a:cubicBezTo>
                  <a:pt x="1232" y="10467"/>
                  <a:pt x="0" y="13264"/>
                  <a:pt x="152" y="16020"/>
                </a:cubicBezTo>
                <a:cubicBezTo>
                  <a:pt x="302" y="18776"/>
                  <a:pt x="1831" y="21423"/>
                  <a:pt x="4142" y="22930"/>
                </a:cubicBezTo>
                <a:cubicBezTo>
                  <a:pt x="6958" y="24766"/>
                  <a:pt x="10522" y="24847"/>
                  <a:pt x="13776" y="25687"/>
                </a:cubicBezTo>
                <a:cubicBezTo>
                  <a:pt x="18118" y="26809"/>
                  <a:pt x="21953" y="29307"/>
                  <a:pt x="25996" y="31248"/>
                </a:cubicBezTo>
                <a:cubicBezTo>
                  <a:pt x="28982" y="32682"/>
                  <a:pt x="32286" y="33826"/>
                  <a:pt x="35546" y="33826"/>
                </a:cubicBezTo>
                <a:cubicBezTo>
                  <a:pt x="36700" y="33826"/>
                  <a:pt x="37849" y="33682"/>
                  <a:pt x="38976" y="33358"/>
                </a:cubicBezTo>
                <a:cubicBezTo>
                  <a:pt x="44679" y="31714"/>
                  <a:pt x="48258" y="25697"/>
                  <a:pt x="48793" y="19785"/>
                </a:cubicBezTo>
                <a:cubicBezTo>
                  <a:pt x="49340" y="13719"/>
                  <a:pt x="47058" y="7309"/>
                  <a:pt x="42336" y="3465"/>
                </a:cubicBezTo>
                <a:cubicBezTo>
                  <a:pt x="39645" y="1276"/>
                  <a:pt x="36103" y="1"/>
                  <a:pt x="32615" y="1"/>
                </a:cubicBezTo>
                <a:close/>
              </a:path>
            </a:pathLst>
          </a:custGeom>
          <a:solidFill>
            <a:srgbClr val="E7E7E7">
              <a:alpha val="49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6"/>
          <p:cNvSpPr/>
          <p:nvPr/>
        </p:nvSpPr>
        <p:spPr>
          <a:xfrm rot="-5400000">
            <a:off x="8249800" y="371489"/>
            <a:ext cx="361922" cy="336026"/>
          </a:xfrm>
          <a:custGeom>
            <a:avLst/>
            <a:gdLst/>
            <a:ahLst/>
            <a:cxnLst/>
            <a:rect l="l" t="t" r="r" b="b"/>
            <a:pathLst>
              <a:path w="5621" h="5218" extrusionOk="0">
                <a:moveTo>
                  <a:pt x="4163" y="1"/>
                </a:moveTo>
                <a:cubicBezTo>
                  <a:pt x="3952" y="1"/>
                  <a:pt x="3710" y="150"/>
                  <a:pt x="3415" y="451"/>
                </a:cubicBezTo>
                <a:cubicBezTo>
                  <a:pt x="2953" y="930"/>
                  <a:pt x="2673" y="1980"/>
                  <a:pt x="2576" y="2407"/>
                </a:cubicBezTo>
                <a:cubicBezTo>
                  <a:pt x="2106" y="2516"/>
                  <a:pt x="995" y="2806"/>
                  <a:pt x="497" y="3234"/>
                </a:cubicBezTo>
                <a:cubicBezTo>
                  <a:pt x="152" y="3533"/>
                  <a:pt x="0" y="3772"/>
                  <a:pt x="26" y="3987"/>
                </a:cubicBezTo>
                <a:cubicBezTo>
                  <a:pt x="40" y="4101"/>
                  <a:pt x="99" y="4182"/>
                  <a:pt x="161" y="4226"/>
                </a:cubicBezTo>
                <a:cubicBezTo>
                  <a:pt x="198" y="4258"/>
                  <a:pt x="262" y="4298"/>
                  <a:pt x="357" y="4308"/>
                </a:cubicBezTo>
                <a:cubicBezTo>
                  <a:pt x="376" y="4310"/>
                  <a:pt x="398" y="4311"/>
                  <a:pt x="417" y="4311"/>
                </a:cubicBezTo>
                <a:cubicBezTo>
                  <a:pt x="656" y="4311"/>
                  <a:pt x="975" y="4153"/>
                  <a:pt x="1390" y="3828"/>
                </a:cubicBezTo>
                <a:cubicBezTo>
                  <a:pt x="1649" y="3624"/>
                  <a:pt x="1879" y="3455"/>
                  <a:pt x="2081" y="3318"/>
                </a:cubicBezTo>
                <a:lnTo>
                  <a:pt x="2081" y="3318"/>
                </a:lnTo>
                <a:cubicBezTo>
                  <a:pt x="1944" y="3492"/>
                  <a:pt x="1780" y="3695"/>
                  <a:pt x="1581" y="3919"/>
                </a:cubicBezTo>
                <a:cubicBezTo>
                  <a:pt x="1204" y="4351"/>
                  <a:pt x="1043" y="4665"/>
                  <a:pt x="1082" y="4903"/>
                </a:cubicBezTo>
                <a:cubicBezTo>
                  <a:pt x="1099" y="5009"/>
                  <a:pt x="1151" y="5074"/>
                  <a:pt x="1192" y="5110"/>
                </a:cubicBezTo>
                <a:cubicBezTo>
                  <a:pt x="1229" y="5151"/>
                  <a:pt x="1304" y="5206"/>
                  <a:pt x="1424" y="5214"/>
                </a:cubicBezTo>
                <a:cubicBezTo>
                  <a:pt x="1434" y="5214"/>
                  <a:pt x="1448" y="5218"/>
                  <a:pt x="1460" y="5218"/>
                </a:cubicBezTo>
                <a:cubicBezTo>
                  <a:pt x="1670" y="5218"/>
                  <a:pt x="1912" y="5069"/>
                  <a:pt x="2204" y="4767"/>
                </a:cubicBezTo>
                <a:cubicBezTo>
                  <a:pt x="2668" y="4287"/>
                  <a:pt x="2946" y="3234"/>
                  <a:pt x="3045" y="2809"/>
                </a:cubicBezTo>
                <a:cubicBezTo>
                  <a:pt x="3516" y="2702"/>
                  <a:pt x="4625" y="2412"/>
                  <a:pt x="5122" y="1980"/>
                </a:cubicBezTo>
                <a:cubicBezTo>
                  <a:pt x="5468" y="1681"/>
                  <a:pt x="5620" y="1441"/>
                  <a:pt x="5595" y="1227"/>
                </a:cubicBezTo>
                <a:cubicBezTo>
                  <a:pt x="5581" y="1115"/>
                  <a:pt x="5521" y="1033"/>
                  <a:pt x="5460" y="988"/>
                </a:cubicBezTo>
                <a:cubicBezTo>
                  <a:pt x="5421" y="956"/>
                  <a:pt x="5359" y="918"/>
                  <a:pt x="5264" y="908"/>
                </a:cubicBezTo>
                <a:cubicBezTo>
                  <a:pt x="5245" y="906"/>
                  <a:pt x="5225" y="905"/>
                  <a:pt x="5205" y="905"/>
                </a:cubicBezTo>
                <a:cubicBezTo>
                  <a:pt x="4966" y="905"/>
                  <a:pt x="4647" y="1064"/>
                  <a:pt x="4231" y="1390"/>
                </a:cubicBezTo>
                <a:cubicBezTo>
                  <a:pt x="3970" y="1594"/>
                  <a:pt x="3738" y="1763"/>
                  <a:pt x="3540" y="1901"/>
                </a:cubicBezTo>
                <a:cubicBezTo>
                  <a:pt x="3677" y="1727"/>
                  <a:pt x="3840" y="1524"/>
                  <a:pt x="4038" y="1301"/>
                </a:cubicBezTo>
                <a:cubicBezTo>
                  <a:pt x="4417" y="869"/>
                  <a:pt x="4576" y="555"/>
                  <a:pt x="4538" y="314"/>
                </a:cubicBezTo>
                <a:cubicBezTo>
                  <a:pt x="4521" y="207"/>
                  <a:pt x="4470" y="144"/>
                  <a:pt x="4429" y="108"/>
                </a:cubicBezTo>
                <a:cubicBezTo>
                  <a:pt x="4392" y="67"/>
                  <a:pt x="4317" y="11"/>
                  <a:pt x="4197" y="2"/>
                </a:cubicBezTo>
                <a:cubicBezTo>
                  <a:pt x="4186" y="1"/>
                  <a:pt x="4174" y="1"/>
                  <a:pt x="416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6"/>
          <p:cNvSpPr/>
          <p:nvPr/>
        </p:nvSpPr>
        <p:spPr>
          <a:xfrm rot="-3044500">
            <a:off x="8211424" y="1276199"/>
            <a:ext cx="301397" cy="203167"/>
          </a:xfrm>
          <a:custGeom>
            <a:avLst/>
            <a:gdLst/>
            <a:ahLst/>
            <a:cxnLst/>
            <a:rect l="l" t="t" r="r" b="b"/>
            <a:pathLst>
              <a:path w="5078" h="3423" extrusionOk="0">
                <a:moveTo>
                  <a:pt x="1033" y="0"/>
                </a:moveTo>
                <a:cubicBezTo>
                  <a:pt x="840" y="0"/>
                  <a:pt x="647" y="21"/>
                  <a:pt x="456" y="70"/>
                </a:cubicBezTo>
                <a:cubicBezTo>
                  <a:pt x="251" y="122"/>
                  <a:pt x="19" y="250"/>
                  <a:pt x="7" y="488"/>
                </a:cubicBezTo>
                <a:cubicBezTo>
                  <a:pt x="4" y="525"/>
                  <a:pt x="12" y="551"/>
                  <a:pt x="15" y="586"/>
                </a:cubicBezTo>
                <a:lnTo>
                  <a:pt x="15" y="586"/>
                </a:lnTo>
                <a:cubicBezTo>
                  <a:pt x="13" y="569"/>
                  <a:pt x="1" y="515"/>
                  <a:pt x="1" y="515"/>
                </a:cubicBezTo>
                <a:lnTo>
                  <a:pt x="1" y="515"/>
                </a:lnTo>
                <a:cubicBezTo>
                  <a:pt x="0" y="515"/>
                  <a:pt x="3" y="526"/>
                  <a:pt x="9" y="558"/>
                </a:cubicBezTo>
                <a:cubicBezTo>
                  <a:pt x="19" y="617"/>
                  <a:pt x="28" y="665"/>
                  <a:pt x="58" y="718"/>
                </a:cubicBezTo>
                <a:cubicBezTo>
                  <a:pt x="180" y="936"/>
                  <a:pt x="446" y="1049"/>
                  <a:pt x="669" y="1128"/>
                </a:cubicBezTo>
                <a:cubicBezTo>
                  <a:pt x="1274" y="1339"/>
                  <a:pt x="1922" y="1368"/>
                  <a:pt x="2550" y="1466"/>
                </a:cubicBezTo>
                <a:cubicBezTo>
                  <a:pt x="3119" y="1553"/>
                  <a:pt x="3689" y="1662"/>
                  <a:pt x="4248" y="1807"/>
                </a:cubicBezTo>
                <a:cubicBezTo>
                  <a:pt x="4260" y="1810"/>
                  <a:pt x="4274" y="1812"/>
                  <a:pt x="4286" y="1817"/>
                </a:cubicBezTo>
                <a:cubicBezTo>
                  <a:pt x="3945" y="1887"/>
                  <a:pt x="3596" y="1931"/>
                  <a:pt x="3255" y="1978"/>
                </a:cubicBezTo>
                <a:cubicBezTo>
                  <a:pt x="2610" y="2059"/>
                  <a:pt x="1953" y="2068"/>
                  <a:pt x="1308" y="2165"/>
                </a:cubicBezTo>
                <a:cubicBezTo>
                  <a:pt x="980" y="2213"/>
                  <a:pt x="570" y="2278"/>
                  <a:pt x="320" y="2519"/>
                </a:cubicBezTo>
                <a:cubicBezTo>
                  <a:pt x="258" y="2578"/>
                  <a:pt x="207" y="2648"/>
                  <a:pt x="188" y="2734"/>
                </a:cubicBezTo>
                <a:cubicBezTo>
                  <a:pt x="188" y="2737"/>
                  <a:pt x="186" y="2771"/>
                  <a:pt x="183" y="2807"/>
                </a:cubicBezTo>
                <a:cubicBezTo>
                  <a:pt x="182" y="2804"/>
                  <a:pt x="180" y="2803"/>
                  <a:pt x="179" y="2803"/>
                </a:cubicBezTo>
                <a:lnTo>
                  <a:pt x="179" y="2803"/>
                </a:lnTo>
                <a:cubicBezTo>
                  <a:pt x="176" y="2803"/>
                  <a:pt x="175" y="2816"/>
                  <a:pt x="180" y="2858"/>
                </a:cubicBezTo>
                <a:cubicBezTo>
                  <a:pt x="183" y="2891"/>
                  <a:pt x="186" y="2921"/>
                  <a:pt x="195" y="2952"/>
                </a:cubicBezTo>
                <a:cubicBezTo>
                  <a:pt x="222" y="3041"/>
                  <a:pt x="284" y="3118"/>
                  <a:pt x="357" y="3176"/>
                </a:cubicBezTo>
                <a:cubicBezTo>
                  <a:pt x="614" y="3379"/>
                  <a:pt x="1000" y="3422"/>
                  <a:pt x="1345" y="3422"/>
                </a:cubicBezTo>
                <a:cubicBezTo>
                  <a:pt x="1441" y="3422"/>
                  <a:pt x="1535" y="3419"/>
                  <a:pt x="1622" y="3415"/>
                </a:cubicBezTo>
                <a:cubicBezTo>
                  <a:pt x="2084" y="3394"/>
                  <a:pt x="2542" y="3240"/>
                  <a:pt x="2965" y="3066"/>
                </a:cubicBezTo>
                <a:cubicBezTo>
                  <a:pt x="3670" y="2781"/>
                  <a:pt x="4352" y="2409"/>
                  <a:pt x="4984" y="1988"/>
                </a:cubicBezTo>
                <a:cubicBezTo>
                  <a:pt x="5018" y="1971"/>
                  <a:pt x="5038" y="1945"/>
                  <a:pt x="5054" y="1918"/>
                </a:cubicBezTo>
                <a:cubicBezTo>
                  <a:pt x="5078" y="1870"/>
                  <a:pt x="5076" y="1817"/>
                  <a:pt x="5054" y="1769"/>
                </a:cubicBezTo>
                <a:cubicBezTo>
                  <a:pt x="5050" y="1761"/>
                  <a:pt x="5047" y="1756"/>
                  <a:pt x="5044" y="1747"/>
                </a:cubicBezTo>
                <a:cubicBezTo>
                  <a:pt x="5030" y="1710"/>
                  <a:pt x="5003" y="1675"/>
                  <a:pt x="4951" y="1657"/>
                </a:cubicBezTo>
                <a:cubicBezTo>
                  <a:pt x="4416" y="1297"/>
                  <a:pt x="3852" y="972"/>
                  <a:pt x="3276" y="684"/>
                </a:cubicBezTo>
                <a:cubicBezTo>
                  <a:pt x="2603" y="347"/>
                  <a:pt x="1814" y="0"/>
                  <a:pt x="10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6"/>
          <p:cNvSpPr/>
          <p:nvPr/>
        </p:nvSpPr>
        <p:spPr>
          <a:xfrm rot="-10140147">
            <a:off x="7237004" y="802629"/>
            <a:ext cx="301392" cy="203164"/>
          </a:xfrm>
          <a:custGeom>
            <a:avLst/>
            <a:gdLst/>
            <a:ahLst/>
            <a:cxnLst/>
            <a:rect l="l" t="t" r="r" b="b"/>
            <a:pathLst>
              <a:path w="5078" h="3423" extrusionOk="0">
                <a:moveTo>
                  <a:pt x="1033" y="0"/>
                </a:moveTo>
                <a:cubicBezTo>
                  <a:pt x="840" y="0"/>
                  <a:pt x="647" y="21"/>
                  <a:pt x="456" y="70"/>
                </a:cubicBezTo>
                <a:cubicBezTo>
                  <a:pt x="251" y="122"/>
                  <a:pt x="19" y="250"/>
                  <a:pt x="7" y="488"/>
                </a:cubicBezTo>
                <a:cubicBezTo>
                  <a:pt x="4" y="525"/>
                  <a:pt x="12" y="551"/>
                  <a:pt x="15" y="586"/>
                </a:cubicBezTo>
                <a:lnTo>
                  <a:pt x="15" y="586"/>
                </a:lnTo>
                <a:cubicBezTo>
                  <a:pt x="13" y="569"/>
                  <a:pt x="1" y="515"/>
                  <a:pt x="1" y="515"/>
                </a:cubicBezTo>
                <a:lnTo>
                  <a:pt x="1" y="515"/>
                </a:lnTo>
                <a:cubicBezTo>
                  <a:pt x="0" y="515"/>
                  <a:pt x="3" y="526"/>
                  <a:pt x="9" y="558"/>
                </a:cubicBezTo>
                <a:cubicBezTo>
                  <a:pt x="19" y="617"/>
                  <a:pt x="28" y="665"/>
                  <a:pt x="58" y="718"/>
                </a:cubicBezTo>
                <a:cubicBezTo>
                  <a:pt x="180" y="936"/>
                  <a:pt x="446" y="1049"/>
                  <a:pt x="669" y="1128"/>
                </a:cubicBezTo>
                <a:cubicBezTo>
                  <a:pt x="1274" y="1339"/>
                  <a:pt x="1922" y="1368"/>
                  <a:pt x="2550" y="1466"/>
                </a:cubicBezTo>
                <a:cubicBezTo>
                  <a:pt x="3119" y="1553"/>
                  <a:pt x="3689" y="1662"/>
                  <a:pt x="4248" y="1807"/>
                </a:cubicBezTo>
                <a:cubicBezTo>
                  <a:pt x="4260" y="1810"/>
                  <a:pt x="4274" y="1812"/>
                  <a:pt x="4286" y="1817"/>
                </a:cubicBezTo>
                <a:cubicBezTo>
                  <a:pt x="3945" y="1887"/>
                  <a:pt x="3596" y="1931"/>
                  <a:pt x="3255" y="1978"/>
                </a:cubicBezTo>
                <a:cubicBezTo>
                  <a:pt x="2610" y="2059"/>
                  <a:pt x="1953" y="2068"/>
                  <a:pt x="1308" y="2165"/>
                </a:cubicBezTo>
                <a:cubicBezTo>
                  <a:pt x="980" y="2213"/>
                  <a:pt x="570" y="2278"/>
                  <a:pt x="320" y="2519"/>
                </a:cubicBezTo>
                <a:cubicBezTo>
                  <a:pt x="258" y="2578"/>
                  <a:pt x="207" y="2648"/>
                  <a:pt x="188" y="2734"/>
                </a:cubicBezTo>
                <a:cubicBezTo>
                  <a:pt x="188" y="2737"/>
                  <a:pt x="186" y="2771"/>
                  <a:pt x="183" y="2807"/>
                </a:cubicBezTo>
                <a:cubicBezTo>
                  <a:pt x="182" y="2804"/>
                  <a:pt x="180" y="2803"/>
                  <a:pt x="179" y="2803"/>
                </a:cubicBezTo>
                <a:lnTo>
                  <a:pt x="179" y="2803"/>
                </a:lnTo>
                <a:cubicBezTo>
                  <a:pt x="176" y="2803"/>
                  <a:pt x="175" y="2816"/>
                  <a:pt x="180" y="2858"/>
                </a:cubicBezTo>
                <a:cubicBezTo>
                  <a:pt x="183" y="2891"/>
                  <a:pt x="186" y="2921"/>
                  <a:pt x="195" y="2952"/>
                </a:cubicBezTo>
                <a:cubicBezTo>
                  <a:pt x="222" y="3041"/>
                  <a:pt x="284" y="3118"/>
                  <a:pt x="357" y="3176"/>
                </a:cubicBezTo>
                <a:cubicBezTo>
                  <a:pt x="614" y="3379"/>
                  <a:pt x="1000" y="3422"/>
                  <a:pt x="1345" y="3422"/>
                </a:cubicBezTo>
                <a:cubicBezTo>
                  <a:pt x="1441" y="3422"/>
                  <a:pt x="1535" y="3419"/>
                  <a:pt x="1622" y="3415"/>
                </a:cubicBezTo>
                <a:cubicBezTo>
                  <a:pt x="2084" y="3394"/>
                  <a:pt x="2542" y="3240"/>
                  <a:pt x="2965" y="3066"/>
                </a:cubicBezTo>
                <a:cubicBezTo>
                  <a:pt x="3670" y="2781"/>
                  <a:pt x="4352" y="2409"/>
                  <a:pt x="4984" y="1988"/>
                </a:cubicBezTo>
                <a:cubicBezTo>
                  <a:pt x="5018" y="1971"/>
                  <a:pt x="5038" y="1945"/>
                  <a:pt x="5054" y="1918"/>
                </a:cubicBezTo>
                <a:cubicBezTo>
                  <a:pt x="5078" y="1870"/>
                  <a:pt x="5076" y="1817"/>
                  <a:pt x="5054" y="1769"/>
                </a:cubicBezTo>
                <a:cubicBezTo>
                  <a:pt x="5050" y="1761"/>
                  <a:pt x="5047" y="1756"/>
                  <a:pt x="5044" y="1747"/>
                </a:cubicBezTo>
                <a:cubicBezTo>
                  <a:pt x="5030" y="1710"/>
                  <a:pt x="5003" y="1675"/>
                  <a:pt x="4951" y="1657"/>
                </a:cubicBezTo>
                <a:cubicBezTo>
                  <a:pt x="4416" y="1297"/>
                  <a:pt x="3852" y="972"/>
                  <a:pt x="3276" y="684"/>
                </a:cubicBezTo>
                <a:cubicBezTo>
                  <a:pt x="2603" y="347"/>
                  <a:pt x="1814" y="0"/>
                  <a:pt x="10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title"/>
          </p:nvPr>
        </p:nvSpPr>
        <p:spPr>
          <a:xfrm>
            <a:off x="4170475" y="2035100"/>
            <a:ext cx="4260300" cy="168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subTitle" idx="1"/>
          </p:nvPr>
        </p:nvSpPr>
        <p:spPr>
          <a:xfrm>
            <a:off x="4170475" y="3715325"/>
            <a:ext cx="4260300" cy="8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6"/>
          <p:cNvSpPr>
            <a:spLocks noGrp="1"/>
          </p:cNvSpPr>
          <p:nvPr>
            <p:ph type="pic" idx="2"/>
          </p:nvPr>
        </p:nvSpPr>
        <p:spPr>
          <a:xfrm>
            <a:off x="713225" y="533875"/>
            <a:ext cx="3197700" cy="4075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subTitle" idx="1"/>
          </p:nvPr>
        </p:nvSpPr>
        <p:spPr>
          <a:xfrm>
            <a:off x="4832040" y="1795575"/>
            <a:ext cx="3254100" cy="19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subTitle" idx="2"/>
          </p:nvPr>
        </p:nvSpPr>
        <p:spPr>
          <a:xfrm>
            <a:off x="1057863" y="1795575"/>
            <a:ext cx="3254100" cy="19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1"/>
          <p:cNvSpPr/>
          <p:nvPr/>
        </p:nvSpPr>
        <p:spPr>
          <a:xfrm rot="2426378">
            <a:off x="-1007894" y="3879796"/>
            <a:ext cx="2674483" cy="1833544"/>
          </a:xfrm>
          <a:custGeom>
            <a:avLst/>
            <a:gdLst/>
            <a:ahLst/>
            <a:cxnLst/>
            <a:rect l="l" t="t" r="r" b="b"/>
            <a:pathLst>
              <a:path w="49340" h="33826" extrusionOk="0">
                <a:moveTo>
                  <a:pt x="32615" y="1"/>
                </a:moveTo>
                <a:cubicBezTo>
                  <a:pt x="32306" y="1"/>
                  <a:pt x="31997" y="11"/>
                  <a:pt x="31689" y="31"/>
                </a:cubicBezTo>
                <a:cubicBezTo>
                  <a:pt x="28644" y="230"/>
                  <a:pt x="27237" y="1729"/>
                  <a:pt x="24826" y="3269"/>
                </a:cubicBezTo>
                <a:cubicBezTo>
                  <a:pt x="18333" y="7426"/>
                  <a:pt x="9363" y="3796"/>
                  <a:pt x="3366" y="8716"/>
                </a:cubicBezTo>
                <a:cubicBezTo>
                  <a:pt x="1232" y="10467"/>
                  <a:pt x="0" y="13264"/>
                  <a:pt x="152" y="16020"/>
                </a:cubicBezTo>
                <a:cubicBezTo>
                  <a:pt x="302" y="18776"/>
                  <a:pt x="1831" y="21423"/>
                  <a:pt x="4142" y="22930"/>
                </a:cubicBezTo>
                <a:cubicBezTo>
                  <a:pt x="6958" y="24766"/>
                  <a:pt x="10522" y="24847"/>
                  <a:pt x="13776" y="25687"/>
                </a:cubicBezTo>
                <a:cubicBezTo>
                  <a:pt x="18118" y="26809"/>
                  <a:pt x="21953" y="29307"/>
                  <a:pt x="25996" y="31248"/>
                </a:cubicBezTo>
                <a:cubicBezTo>
                  <a:pt x="28982" y="32682"/>
                  <a:pt x="32286" y="33826"/>
                  <a:pt x="35546" y="33826"/>
                </a:cubicBezTo>
                <a:cubicBezTo>
                  <a:pt x="36700" y="33826"/>
                  <a:pt x="37849" y="33682"/>
                  <a:pt x="38976" y="33358"/>
                </a:cubicBezTo>
                <a:cubicBezTo>
                  <a:pt x="44679" y="31714"/>
                  <a:pt x="48258" y="25697"/>
                  <a:pt x="48793" y="19785"/>
                </a:cubicBezTo>
                <a:cubicBezTo>
                  <a:pt x="49340" y="13719"/>
                  <a:pt x="47058" y="7309"/>
                  <a:pt x="42336" y="3465"/>
                </a:cubicBezTo>
                <a:cubicBezTo>
                  <a:pt x="39645" y="1276"/>
                  <a:pt x="36103" y="1"/>
                  <a:pt x="32615" y="1"/>
                </a:cubicBezTo>
                <a:close/>
              </a:path>
            </a:pathLst>
          </a:custGeom>
          <a:solidFill>
            <a:srgbClr val="E7E7E7">
              <a:alpha val="49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1"/>
          <p:cNvSpPr/>
          <p:nvPr/>
        </p:nvSpPr>
        <p:spPr>
          <a:xfrm>
            <a:off x="1057888" y="4603993"/>
            <a:ext cx="962100" cy="962100"/>
          </a:xfrm>
          <a:prstGeom prst="ellipse">
            <a:avLst/>
          </a:prstGeom>
          <a:solidFill>
            <a:srgbClr val="E7E7E7">
              <a:alpha val="49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1"/>
          <p:cNvSpPr/>
          <p:nvPr/>
        </p:nvSpPr>
        <p:spPr>
          <a:xfrm>
            <a:off x="81138" y="2541213"/>
            <a:ext cx="402600" cy="402600"/>
          </a:xfrm>
          <a:prstGeom prst="ellipse">
            <a:avLst/>
          </a:prstGeom>
          <a:solidFill>
            <a:srgbClr val="E7E7E7">
              <a:alpha val="49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1"/>
          <p:cNvSpPr/>
          <p:nvPr/>
        </p:nvSpPr>
        <p:spPr>
          <a:xfrm rot="-5762750">
            <a:off x="7222047" y="4513211"/>
            <a:ext cx="357036" cy="331489"/>
          </a:xfrm>
          <a:custGeom>
            <a:avLst/>
            <a:gdLst/>
            <a:ahLst/>
            <a:cxnLst/>
            <a:rect l="l" t="t" r="r" b="b"/>
            <a:pathLst>
              <a:path w="5621" h="5218" extrusionOk="0">
                <a:moveTo>
                  <a:pt x="4163" y="1"/>
                </a:moveTo>
                <a:cubicBezTo>
                  <a:pt x="3952" y="1"/>
                  <a:pt x="3710" y="150"/>
                  <a:pt x="3415" y="451"/>
                </a:cubicBezTo>
                <a:cubicBezTo>
                  <a:pt x="2953" y="930"/>
                  <a:pt x="2673" y="1980"/>
                  <a:pt x="2576" y="2407"/>
                </a:cubicBezTo>
                <a:cubicBezTo>
                  <a:pt x="2106" y="2516"/>
                  <a:pt x="995" y="2806"/>
                  <a:pt x="497" y="3234"/>
                </a:cubicBezTo>
                <a:cubicBezTo>
                  <a:pt x="152" y="3533"/>
                  <a:pt x="0" y="3772"/>
                  <a:pt x="26" y="3987"/>
                </a:cubicBezTo>
                <a:cubicBezTo>
                  <a:pt x="40" y="4101"/>
                  <a:pt x="99" y="4182"/>
                  <a:pt x="161" y="4226"/>
                </a:cubicBezTo>
                <a:cubicBezTo>
                  <a:pt x="198" y="4258"/>
                  <a:pt x="262" y="4298"/>
                  <a:pt x="357" y="4308"/>
                </a:cubicBezTo>
                <a:cubicBezTo>
                  <a:pt x="376" y="4310"/>
                  <a:pt x="398" y="4311"/>
                  <a:pt x="417" y="4311"/>
                </a:cubicBezTo>
                <a:cubicBezTo>
                  <a:pt x="656" y="4311"/>
                  <a:pt x="975" y="4153"/>
                  <a:pt x="1390" y="3828"/>
                </a:cubicBezTo>
                <a:cubicBezTo>
                  <a:pt x="1649" y="3624"/>
                  <a:pt x="1879" y="3455"/>
                  <a:pt x="2081" y="3318"/>
                </a:cubicBezTo>
                <a:lnTo>
                  <a:pt x="2081" y="3318"/>
                </a:lnTo>
                <a:cubicBezTo>
                  <a:pt x="1944" y="3492"/>
                  <a:pt x="1780" y="3695"/>
                  <a:pt x="1581" y="3919"/>
                </a:cubicBezTo>
                <a:cubicBezTo>
                  <a:pt x="1204" y="4351"/>
                  <a:pt x="1043" y="4665"/>
                  <a:pt x="1082" y="4903"/>
                </a:cubicBezTo>
                <a:cubicBezTo>
                  <a:pt x="1099" y="5009"/>
                  <a:pt x="1151" y="5074"/>
                  <a:pt x="1192" y="5110"/>
                </a:cubicBezTo>
                <a:cubicBezTo>
                  <a:pt x="1229" y="5151"/>
                  <a:pt x="1304" y="5206"/>
                  <a:pt x="1424" y="5214"/>
                </a:cubicBezTo>
                <a:cubicBezTo>
                  <a:pt x="1434" y="5214"/>
                  <a:pt x="1448" y="5218"/>
                  <a:pt x="1460" y="5218"/>
                </a:cubicBezTo>
                <a:cubicBezTo>
                  <a:pt x="1670" y="5218"/>
                  <a:pt x="1912" y="5069"/>
                  <a:pt x="2204" y="4767"/>
                </a:cubicBezTo>
                <a:cubicBezTo>
                  <a:pt x="2668" y="4287"/>
                  <a:pt x="2946" y="3234"/>
                  <a:pt x="3045" y="2809"/>
                </a:cubicBezTo>
                <a:cubicBezTo>
                  <a:pt x="3516" y="2702"/>
                  <a:pt x="4625" y="2412"/>
                  <a:pt x="5122" y="1980"/>
                </a:cubicBezTo>
                <a:cubicBezTo>
                  <a:pt x="5468" y="1681"/>
                  <a:pt x="5620" y="1441"/>
                  <a:pt x="5595" y="1227"/>
                </a:cubicBezTo>
                <a:cubicBezTo>
                  <a:pt x="5581" y="1115"/>
                  <a:pt x="5521" y="1033"/>
                  <a:pt x="5460" y="988"/>
                </a:cubicBezTo>
                <a:cubicBezTo>
                  <a:pt x="5421" y="956"/>
                  <a:pt x="5359" y="918"/>
                  <a:pt x="5264" y="908"/>
                </a:cubicBezTo>
                <a:cubicBezTo>
                  <a:pt x="5245" y="906"/>
                  <a:pt x="5225" y="905"/>
                  <a:pt x="5205" y="905"/>
                </a:cubicBezTo>
                <a:cubicBezTo>
                  <a:pt x="4966" y="905"/>
                  <a:pt x="4647" y="1064"/>
                  <a:pt x="4231" y="1390"/>
                </a:cubicBezTo>
                <a:cubicBezTo>
                  <a:pt x="3970" y="1594"/>
                  <a:pt x="3738" y="1763"/>
                  <a:pt x="3540" y="1901"/>
                </a:cubicBezTo>
                <a:cubicBezTo>
                  <a:pt x="3677" y="1727"/>
                  <a:pt x="3840" y="1524"/>
                  <a:pt x="4038" y="1301"/>
                </a:cubicBezTo>
                <a:cubicBezTo>
                  <a:pt x="4417" y="869"/>
                  <a:pt x="4576" y="555"/>
                  <a:pt x="4538" y="314"/>
                </a:cubicBezTo>
                <a:cubicBezTo>
                  <a:pt x="4521" y="207"/>
                  <a:pt x="4470" y="144"/>
                  <a:pt x="4429" y="108"/>
                </a:cubicBezTo>
                <a:cubicBezTo>
                  <a:pt x="4392" y="67"/>
                  <a:pt x="4317" y="11"/>
                  <a:pt x="4197" y="2"/>
                </a:cubicBezTo>
                <a:cubicBezTo>
                  <a:pt x="4186" y="1"/>
                  <a:pt x="4174" y="1"/>
                  <a:pt x="4163" y="1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1"/>
          <p:cNvSpPr/>
          <p:nvPr/>
        </p:nvSpPr>
        <p:spPr>
          <a:xfrm rot="-10283223">
            <a:off x="8694344" y="3541714"/>
            <a:ext cx="357039" cy="331484"/>
          </a:xfrm>
          <a:custGeom>
            <a:avLst/>
            <a:gdLst/>
            <a:ahLst/>
            <a:cxnLst/>
            <a:rect l="l" t="t" r="r" b="b"/>
            <a:pathLst>
              <a:path w="5621" h="5218" extrusionOk="0">
                <a:moveTo>
                  <a:pt x="4163" y="1"/>
                </a:moveTo>
                <a:cubicBezTo>
                  <a:pt x="3952" y="1"/>
                  <a:pt x="3710" y="150"/>
                  <a:pt x="3415" y="451"/>
                </a:cubicBezTo>
                <a:cubicBezTo>
                  <a:pt x="2953" y="930"/>
                  <a:pt x="2673" y="1980"/>
                  <a:pt x="2576" y="2407"/>
                </a:cubicBezTo>
                <a:cubicBezTo>
                  <a:pt x="2106" y="2516"/>
                  <a:pt x="995" y="2806"/>
                  <a:pt x="497" y="3234"/>
                </a:cubicBezTo>
                <a:cubicBezTo>
                  <a:pt x="152" y="3533"/>
                  <a:pt x="0" y="3772"/>
                  <a:pt x="26" y="3987"/>
                </a:cubicBezTo>
                <a:cubicBezTo>
                  <a:pt x="40" y="4101"/>
                  <a:pt x="99" y="4182"/>
                  <a:pt x="161" y="4226"/>
                </a:cubicBezTo>
                <a:cubicBezTo>
                  <a:pt x="198" y="4258"/>
                  <a:pt x="262" y="4298"/>
                  <a:pt x="357" y="4308"/>
                </a:cubicBezTo>
                <a:cubicBezTo>
                  <a:pt x="376" y="4310"/>
                  <a:pt x="398" y="4311"/>
                  <a:pt x="417" y="4311"/>
                </a:cubicBezTo>
                <a:cubicBezTo>
                  <a:pt x="656" y="4311"/>
                  <a:pt x="975" y="4153"/>
                  <a:pt x="1390" y="3828"/>
                </a:cubicBezTo>
                <a:cubicBezTo>
                  <a:pt x="1649" y="3624"/>
                  <a:pt x="1879" y="3455"/>
                  <a:pt x="2081" y="3318"/>
                </a:cubicBezTo>
                <a:lnTo>
                  <a:pt x="2081" y="3318"/>
                </a:lnTo>
                <a:cubicBezTo>
                  <a:pt x="1944" y="3492"/>
                  <a:pt x="1780" y="3695"/>
                  <a:pt x="1581" y="3919"/>
                </a:cubicBezTo>
                <a:cubicBezTo>
                  <a:pt x="1204" y="4351"/>
                  <a:pt x="1043" y="4665"/>
                  <a:pt x="1082" y="4903"/>
                </a:cubicBezTo>
                <a:cubicBezTo>
                  <a:pt x="1099" y="5009"/>
                  <a:pt x="1151" y="5074"/>
                  <a:pt x="1192" y="5110"/>
                </a:cubicBezTo>
                <a:cubicBezTo>
                  <a:pt x="1229" y="5151"/>
                  <a:pt x="1304" y="5206"/>
                  <a:pt x="1424" y="5214"/>
                </a:cubicBezTo>
                <a:cubicBezTo>
                  <a:pt x="1434" y="5214"/>
                  <a:pt x="1448" y="5218"/>
                  <a:pt x="1460" y="5218"/>
                </a:cubicBezTo>
                <a:cubicBezTo>
                  <a:pt x="1670" y="5218"/>
                  <a:pt x="1912" y="5069"/>
                  <a:pt x="2204" y="4767"/>
                </a:cubicBezTo>
                <a:cubicBezTo>
                  <a:pt x="2668" y="4287"/>
                  <a:pt x="2946" y="3234"/>
                  <a:pt x="3045" y="2809"/>
                </a:cubicBezTo>
                <a:cubicBezTo>
                  <a:pt x="3516" y="2702"/>
                  <a:pt x="4625" y="2412"/>
                  <a:pt x="5122" y="1980"/>
                </a:cubicBezTo>
                <a:cubicBezTo>
                  <a:pt x="5468" y="1681"/>
                  <a:pt x="5620" y="1441"/>
                  <a:pt x="5595" y="1227"/>
                </a:cubicBezTo>
                <a:cubicBezTo>
                  <a:pt x="5581" y="1115"/>
                  <a:pt x="5521" y="1033"/>
                  <a:pt x="5460" y="988"/>
                </a:cubicBezTo>
                <a:cubicBezTo>
                  <a:pt x="5421" y="956"/>
                  <a:pt x="5359" y="918"/>
                  <a:pt x="5264" y="908"/>
                </a:cubicBezTo>
                <a:cubicBezTo>
                  <a:pt x="5245" y="906"/>
                  <a:pt x="5225" y="905"/>
                  <a:pt x="5205" y="905"/>
                </a:cubicBezTo>
                <a:cubicBezTo>
                  <a:pt x="4966" y="905"/>
                  <a:pt x="4647" y="1064"/>
                  <a:pt x="4231" y="1390"/>
                </a:cubicBezTo>
                <a:cubicBezTo>
                  <a:pt x="3970" y="1594"/>
                  <a:pt x="3738" y="1763"/>
                  <a:pt x="3540" y="1901"/>
                </a:cubicBezTo>
                <a:cubicBezTo>
                  <a:pt x="3677" y="1727"/>
                  <a:pt x="3840" y="1524"/>
                  <a:pt x="4038" y="1301"/>
                </a:cubicBezTo>
                <a:cubicBezTo>
                  <a:pt x="4417" y="869"/>
                  <a:pt x="4576" y="555"/>
                  <a:pt x="4538" y="314"/>
                </a:cubicBezTo>
                <a:cubicBezTo>
                  <a:pt x="4521" y="207"/>
                  <a:pt x="4470" y="144"/>
                  <a:pt x="4429" y="108"/>
                </a:cubicBezTo>
                <a:cubicBezTo>
                  <a:pt x="4392" y="67"/>
                  <a:pt x="4317" y="11"/>
                  <a:pt x="4197" y="2"/>
                </a:cubicBezTo>
                <a:cubicBezTo>
                  <a:pt x="4186" y="1"/>
                  <a:pt x="4174" y="1"/>
                  <a:pt x="4163" y="1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1"/>
          <p:cNvSpPr/>
          <p:nvPr/>
        </p:nvSpPr>
        <p:spPr>
          <a:xfrm>
            <a:off x="8430763" y="4477638"/>
            <a:ext cx="402600" cy="402600"/>
          </a:xfrm>
          <a:prstGeom prst="ellipse">
            <a:avLst/>
          </a:prstGeom>
          <a:solidFill>
            <a:srgbClr val="E7E7E7">
              <a:alpha val="49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0"/>
          <p:cNvSpPr txBox="1">
            <a:spLocks noGrp="1"/>
          </p:cNvSpPr>
          <p:nvPr>
            <p:ph type="title"/>
          </p:nvPr>
        </p:nvSpPr>
        <p:spPr>
          <a:xfrm>
            <a:off x="2347825" y="54655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30"/>
          <p:cNvSpPr txBox="1">
            <a:spLocks noGrp="1"/>
          </p:cNvSpPr>
          <p:nvPr>
            <p:ph type="subTitle" idx="1"/>
          </p:nvPr>
        </p:nvSpPr>
        <p:spPr>
          <a:xfrm>
            <a:off x="2347900" y="184145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30"/>
          <p:cNvSpPr txBox="1"/>
          <p:nvPr/>
        </p:nvSpPr>
        <p:spPr>
          <a:xfrm>
            <a:off x="2099100" y="3653703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sap"/>
                <a:ea typeface="Asap"/>
                <a:cs typeface="Asap"/>
                <a:sym typeface="Asap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, and includes icons by</a:t>
            </a:r>
            <a:r>
              <a:rPr lang="en" sz="1200" b="1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sap"/>
                <a:ea typeface="Asap"/>
                <a:cs typeface="Asap"/>
                <a:sym typeface="Asap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, and infographics &amp; images by</a:t>
            </a:r>
            <a:r>
              <a:rPr lang="en" sz="1200" b="1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sap"/>
                <a:ea typeface="Asap"/>
                <a:cs typeface="Asap"/>
                <a:sym typeface="Asap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rPr>
              <a:t> </a:t>
            </a:r>
            <a:endParaRPr sz="1200" b="1">
              <a:solidFill>
                <a:schemeClr val="dk1"/>
              </a:solidFill>
              <a:latin typeface="Asap"/>
              <a:ea typeface="Asap"/>
              <a:cs typeface="Asap"/>
              <a:sym typeface="Asap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1"/>
          <p:cNvSpPr/>
          <p:nvPr/>
        </p:nvSpPr>
        <p:spPr>
          <a:xfrm rot="-2085184">
            <a:off x="6381003" y="256296"/>
            <a:ext cx="286775" cy="193308"/>
          </a:xfrm>
          <a:custGeom>
            <a:avLst/>
            <a:gdLst/>
            <a:ahLst/>
            <a:cxnLst/>
            <a:rect l="l" t="t" r="r" b="b"/>
            <a:pathLst>
              <a:path w="5078" h="3423" extrusionOk="0">
                <a:moveTo>
                  <a:pt x="1033" y="0"/>
                </a:moveTo>
                <a:cubicBezTo>
                  <a:pt x="840" y="0"/>
                  <a:pt x="647" y="21"/>
                  <a:pt x="456" y="70"/>
                </a:cubicBezTo>
                <a:cubicBezTo>
                  <a:pt x="251" y="122"/>
                  <a:pt x="19" y="250"/>
                  <a:pt x="7" y="488"/>
                </a:cubicBezTo>
                <a:cubicBezTo>
                  <a:pt x="4" y="525"/>
                  <a:pt x="12" y="551"/>
                  <a:pt x="15" y="586"/>
                </a:cubicBezTo>
                <a:lnTo>
                  <a:pt x="15" y="586"/>
                </a:lnTo>
                <a:cubicBezTo>
                  <a:pt x="13" y="569"/>
                  <a:pt x="1" y="515"/>
                  <a:pt x="1" y="515"/>
                </a:cubicBezTo>
                <a:lnTo>
                  <a:pt x="1" y="515"/>
                </a:lnTo>
                <a:cubicBezTo>
                  <a:pt x="0" y="515"/>
                  <a:pt x="3" y="526"/>
                  <a:pt x="9" y="558"/>
                </a:cubicBezTo>
                <a:cubicBezTo>
                  <a:pt x="19" y="617"/>
                  <a:pt x="28" y="665"/>
                  <a:pt x="58" y="718"/>
                </a:cubicBezTo>
                <a:cubicBezTo>
                  <a:pt x="180" y="936"/>
                  <a:pt x="446" y="1049"/>
                  <a:pt x="669" y="1128"/>
                </a:cubicBezTo>
                <a:cubicBezTo>
                  <a:pt x="1274" y="1339"/>
                  <a:pt x="1922" y="1368"/>
                  <a:pt x="2550" y="1466"/>
                </a:cubicBezTo>
                <a:cubicBezTo>
                  <a:pt x="3119" y="1553"/>
                  <a:pt x="3689" y="1662"/>
                  <a:pt x="4248" y="1807"/>
                </a:cubicBezTo>
                <a:cubicBezTo>
                  <a:pt x="4260" y="1810"/>
                  <a:pt x="4274" y="1812"/>
                  <a:pt x="4286" y="1817"/>
                </a:cubicBezTo>
                <a:cubicBezTo>
                  <a:pt x="3945" y="1887"/>
                  <a:pt x="3596" y="1931"/>
                  <a:pt x="3255" y="1978"/>
                </a:cubicBezTo>
                <a:cubicBezTo>
                  <a:pt x="2610" y="2059"/>
                  <a:pt x="1953" y="2068"/>
                  <a:pt x="1308" y="2165"/>
                </a:cubicBezTo>
                <a:cubicBezTo>
                  <a:pt x="980" y="2213"/>
                  <a:pt x="570" y="2278"/>
                  <a:pt x="320" y="2519"/>
                </a:cubicBezTo>
                <a:cubicBezTo>
                  <a:pt x="258" y="2578"/>
                  <a:pt x="207" y="2648"/>
                  <a:pt x="188" y="2734"/>
                </a:cubicBezTo>
                <a:cubicBezTo>
                  <a:pt x="188" y="2737"/>
                  <a:pt x="186" y="2771"/>
                  <a:pt x="183" y="2807"/>
                </a:cubicBezTo>
                <a:cubicBezTo>
                  <a:pt x="182" y="2804"/>
                  <a:pt x="180" y="2803"/>
                  <a:pt x="179" y="2803"/>
                </a:cubicBezTo>
                <a:lnTo>
                  <a:pt x="179" y="2803"/>
                </a:lnTo>
                <a:cubicBezTo>
                  <a:pt x="176" y="2803"/>
                  <a:pt x="175" y="2816"/>
                  <a:pt x="180" y="2858"/>
                </a:cubicBezTo>
                <a:cubicBezTo>
                  <a:pt x="183" y="2891"/>
                  <a:pt x="186" y="2921"/>
                  <a:pt x="195" y="2952"/>
                </a:cubicBezTo>
                <a:cubicBezTo>
                  <a:pt x="222" y="3041"/>
                  <a:pt x="284" y="3118"/>
                  <a:pt x="357" y="3176"/>
                </a:cubicBezTo>
                <a:cubicBezTo>
                  <a:pt x="614" y="3379"/>
                  <a:pt x="1000" y="3422"/>
                  <a:pt x="1345" y="3422"/>
                </a:cubicBezTo>
                <a:cubicBezTo>
                  <a:pt x="1441" y="3422"/>
                  <a:pt x="1535" y="3419"/>
                  <a:pt x="1622" y="3415"/>
                </a:cubicBezTo>
                <a:cubicBezTo>
                  <a:pt x="2084" y="3394"/>
                  <a:pt x="2542" y="3240"/>
                  <a:pt x="2965" y="3066"/>
                </a:cubicBezTo>
                <a:cubicBezTo>
                  <a:pt x="3670" y="2781"/>
                  <a:pt x="4352" y="2409"/>
                  <a:pt x="4984" y="1988"/>
                </a:cubicBezTo>
                <a:cubicBezTo>
                  <a:pt x="5018" y="1971"/>
                  <a:pt x="5038" y="1945"/>
                  <a:pt x="5054" y="1918"/>
                </a:cubicBezTo>
                <a:cubicBezTo>
                  <a:pt x="5078" y="1870"/>
                  <a:pt x="5076" y="1817"/>
                  <a:pt x="5054" y="1769"/>
                </a:cubicBezTo>
                <a:cubicBezTo>
                  <a:pt x="5050" y="1761"/>
                  <a:pt x="5047" y="1756"/>
                  <a:pt x="5044" y="1747"/>
                </a:cubicBezTo>
                <a:cubicBezTo>
                  <a:pt x="5030" y="1710"/>
                  <a:pt x="5003" y="1675"/>
                  <a:pt x="4951" y="1657"/>
                </a:cubicBezTo>
                <a:cubicBezTo>
                  <a:pt x="4416" y="1297"/>
                  <a:pt x="3852" y="972"/>
                  <a:pt x="3276" y="684"/>
                </a:cubicBezTo>
                <a:cubicBezTo>
                  <a:pt x="2603" y="347"/>
                  <a:pt x="1814" y="0"/>
                  <a:pt x="1033" y="0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1"/>
          <p:cNvSpPr/>
          <p:nvPr/>
        </p:nvSpPr>
        <p:spPr>
          <a:xfrm rot="3806305">
            <a:off x="-1340446" y="3301667"/>
            <a:ext cx="3620622" cy="2170139"/>
          </a:xfrm>
          <a:custGeom>
            <a:avLst/>
            <a:gdLst/>
            <a:ahLst/>
            <a:cxnLst/>
            <a:rect l="l" t="t" r="r" b="b"/>
            <a:pathLst>
              <a:path w="21749" h="13111" extrusionOk="0">
                <a:moveTo>
                  <a:pt x="17677" y="0"/>
                </a:moveTo>
                <a:cubicBezTo>
                  <a:pt x="16110" y="0"/>
                  <a:pt x="14751" y="1192"/>
                  <a:pt x="13076" y="1366"/>
                </a:cubicBezTo>
                <a:cubicBezTo>
                  <a:pt x="12729" y="1402"/>
                  <a:pt x="12390" y="1417"/>
                  <a:pt x="12057" y="1417"/>
                </a:cubicBezTo>
                <a:cubicBezTo>
                  <a:pt x="10624" y="1417"/>
                  <a:pt x="9299" y="1147"/>
                  <a:pt x="7935" y="1147"/>
                </a:cubicBezTo>
                <a:cubicBezTo>
                  <a:pt x="6936" y="1147"/>
                  <a:pt x="5916" y="1292"/>
                  <a:pt x="4817" y="1792"/>
                </a:cubicBezTo>
                <a:cubicBezTo>
                  <a:pt x="2071" y="3043"/>
                  <a:pt x="1" y="5955"/>
                  <a:pt x="266" y="8963"/>
                </a:cubicBezTo>
                <a:cubicBezTo>
                  <a:pt x="397" y="10433"/>
                  <a:pt x="1136" y="11919"/>
                  <a:pt x="2437" y="12619"/>
                </a:cubicBezTo>
                <a:cubicBezTo>
                  <a:pt x="3118" y="12987"/>
                  <a:pt x="3867" y="13110"/>
                  <a:pt x="4638" y="13110"/>
                </a:cubicBezTo>
                <a:cubicBezTo>
                  <a:pt x="5567" y="13110"/>
                  <a:pt x="6528" y="12931"/>
                  <a:pt x="7447" y="12783"/>
                </a:cubicBezTo>
                <a:cubicBezTo>
                  <a:pt x="9320" y="12483"/>
                  <a:pt x="11216" y="12338"/>
                  <a:pt x="13079" y="11985"/>
                </a:cubicBezTo>
                <a:cubicBezTo>
                  <a:pt x="14941" y="11631"/>
                  <a:pt x="16797" y="11054"/>
                  <a:pt x="18355" y="9974"/>
                </a:cubicBezTo>
                <a:cubicBezTo>
                  <a:pt x="19913" y="8895"/>
                  <a:pt x="21154" y="7260"/>
                  <a:pt x="21452" y="5387"/>
                </a:cubicBezTo>
                <a:cubicBezTo>
                  <a:pt x="21748" y="3513"/>
                  <a:pt x="20961" y="1432"/>
                  <a:pt x="19322" y="473"/>
                </a:cubicBezTo>
                <a:cubicBezTo>
                  <a:pt x="18738" y="131"/>
                  <a:pt x="18196" y="0"/>
                  <a:pt x="17677" y="0"/>
                </a:cubicBezTo>
                <a:close/>
              </a:path>
            </a:pathLst>
          </a:custGeom>
          <a:solidFill>
            <a:srgbClr val="E7E7E7">
              <a:alpha val="49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31"/>
          <p:cNvSpPr/>
          <p:nvPr/>
        </p:nvSpPr>
        <p:spPr>
          <a:xfrm>
            <a:off x="8430787" y="4689002"/>
            <a:ext cx="361922" cy="336026"/>
          </a:xfrm>
          <a:custGeom>
            <a:avLst/>
            <a:gdLst/>
            <a:ahLst/>
            <a:cxnLst/>
            <a:rect l="l" t="t" r="r" b="b"/>
            <a:pathLst>
              <a:path w="5621" h="5218" extrusionOk="0">
                <a:moveTo>
                  <a:pt x="4163" y="1"/>
                </a:moveTo>
                <a:cubicBezTo>
                  <a:pt x="3952" y="1"/>
                  <a:pt x="3710" y="150"/>
                  <a:pt x="3415" y="451"/>
                </a:cubicBezTo>
                <a:cubicBezTo>
                  <a:pt x="2953" y="930"/>
                  <a:pt x="2673" y="1980"/>
                  <a:pt x="2576" y="2407"/>
                </a:cubicBezTo>
                <a:cubicBezTo>
                  <a:pt x="2106" y="2516"/>
                  <a:pt x="995" y="2806"/>
                  <a:pt x="497" y="3234"/>
                </a:cubicBezTo>
                <a:cubicBezTo>
                  <a:pt x="152" y="3533"/>
                  <a:pt x="0" y="3772"/>
                  <a:pt x="26" y="3987"/>
                </a:cubicBezTo>
                <a:cubicBezTo>
                  <a:pt x="40" y="4101"/>
                  <a:pt x="99" y="4182"/>
                  <a:pt x="161" y="4226"/>
                </a:cubicBezTo>
                <a:cubicBezTo>
                  <a:pt x="198" y="4258"/>
                  <a:pt x="262" y="4298"/>
                  <a:pt x="357" y="4308"/>
                </a:cubicBezTo>
                <a:cubicBezTo>
                  <a:pt x="376" y="4310"/>
                  <a:pt x="398" y="4311"/>
                  <a:pt x="417" y="4311"/>
                </a:cubicBezTo>
                <a:cubicBezTo>
                  <a:pt x="656" y="4311"/>
                  <a:pt x="975" y="4153"/>
                  <a:pt x="1390" y="3828"/>
                </a:cubicBezTo>
                <a:cubicBezTo>
                  <a:pt x="1649" y="3624"/>
                  <a:pt x="1879" y="3455"/>
                  <a:pt x="2081" y="3318"/>
                </a:cubicBezTo>
                <a:lnTo>
                  <a:pt x="2081" y="3318"/>
                </a:lnTo>
                <a:cubicBezTo>
                  <a:pt x="1944" y="3492"/>
                  <a:pt x="1780" y="3695"/>
                  <a:pt x="1581" y="3919"/>
                </a:cubicBezTo>
                <a:cubicBezTo>
                  <a:pt x="1204" y="4351"/>
                  <a:pt x="1043" y="4665"/>
                  <a:pt x="1082" y="4903"/>
                </a:cubicBezTo>
                <a:cubicBezTo>
                  <a:pt x="1099" y="5009"/>
                  <a:pt x="1151" y="5074"/>
                  <a:pt x="1192" y="5110"/>
                </a:cubicBezTo>
                <a:cubicBezTo>
                  <a:pt x="1229" y="5151"/>
                  <a:pt x="1304" y="5206"/>
                  <a:pt x="1424" y="5214"/>
                </a:cubicBezTo>
                <a:cubicBezTo>
                  <a:pt x="1434" y="5214"/>
                  <a:pt x="1448" y="5218"/>
                  <a:pt x="1460" y="5218"/>
                </a:cubicBezTo>
                <a:cubicBezTo>
                  <a:pt x="1670" y="5218"/>
                  <a:pt x="1912" y="5069"/>
                  <a:pt x="2204" y="4767"/>
                </a:cubicBezTo>
                <a:cubicBezTo>
                  <a:pt x="2668" y="4287"/>
                  <a:pt x="2946" y="3234"/>
                  <a:pt x="3045" y="2809"/>
                </a:cubicBezTo>
                <a:cubicBezTo>
                  <a:pt x="3516" y="2702"/>
                  <a:pt x="4625" y="2412"/>
                  <a:pt x="5122" y="1980"/>
                </a:cubicBezTo>
                <a:cubicBezTo>
                  <a:pt x="5468" y="1681"/>
                  <a:pt x="5620" y="1441"/>
                  <a:pt x="5595" y="1227"/>
                </a:cubicBezTo>
                <a:cubicBezTo>
                  <a:pt x="5581" y="1115"/>
                  <a:pt x="5521" y="1033"/>
                  <a:pt x="5460" y="988"/>
                </a:cubicBezTo>
                <a:cubicBezTo>
                  <a:pt x="5421" y="956"/>
                  <a:pt x="5359" y="918"/>
                  <a:pt x="5264" y="908"/>
                </a:cubicBezTo>
                <a:cubicBezTo>
                  <a:pt x="5245" y="906"/>
                  <a:pt x="5225" y="905"/>
                  <a:pt x="5205" y="905"/>
                </a:cubicBezTo>
                <a:cubicBezTo>
                  <a:pt x="4966" y="905"/>
                  <a:pt x="4647" y="1064"/>
                  <a:pt x="4231" y="1390"/>
                </a:cubicBezTo>
                <a:cubicBezTo>
                  <a:pt x="3970" y="1594"/>
                  <a:pt x="3738" y="1763"/>
                  <a:pt x="3540" y="1901"/>
                </a:cubicBezTo>
                <a:cubicBezTo>
                  <a:pt x="3677" y="1727"/>
                  <a:pt x="3840" y="1524"/>
                  <a:pt x="4038" y="1301"/>
                </a:cubicBezTo>
                <a:cubicBezTo>
                  <a:pt x="4417" y="869"/>
                  <a:pt x="4576" y="555"/>
                  <a:pt x="4538" y="314"/>
                </a:cubicBezTo>
                <a:cubicBezTo>
                  <a:pt x="4521" y="207"/>
                  <a:pt x="4470" y="144"/>
                  <a:pt x="4429" y="108"/>
                </a:cubicBezTo>
                <a:cubicBezTo>
                  <a:pt x="4392" y="67"/>
                  <a:pt x="4317" y="11"/>
                  <a:pt x="4197" y="2"/>
                </a:cubicBezTo>
                <a:cubicBezTo>
                  <a:pt x="4186" y="1"/>
                  <a:pt x="4174" y="1"/>
                  <a:pt x="4163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lt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31"/>
          <p:cNvSpPr/>
          <p:nvPr/>
        </p:nvSpPr>
        <p:spPr>
          <a:xfrm rot="-7673059">
            <a:off x="6726942" y="-853051"/>
            <a:ext cx="3518493" cy="2412001"/>
          </a:xfrm>
          <a:custGeom>
            <a:avLst/>
            <a:gdLst/>
            <a:ahLst/>
            <a:cxnLst/>
            <a:rect l="l" t="t" r="r" b="b"/>
            <a:pathLst>
              <a:path w="49340" h="33826" extrusionOk="0">
                <a:moveTo>
                  <a:pt x="32615" y="1"/>
                </a:moveTo>
                <a:cubicBezTo>
                  <a:pt x="32306" y="1"/>
                  <a:pt x="31997" y="11"/>
                  <a:pt x="31689" y="31"/>
                </a:cubicBezTo>
                <a:cubicBezTo>
                  <a:pt x="28644" y="230"/>
                  <a:pt x="27237" y="1729"/>
                  <a:pt x="24826" y="3269"/>
                </a:cubicBezTo>
                <a:cubicBezTo>
                  <a:pt x="18333" y="7426"/>
                  <a:pt x="9363" y="3796"/>
                  <a:pt x="3366" y="8716"/>
                </a:cubicBezTo>
                <a:cubicBezTo>
                  <a:pt x="1232" y="10467"/>
                  <a:pt x="0" y="13264"/>
                  <a:pt x="152" y="16020"/>
                </a:cubicBezTo>
                <a:cubicBezTo>
                  <a:pt x="302" y="18776"/>
                  <a:pt x="1831" y="21423"/>
                  <a:pt x="4142" y="22930"/>
                </a:cubicBezTo>
                <a:cubicBezTo>
                  <a:pt x="6958" y="24766"/>
                  <a:pt x="10522" y="24847"/>
                  <a:pt x="13776" y="25687"/>
                </a:cubicBezTo>
                <a:cubicBezTo>
                  <a:pt x="18118" y="26809"/>
                  <a:pt x="21953" y="29307"/>
                  <a:pt x="25996" y="31248"/>
                </a:cubicBezTo>
                <a:cubicBezTo>
                  <a:pt x="28982" y="32682"/>
                  <a:pt x="32286" y="33826"/>
                  <a:pt x="35546" y="33826"/>
                </a:cubicBezTo>
                <a:cubicBezTo>
                  <a:pt x="36700" y="33826"/>
                  <a:pt x="37849" y="33682"/>
                  <a:pt x="38976" y="33358"/>
                </a:cubicBezTo>
                <a:cubicBezTo>
                  <a:pt x="44679" y="31714"/>
                  <a:pt x="48258" y="25697"/>
                  <a:pt x="48793" y="19785"/>
                </a:cubicBezTo>
                <a:cubicBezTo>
                  <a:pt x="49340" y="13719"/>
                  <a:pt x="47058" y="7309"/>
                  <a:pt x="42336" y="3465"/>
                </a:cubicBezTo>
                <a:cubicBezTo>
                  <a:pt x="39645" y="1276"/>
                  <a:pt x="36103" y="1"/>
                  <a:pt x="32615" y="1"/>
                </a:cubicBezTo>
                <a:close/>
              </a:path>
            </a:pathLst>
          </a:custGeom>
          <a:solidFill>
            <a:srgbClr val="E7E7E7">
              <a:alpha val="49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1"/>
          <p:cNvSpPr/>
          <p:nvPr/>
        </p:nvSpPr>
        <p:spPr>
          <a:xfrm>
            <a:off x="252724" y="2647201"/>
            <a:ext cx="921000" cy="919800"/>
          </a:xfrm>
          <a:prstGeom prst="ellipse">
            <a:avLst/>
          </a:prstGeom>
          <a:solidFill>
            <a:srgbClr val="E7E7E7">
              <a:alpha val="49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1"/>
          <p:cNvSpPr/>
          <p:nvPr/>
        </p:nvSpPr>
        <p:spPr>
          <a:xfrm>
            <a:off x="8025687" y="1301701"/>
            <a:ext cx="921000" cy="919800"/>
          </a:xfrm>
          <a:prstGeom prst="ellipse">
            <a:avLst/>
          </a:prstGeom>
          <a:solidFill>
            <a:srgbClr val="E7E7E7">
              <a:alpha val="49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31"/>
          <p:cNvSpPr/>
          <p:nvPr/>
        </p:nvSpPr>
        <p:spPr>
          <a:xfrm rot="3765863">
            <a:off x="8820510" y="3119081"/>
            <a:ext cx="361929" cy="336027"/>
          </a:xfrm>
          <a:custGeom>
            <a:avLst/>
            <a:gdLst/>
            <a:ahLst/>
            <a:cxnLst/>
            <a:rect l="l" t="t" r="r" b="b"/>
            <a:pathLst>
              <a:path w="5621" h="5218" extrusionOk="0">
                <a:moveTo>
                  <a:pt x="4163" y="1"/>
                </a:moveTo>
                <a:cubicBezTo>
                  <a:pt x="3952" y="1"/>
                  <a:pt x="3710" y="150"/>
                  <a:pt x="3415" y="451"/>
                </a:cubicBezTo>
                <a:cubicBezTo>
                  <a:pt x="2953" y="930"/>
                  <a:pt x="2673" y="1980"/>
                  <a:pt x="2576" y="2407"/>
                </a:cubicBezTo>
                <a:cubicBezTo>
                  <a:pt x="2106" y="2516"/>
                  <a:pt x="995" y="2806"/>
                  <a:pt x="497" y="3234"/>
                </a:cubicBezTo>
                <a:cubicBezTo>
                  <a:pt x="152" y="3533"/>
                  <a:pt x="0" y="3772"/>
                  <a:pt x="26" y="3987"/>
                </a:cubicBezTo>
                <a:cubicBezTo>
                  <a:pt x="40" y="4101"/>
                  <a:pt x="99" y="4182"/>
                  <a:pt x="161" y="4226"/>
                </a:cubicBezTo>
                <a:cubicBezTo>
                  <a:pt x="198" y="4258"/>
                  <a:pt x="262" y="4298"/>
                  <a:pt x="357" y="4308"/>
                </a:cubicBezTo>
                <a:cubicBezTo>
                  <a:pt x="376" y="4310"/>
                  <a:pt x="398" y="4311"/>
                  <a:pt x="417" y="4311"/>
                </a:cubicBezTo>
                <a:cubicBezTo>
                  <a:pt x="656" y="4311"/>
                  <a:pt x="975" y="4153"/>
                  <a:pt x="1390" y="3828"/>
                </a:cubicBezTo>
                <a:cubicBezTo>
                  <a:pt x="1649" y="3624"/>
                  <a:pt x="1879" y="3455"/>
                  <a:pt x="2081" y="3318"/>
                </a:cubicBezTo>
                <a:lnTo>
                  <a:pt x="2081" y="3318"/>
                </a:lnTo>
                <a:cubicBezTo>
                  <a:pt x="1944" y="3492"/>
                  <a:pt x="1780" y="3695"/>
                  <a:pt x="1581" y="3919"/>
                </a:cubicBezTo>
                <a:cubicBezTo>
                  <a:pt x="1204" y="4351"/>
                  <a:pt x="1043" y="4665"/>
                  <a:pt x="1082" y="4903"/>
                </a:cubicBezTo>
                <a:cubicBezTo>
                  <a:pt x="1099" y="5009"/>
                  <a:pt x="1151" y="5074"/>
                  <a:pt x="1192" y="5110"/>
                </a:cubicBezTo>
                <a:cubicBezTo>
                  <a:pt x="1229" y="5151"/>
                  <a:pt x="1304" y="5206"/>
                  <a:pt x="1424" y="5214"/>
                </a:cubicBezTo>
                <a:cubicBezTo>
                  <a:pt x="1434" y="5214"/>
                  <a:pt x="1448" y="5218"/>
                  <a:pt x="1460" y="5218"/>
                </a:cubicBezTo>
                <a:cubicBezTo>
                  <a:pt x="1670" y="5218"/>
                  <a:pt x="1912" y="5069"/>
                  <a:pt x="2204" y="4767"/>
                </a:cubicBezTo>
                <a:cubicBezTo>
                  <a:pt x="2668" y="4287"/>
                  <a:pt x="2946" y="3234"/>
                  <a:pt x="3045" y="2809"/>
                </a:cubicBezTo>
                <a:cubicBezTo>
                  <a:pt x="3516" y="2702"/>
                  <a:pt x="4625" y="2412"/>
                  <a:pt x="5122" y="1980"/>
                </a:cubicBezTo>
                <a:cubicBezTo>
                  <a:pt x="5468" y="1681"/>
                  <a:pt x="5620" y="1441"/>
                  <a:pt x="5595" y="1227"/>
                </a:cubicBezTo>
                <a:cubicBezTo>
                  <a:pt x="5581" y="1115"/>
                  <a:pt x="5521" y="1033"/>
                  <a:pt x="5460" y="988"/>
                </a:cubicBezTo>
                <a:cubicBezTo>
                  <a:pt x="5421" y="956"/>
                  <a:pt x="5359" y="918"/>
                  <a:pt x="5264" y="908"/>
                </a:cubicBezTo>
                <a:cubicBezTo>
                  <a:pt x="5245" y="906"/>
                  <a:pt x="5225" y="905"/>
                  <a:pt x="5205" y="905"/>
                </a:cubicBezTo>
                <a:cubicBezTo>
                  <a:pt x="4966" y="905"/>
                  <a:pt x="4647" y="1064"/>
                  <a:pt x="4231" y="1390"/>
                </a:cubicBezTo>
                <a:cubicBezTo>
                  <a:pt x="3970" y="1594"/>
                  <a:pt x="3738" y="1763"/>
                  <a:pt x="3540" y="1901"/>
                </a:cubicBezTo>
                <a:cubicBezTo>
                  <a:pt x="3677" y="1727"/>
                  <a:pt x="3840" y="1524"/>
                  <a:pt x="4038" y="1301"/>
                </a:cubicBezTo>
                <a:cubicBezTo>
                  <a:pt x="4417" y="869"/>
                  <a:pt x="4576" y="555"/>
                  <a:pt x="4538" y="314"/>
                </a:cubicBezTo>
                <a:cubicBezTo>
                  <a:pt x="4521" y="207"/>
                  <a:pt x="4470" y="144"/>
                  <a:pt x="4429" y="108"/>
                </a:cubicBezTo>
                <a:cubicBezTo>
                  <a:pt x="4392" y="67"/>
                  <a:pt x="4317" y="11"/>
                  <a:pt x="4197" y="2"/>
                </a:cubicBezTo>
                <a:cubicBezTo>
                  <a:pt x="4186" y="1"/>
                  <a:pt x="4174" y="1"/>
                  <a:pt x="4163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lt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1"/>
          <p:cNvSpPr/>
          <p:nvPr/>
        </p:nvSpPr>
        <p:spPr>
          <a:xfrm rot="2700215">
            <a:off x="26354" y="1848845"/>
            <a:ext cx="286770" cy="193307"/>
          </a:xfrm>
          <a:custGeom>
            <a:avLst/>
            <a:gdLst/>
            <a:ahLst/>
            <a:cxnLst/>
            <a:rect l="l" t="t" r="r" b="b"/>
            <a:pathLst>
              <a:path w="5078" h="3423" extrusionOk="0">
                <a:moveTo>
                  <a:pt x="1033" y="0"/>
                </a:moveTo>
                <a:cubicBezTo>
                  <a:pt x="840" y="0"/>
                  <a:pt x="647" y="21"/>
                  <a:pt x="456" y="70"/>
                </a:cubicBezTo>
                <a:cubicBezTo>
                  <a:pt x="251" y="122"/>
                  <a:pt x="19" y="250"/>
                  <a:pt x="7" y="488"/>
                </a:cubicBezTo>
                <a:cubicBezTo>
                  <a:pt x="4" y="525"/>
                  <a:pt x="12" y="551"/>
                  <a:pt x="15" y="586"/>
                </a:cubicBezTo>
                <a:lnTo>
                  <a:pt x="15" y="586"/>
                </a:lnTo>
                <a:cubicBezTo>
                  <a:pt x="13" y="569"/>
                  <a:pt x="1" y="515"/>
                  <a:pt x="1" y="515"/>
                </a:cubicBezTo>
                <a:lnTo>
                  <a:pt x="1" y="515"/>
                </a:lnTo>
                <a:cubicBezTo>
                  <a:pt x="0" y="515"/>
                  <a:pt x="3" y="526"/>
                  <a:pt x="9" y="558"/>
                </a:cubicBezTo>
                <a:cubicBezTo>
                  <a:pt x="19" y="617"/>
                  <a:pt x="28" y="665"/>
                  <a:pt x="58" y="718"/>
                </a:cubicBezTo>
                <a:cubicBezTo>
                  <a:pt x="180" y="936"/>
                  <a:pt x="446" y="1049"/>
                  <a:pt x="669" y="1128"/>
                </a:cubicBezTo>
                <a:cubicBezTo>
                  <a:pt x="1274" y="1339"/>
                  <a:pt x="1922" y="1368"/>
                  <a:pt x="2550" y="1466"/>
                </a:cubicBezTo>
                <a:cubicBezTo>
                  <a:pt x="3119" y="1553"/>
                  <a:pt x="3689" y="1662"/>
                  <a:pt x="4248" y="1807"/>
                </a:cubicBezTo>
                <a:cubicBezTo>
                  <a:pt x="4260" y="1810"/>
                  <a:pt x="4274" y="1812"/>
                  <a:pt x="4286" y="1817"/>
                </a:cubicBezTo>
                <a:cubicBezTo>
                  <a:pt x="3945" y="1887"/>
                  <a:pt x="3596" y="1931"/>
                  <a:pt x="3255" y="1978"/>
                </a:cubicBezTo>
                <a:cubicBezTo>
                  <a:pt x="2610" y="2059"/>
                  <a:pt x="1953" y="2068"/>
                  <a:pt x="1308" y="2165"/>
                </a:cubicBezTo>
                <a:cubicBezTo>
                  <a:pt x="980" y="2213"/>
                  <a:pt x="570" y="2278"/>
                  <a:pt x="320" y="2519"/>
                </a:cubicBezTo>
                <a:cubicBezTo>
                  <a:pt x="258" y="2578"/>
                  <a:pt x="207" y="2648"/>
                  <a:pt x="188" y="2734"/>
                </a:cubicBezTo>
                <a:cubicBezTo>
                  <a:pt x="188" y="2737"/>
                  <a:pt x="186" y="2771"/>
                  <a:pt x="183" y="2807"/>
                </a:cubicBezTo>
                <a:cubicBezTo>
                  <a:pt x="182" y="2804"/>
                  <a:pt x="180" y="2803"/>
                  <a:pt x="179" y="2803"/>
                </a:cubicBezTo>
                <a:lnTo>
                  <a:pt x="179" y="2803"/>
                </a:lnTo>
                <a:cubicBezTo>
                  <a:pt x="176" y="2803"/>
                  <a:pt x="175" y="2816"/>
                  <a:pt x="180" y="2858"/>
                </a:cubicBezTo>
                <a:cubicBezTo>
                  <a:pt x="183" y="2891"/>
                  <a:pt x="186" y="2921"/>
                  <a:pt x="195" y="2952"/>
                </a:cubicBezTo>
                <a:cubicBezTo>
                  <a:pt x="222" y="3041"/>
                  <a:pt x="284" y="3118"/>
                  <a:pt x="357" y="3176"/>
                </a:cubicBezTo>
                <a:cubicBezTo>
                  <a:pt x="614" y="3379"/>
                  <a:pt x="1000" y="3422"/>
                  <a:pt x="1345" y="3422"/>
                </a:cubicBezTo>
                <a:cubicBezTo>
                  <a:pt x="1441" y="3422"/>
                  <a:pt x="1535" y="3419"/>
                  <a:pt x="1622" y="3415"/>
                </a:cubicBezTo>
                <a:cubicBezTo>
                  <a:pt x="2084" y="3394"/>
                  <a:pt x="2542" y="3240"/>
                  <a:pt x="2965" y="3066"/>
                </a:cubicBezTo>
                <a:cubicBezTo>
                  <a:pt x="3670" y="2781"/>
                  <a:pt x="4352" y="2409"/>
                  <a:pt x="4984" y="1988"/>
                </a:cubicBezTo>
                <a:cubicBezTo>
                  <a:pt x="5018" y="1971"/>
                  <a:pt x="5038" y="1945"/>
                  <a:pt x="5054" y="1918"/>
                </a:cubicBezTo>
                <a:cubicBezTo>
                  <a:pt x="5078" y="1870"/>
                  <a:pt x="5076" y="1817"/>
                  <a:pt x="5054" y="1769"/>
                </a:cubicBezTo>
                <a:cubicBezTo>
                  <a:pt x="5050" y="1761"/>
                  <a:pt x="5047" y="1756"/>
                  <a:pt x="5044" y="1747"/>
                </a:cubicBezTo>
                <a:cubicBezTo>
                  <a:pt x="5030" y="1710"/>
                  <a:pt x="5003" y="1675"/>
                  <a:pt x="4951" y="1657"/>
                </a:cubicBezTo>
                <a:cubicBezTo>
                  <a:pt x="4416" y="1297"/>
                  <a:pt x="3852" y="972"/>
                  <a:pt x="3276" y="684"/>
                </a:cubicBezTo>
                <a:cubicBezTo>
                  <a:pt x="2603" y="347"/>
                  <a:pt x="1814" y="0"/>
                  <a:pt x="1033" y="0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31"/>
          <p:cNvSpPr/>
          <p:nvPr/>
        </p:nvSpPr>
        <p:spPr>
          <a:xfrm>
            <a:off x="339473" y="767954"/>
            <a:ext cx="361922" cy="336026"/>
          </a:xfrm>
          <a:custGeom>
            <a:avLst/>
            <a:gdLst/>
            <a:ahLst/>
            <a:cxnLst/>
            <a:rect l="l" t="t" r="r" b="b"/>
            <a:pathLst>
              <a:path w="5621" h="5218" extrusionOk="0">
                <a:moveTo>
                  <a:pt x="4163" y="1"/>
                </a:moveTo>
                <a:cubicBezTo>
                  <a:pt x="3952" y="1"/>
                  <a:pt x="3710" y="150"/>
                  <a:pt x="3415" y="451"/>
                </a:cubicBezTo>
                <a:cubicBezTo>
                  <a:pt x="2953" y="930"/>
                  <a:pt x="2673" y="1980"/>
                  <a:pt x="2576" y="2407"/>
                </a:cubicBezTo>
                <a:cubicBezTo>
                  <a:pt x="2106" y="2516"/>
                  <a:pt x="995" y="2806"/>
                  <a:pt x="497" y="3234"/>
                </a:cubicBezTo>
                <a:cubicBezTo>
                  <a:pt x="152" y="3533"/>
                  <a:pt x="0" y="3772"/>
                  <a:pt x="26" y="3987"/>
                </a:cubicBezTo>
                <a:cubicBezTo>
                  <a:pt x="40" y="4101"/>
                  <a:pt x="99" y="4182"/>
                  <a:pt x="161" y="4226"/>
                </a:cubicBezTo>
                <a:cubicBezTo>
                  <a:pt x="198" y="4258"/>
                  <a:pt x="262" y="4298"/>
                  <a:pt x="357" y="4308"/>
                </a:cubicBezTo>
                <a:cubicBezTo>
                  <a:pt x="376" y="4310"/>
                  <a:pt x="398" y="4311"/>
                  <a:pt x="417" y="4311"/>
                </a:cubicBezTo>
                <a:cubicBezTo>
                  <a:pt x="656" y="4311"/>
                  <a:pt x="975" y="4153"/>
                  <a:pt x="1390" y="3828"/>
                </a:cubicBezTo>
                <a:cubicBezTo>
                  <a:pt x="1649" y="3624"/>
                  <a:pt x="1879" y="3455"/>
                  <a:pt x="2081" y="3318"/>
                </a:cubicBezTo>
                <a:lnTo>
                  <a:pt x="2081" y="3318"/>
                </a:lnTo>
                <a:cubicBezTo>
                  <a:pt x="1944" y="3492"/>
                  <a:pt x="1780" y="3695"/>
                  <a:pt x="1581" y="3919"/>
                </a:cubicBezTo>
                <a:cubicBezTo>
                  <a:pt x="1204" y="4351"/>
                  <a:pt x="1043" y="4665"/>
                  <a:pt x="1082" y="4903"/>
                </a:cubicBezTo>
                <a:cubicBezTo>
                  <a:pt x="1099" y="5009"/>
                  <a:pt x="1151" y="5074"/>
                  <a:pt x="1192" y="5110"/>
                </a:cubicBezTo>
                <a:cubicBezTo>
                  <a:pt x="1229" y="5151"/>
                  <a:pt x="1304" y="5206"/>
                  <a:pt x="1424" y="5214"/>
                </a:cubicBezTo>
                <a:cubicBezTo>
                  <a:pt x="1434" y="5214"/>
                  <a:pt x="1448" y="5218"/>
                  <a:pt x="1460" y="5218"/>
                </a:cubicBezTo>
                <a:cubicBezTo>
                  <a:pt x="1670" y="5218"/>
                  <a:pt x="1912" y="5069"/>
                  <a:pt x="2204" y="4767"/>
                </a:cubicBezTo>
                <a:cubicBezTo>
                  <a:pt x="2668" y="4287"/>
                  <a:pt x="2946" y="3234"/>
                  <a:pt x="3045" y="2809"/>
                </a:cubicBezTo>
                <a:cubicBezTo>
                  <a:pt x="3516" y="2702"/>
                  <a:pt x="4625" y="2412"/>
                  <a:pt x="5122" y="1980"/>
                </a:cubicBezTo>
                <a:cubicBezTo>
                  <a:pt x="5468" y="1681"/>
                  <a:pt x="5620" y="1441"/>
                  <a:pt x="5595" y="1227"/>
                </a:cubicBezTo>
                <a:cubicBezTo>
                  <a:pt x="5581" y="1115"/>
                  <a:pt x="5521" y="1033"/>
                  <a:pt x="5460" y="988"/>
                </a:cubicBezTo>
                <a:cubicBezTo>
                  <a:pt x="5421" y="956"/>
                  <a:pt x="5359" y="918"/>
                  <a:pt x="5264" y="908"/>
                </a:cubicBezTo>
                <a:cubicBezTo>
                  <a:pt x="5245" y="906"/>
                  <a:pt x="5225" y="905"/>
                  <a:pt x="5205" y="905"/>
                </a:cubicBezTo>
                <a:cubicBezTo>
                  <a:pt x="4966" y="905"/>
                  <a:pt x="4647" y="1064"/>
                  <a:pt x="4231" y="1390"/>
                </a:cubicBezTo>
                <a:cubicBezTo>
                  <a:pt x="3970" y="1594"/>
                  <a:pt x="3738" y="1763"/>
                  <a:pt x="3540" y="1901"/>
                </a:cubicBezTo>
                <a:cubicBezTo>
                  <a:pt x="3677" y="1727"/>
                  <a:pt x="3840" y="1524"/>
                  <a:pt x="4038" y="1301"/>
                </a:cubicBezTo>
                <a:cubicBezTo>
                  <a:pt x="4417" y="869"/>
                  <a:pt x="4576" y="555"/>
                  <a:pt x="4538" y="314"/>
                </a:cubicBezTo>
                <a:cubicBezTo>
                  <a:pt x="4521" y="207"/>
                  <a:pt x="4470" y="144"/>
                  <a:pt x="4429" y="108"/>
                </a:cubicBezTo>
                <a:cubicBezTo>
                  <a:pt x="4392" y="67"/>
                  <a:pt x="4317" y="11"/>
                  <a:pt x="4197" y="2"/>
                </a:cubicBezTo>
                <a:cubicBezTo>
                  <a:pt x="4186" y="1"/>
                  <a:pt x="4174" y="1"/>
                  <a:pt x="4163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lt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31"/>
          <p:cNvSpPr/>
          <p:nvPr/>
        </p:nvSpPr>
        <p:spPr>
          <a:xfrm rot="6206186">
            <a:off x="7049081" y="4985893"/>
            <a:ext cx="286771" cy="193306"/>
          </a:xfrm>
          <a:custGeom>
            <a:avLst/>
            <a:gdLst/>
            <a:ahLst/>
            <a:cxnLst/>
            <a:rect l="l" t="t" r="r" b="b"/>
            <a:pathLst>
              <a:path w="5078" h="3423" extrusionOk="0">
                <a:moveTo>
                  <a:pt x="1033" y="0"/>
                </a:moveTo>
                <a:cubicBezTo>
                  <a:pt x="840" y="0"/>
                  <a:pt x="647" y="21"/>
                  <a:pt x="456" y="70"/>
                </a:cubicBezTo>
                <a:cubicBezTo>
                  <a:pt x="251" y="122"/>
                  <a:pt x="19" y="250"/>
                  <a:pt x="7" y="488"/>
                </a:cubicBezTo>
                <a:cubicBezTo>
                  <a:pt x="4" y="525"/>
                  <a:pt x="12" y="551"/>
                  <a:pt x="15" y="586"/>
                </a:cubicBezTo>
                <a:lnTo>
                  <a:pt x="15" y="586"/>
                </a:lnTo>
                <a:cubicBezTo>
                  <a:pt x="13" y="569"/>
                  <a:pt x="1" y="515"/>
                  <a:pt x="1" y="515"/>
                </a:cubicBezTo>
                <a:lnTo>
                  <a:pt x="1" y="515"/>
                </a:lnTo>
                <a:cubicBezTo>
                  <a:pt x="0" y="515"/>
                  <a:pt x="3" y="526"/>
                  <a:pt x="9" y="558"/>
                </a:cubicBezTo>
                <a:cubicBezTo>
                  <a:pt x="19" y="617"/>
                  <a:pt x="28" y="665"/>
                  <a:pt x="58" y="718"/>
                </a:cubicBezTo>
                <a:cubicBezTo>
                  <a:pt x="180" y="936"/>
                  <a:pt x="446" y="1049"/>
                  <a:pt x="669" y="1128"/>
                </a:cubicBezTo>
                <a:cubicBezTo>
                  <a:pt x="1274" y="1339"/>
                  <a:pt x="1922" y="1368"/>
                  <a:pt x="2550" y="1466"/>
                </a:cubicBezTo>
                <a:cubicBezTo>
                  <a:pt x="3119" y="1553"/>
                  <a:pt x="3689" y="1662"/>
                  <a:pt x="4248" y="1807"/>
                </a:cubicBezTo>
                <a:cubicBezTo>
                  <a:pt x="4260" y="1810"/>
                  <a:pt x="4274" y="1812"/>
                  <a:pt x="4286" y="1817"/>
                </a:cubicBezTo>
                <a:cubicBezTo>
                  <a:pt x="3945" y="1887"/>
                  <a:pt x="3596" y="1931"/>
                  <a:pt x="3255" y="1978"/>
                </a:cubicBezTo>
                <a:cubicBezTo>
                  <a:pt x="2610" y="2059"/>
                  <a:pt x="1953" y="2068"/>
                  <a:pt x="1308" y="2165"/>
                </a:cubicBezTo>
                <a:cubicBezTo>
                  <a:pt x="980" y="2213"/>
                  <a:pt x="570" y="2278"/>
                  <a:pt x="320" y="2519"/>
                </a:cubicBezTo>
                <a:cubicBezTo>
                  <a:pt x="258" y="2578"/>
                  <a:pt x="207" y="2648"/>
                  <a:pt x="188" y="2734"/>
                </a:cubicBezTo>
                <a:cubicBezTo>
                  <a:pt x="188" y="2737"/>
                  <a:pt x="186" y="2771"/>
                  <a:pt x="183" y="2807"/>
                </a:cubicBezTo>
                <a:cubicBezTo>
                  <a:pt x="182" y="2804"/>
                  <a:pt x="180" y="2803"/>
                  <a:pt x="179" y="2803"/>
                </a:cubicBezTo>
                <a:lnTo>
                  <a:pt x="179" y="2803"/>
                </a:lnTo>
                <a:cubicBezTo>
                  <a:pt x="176" y="2803"/>
                  <a:pt x="175" y="2816"/>
                  <a:pt x="180" y="2858"/>
                </a:cubicBezTo>
                <a:cubicBezTo>
                  <a:pt x="183" y="2891"/>
                  <a:pt x="186" y="2921"/>
                  <a:pt x="195" y="2952"/>
                </a:cubicBezTo>
                <a:cubicBezTo>
                  <a:pt x="222" y="3041"/>
                  <a:pt x="284" y="3118"/>
                  <a:pt x="357" y="3176"/>
                </a:cubicBezTo>
                <a:cubicBezTo>
                  <a:pt x="614" y="3379"/>
                  <a:pt x="1000" y="3422"/>
                  <a:pt x="1345" y="3422"/>
                </a:cubicBezTo>
                <a:cubicBezTo>
                  <a:pt x="1441" y="3422"/>
                  <a:pt x="1535" y="3419"/>
                  <a:pt x="1622" y="3415"/>
                </a:cubicBezTo>
                <a:cubicBezTo>
                  <a:pt x="2084" y="3394"/>
                  <a:pt x="2542" y="3240"/>
                  <a:pt x="2965" y="3066"/>
                </a:cubicBezTo>
                <a:cubicBezTo>
                  <a:pt x="3670" y="2781"/>
                  <a:pt x="4352" y="2409"/>
                  <a:pt x="4984" y="1988"/>
                </a:cubicBezTo>
                <a:cubicBezTo>
                  <a:pt x="5018" y="1971"/>
                  <a:pt x="5038" y="1945"/>
                  <a:pt x="5054" y="1918"/>
                </a:cubicBezTo>
                <a:cubicBezTo>
                  <a:pt x="5078" y="1870"/>
                  <a:pt x="5076" y="1817"/>
                  <a:pt x="5054" y="1769"/>
                </a:cubicBezTo>
                <a:cubicBezTo>
                  <a:pt x="5050" y="1761"/>
                  <a:pt x="5047" y="1756"/>
                  <a:pt x="5044" y="1747"/>
                </a:cubicBezTo>
                <a:cubicBezTo>
                  <a:pt x="5030" y="1710"/>
                  <a:pt x="5003" y="1675"/>
                  <a:pt x="4951" y="1657"/>
                </a:cubicBezTo>
                <a:cubicBezTo>
                  <a:pt x="4416" y="1297"/>
                  <a:pt x="3852" y="972"/>
                  <a:pt x="3276" y="684"/>
                </a:cubicBezTo>
                <a:cubicBezTo>
                  <a:pt x="2603" y="347"/>
                  <a:pt x="1814" y="0"/>
                  <a:pt x="1033" y="0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2"/>
          <p:cNvSpPr/>
          <p:nvPr/>
        </p:nvSpPr>
        <p:spPr>
          <a:xfrm rot="4151381">
            <a:off x="-175313" y="97046"/>
            <a:ext cx="798727" cy="743050"/>
          </a:xfrm>
          <a:custGeom>
            <a:avLst/>
            <a:gdLst/>
            <a:ahLst/>
            <a:cxnLst/>
            <a:rect l="l" t="t" r="r" b="b"/>
            <a:pathLst>
              <a:path w="8616" h="8015" extrusionOk="0">
                <a:moveTo>
                  <a:pt x="4846" y="1"/>
                </a:moveTo>
                <a:cubicBezTo>
                  <a:pt x="4814" y="1"/>
                  <a:pt x="4781" y="18"/>
                  <a:pt x="4779" y="51"/>
                </a:cubicBezTo>
                <a:cubicBezTo>
                  <a:pt x="4752" y="420"/>
                  <a:pt x="4721" y="788"/>
                  <a:pt x="4694" y="1157"/>
                </a:cubicBezTo>
                <a:cubicBezTo>
                  <a:pt x="4649" y="1746"/>
                  <a:pt x="4602" y="2333"/>
                  <a:pt x="4557" y="2922"/>
                </a:cubicBezTo>
                <a:cubicBezTo>
                  <a:pt x="4549" y="3041"/>
                  <a:pt x="4538" y="3161"/>
                  <a:pt x="4530" y="3280"/>
                </a:cubicBezTo>
                <a:cubicBezTo>
                  <a:pt x="4462" y="3287"/>
                  <a:pt x="4395" y="3297"/>
                  <a:pt x="4329" y="3311"/>
                </a:cubicBezTo>
                <a:cubicBezTo>
                  <a:pt x="4158" y="2773"/>
                  <a:pt x="3989" y="2232"/>
                  <a:pt x="3818" y="1695"/>
                </a:cubicBezTo>
                <a:cubicBezTo>
                  <a:pt x="3796" y="1618"/>
                  <a:pt x="3770" y="1539"/>
                  <a:pt x="3747" y="1463"/>
                </a:cubicBezTo>
                <a:cubicBezTo>
                  <a:pt x="3738" y="1436"/>
                  <a:pt x="3714" y="1425"/>
                  <a:pt x="3689" y="1425"/>
                </a:cubicBezTo>
                <a:cubicBezTo>
                  <a:pt x="3651" y="1425"/>
                  <a:pt x="3612" y="1451"/>
                  <a:pt x="3622" y="1490"/>
                </a:cubicBezTo>
                <a:cubicBezTo>
                  <a:pt x="3762" y="2056"/>
                  <a:pt x="3898" y="2621"/>
                  <a:pt x="4037" y="3186"/>
                </a:cubicBezTo>
                <a:cubicBezTo>
                  <a:pt x="4052" y="3251"/>
                  <a:pt x="4069" y="3314"/>
                  <a:pt x="4083" y="3379"/>
                </a:cubicBezTo>
                <a:cubicBezTo>
                  <a:pt x="4015" y="3401"/>
                  <a:pt x="3951" y="3427"/>
                  <a:pt x="3885" y="3458"/>
                </a:cubicBezTo>
                <a:cubicBezTo>
                  <a:pt x="3730" y="3246"/>
                  <a:pt x="3574" y="3034"/>
                  <a:pt x="3421" y="2826"/>
                </a:cubicBezTo>
                <a:cubicBezTo>
                  <a:pt x="3407" y="2808"/>
                  <a:pt x="3388" y="2800"/>
                  <a:pt x="3370" y="2800"/>
                </a:cubicBezTo>
                <a:cubicBezTo>
                  <a:pt x="3328" y="2800"/>
                  <a:pt x="3286" y="2838"/>
                  <a:pt x="3310" y="2879"/>
                </a:cubicBezTo>
                <a:cubicBezTo>
                  <a:pt x="3439" y="3106"/>
                  <a:pt x="3571" y="3331"/>
                  <a:pt x="3702" y="3555"/>
                </a:cubicBezTo>
                <a:cubicBezTo>
                  <a:pt x="3619" y="3606"/>
                  <a:pt x="3540" y="3662"/>
                  <a:pt x="3467" y="3722"/>
                </a:cubicBezTo>
                <a:cubicBezTo>
                  <a:pt x="3033" y="3439"/>
                  <a:pt x="2601" y="3157"/>
                  <a:pt x="2168" y="2872"/>
                </a:cubicBezTo>
                <a:cubicBezTo>
                  <a:pt x="2101" y="2830"/>
                  <a:pt x="2038" y="2787"/>
                  <a:pt x="1972" y="2744"/>
                </a:cubicBezTo>
                <a:cubicBezTo>
                  <a:pt x="1958" y="2736"/>
                  <a:pt x="1944" y="2733"/>
                  <a:pt x="1930" y="2733"/>
                </a:cubicBezTo>
                <a:cubicBezTo>
                  <a:pt x="1876" y="2733"/>
                  <a:pt x="1831" y="2783"/>
                  <a:pt x="1880" y="2819"/>
                </a:cubicBezTo>
                <a:lnTo>
                  <a:pt x="3160" y="3773"/>
                </a:lnTo>
                <a:lnTo>
                  <a:pt x="3306" y="3883"/>
                </a:lnTo>
                <a:cubicBezTo>
                  <a:pt x="3286" y="3908"/>
                  <a:pt x="3264" y="3934"/>
                  <a:pt x="3245" y="3959"/>
                </a:cubicBezTo>
                <a:cubicBezTo>
                  <a:pt x="2962" y="3837"/>
                  <a:pt x="2675" y="3715"/>
                  <a:pt x="2392" y="3594"/>
                </a:cubicBezTo>
                <a:cubicBezTo>
                  <a:pt x="2380" y="3589"/>
                  <a:pt x="2369" y="3587"/>
                  <a:pt x="2358" y="3587"/>
                </a:cubicBezTo>
                <a:cubicBezTo>
                  <a:pt x="2301" y="3587"/>
                  <a:pt x="2268" y="3653"/>
                  <a:pt x="2328" y="3683"/>
                </a:cubicBezTo>
                <a:cubicBezTo>
                  <a:pt x="2598" y="3828"/>
                  <a:pt x="2869" y="3976"/>
                  <a:pt x="3142" y="4122"/>
                </a:cubicBezTo>
                <a:cubicBezTo>
                  <a:pt x="3115" y="4174"/>
                  <a:pt x="3091" y="4229"/>
                  <a:pt x="3072" y="4285"/>
                </a:cubicBezTo>
                <a:cubicBezTo>
                  <a:pt x="2750" y="4229"/>
                  <a:pt x="2427" y="4174"/>
                  <a:pt x="2108" y="4116"/>
                </a:cubicBezTo>
                <a:cubicBezTo>
                  <a:pt x="2102" y="4115"/>
                  <a:pt x="2097" y="4115"/>
                  <a:pt x="2091" y="4115"/>
                </a:cubicBezTo>
                <a:cubicBezTo>
                  <a:pt x="2022" y="4115"/>
                  <a:pt x="2001" y="4200"/>
                  <a:pt x="2074" y="4217"/>
                </a:cubicBezTo>
                <a:cubicBezTo>
                  <a:pt x="2393" y="4301"/>
                  <a:pt x="2712" y="4383"/>
                  <a:pt x="3032" y="4466"/>
                </a:cubicBezTo>
                <a:cubicBezTo>
                  <a:pt x="3023" y="4519"/>
                  <a:pt x="3021" y="4574"/>
                  <a:pt x="3021" y="4627"/>
                </a:cubicBezTo>
                <a:cubicBezTo>
                  <a:pt x="2166" y="4668"/>
                  <a:pt x="1310" y="4705"/>
                  <a:pt x="456" y="4746"/>
                </a:cubicBezTo>
                <a:cubicBezTo>
                  <a:pt x="333" y="4753"/>
                  <a:pt x="207" y="4756"/>
                  <a:pt x="84" y="4763"/>
                </a:cubicBezTo>
                <a:cubicBezTo>
                  <a:pt x="2" y="4767"/>
                  <a:pt x="1" y="4867"/>
                  <a:pt x="84" y="4867"/>
                </a:cubicBezTo>
                <a:cubicBezTo>
                  <a:pt x="963" y="4861"/>
                  <a:pt x="1844" y="4857"/>
                  <a:pt x="2723" y="4850"/>
                </a:cubicBezTo>
                <a:cubicBezTo>
                  <a:pt x="2828" y="4850"/>
                  <a:pt x="2936" y="4849"/>
                  <a:pt x="3040" y="4849"/>
                </a:cubicBezTo>
                <a:cubicBezTo>
                  <a:pt x="3047" y="4891"/>
                  <a:pt x="3057" y="4934"/>
                  <a:pt x="3067" y="4975"/>
                </a:cubicBezTo>
                <a:cubicBezTo>
                  <a:pt x="2743" y="5065"/>
                  <a:pt x="2419" y="5159"/>
                  <a:pt x="2095" y="5251"/>
                </a:cubicBezTo>
                <a:cubicBezTo>
                  <a:pt x="2024" y="5272"/>
                  <a:pt x="2044" y="5354"/>
                  <a:pt x="2110" y="5354"/>
                </a:cubicBezTo>
                <a:cubicBezTo>
                  <a:pt x="2116" y="5354"/>
                  <a:pt x="2122" y="5353"/>
                  <a:pt x="2129" y="5352"/>
                </a:cubicBezTo>
                <a:cubicBezTo>
                  <a:pt x="2467" y="5285"/>
                  <a:pt x="2801" y="5219"/>
                  <a:pt x="3139" y="5154"/>
                </a:cubicBezTo>
                <a:cubicBezTo>
                  <a:pt x="3161" y="5200"/>
                  <a:pt x="3190" y="5243"/>
                  <a:pt x="3221" y="5285"/>
                </a:cubicBezTo>
                <a:cubicBezTo>
                  <a:pt x="2658" y="5601"/>
                  <a:pt x="2095" y="5915"/>
                  <a:pt x="1530" y="6231"/>
                </a:cubicBezTo>
                <a:cubicBezTo>
                  <a:pt x="1449" y="6275"/>
                  <a:pt x="1368" y="6323"/>
                  <a:pt x="1284" y="6367"/>
                </a:cubicBezTo>
                <a:cubicBezTo>
                  <a:pt x="1227" y="6399"/>
                  <a:pt x="1261" y="6465"/>
                  <a:pt x="1315" y="6465"/>
                </a:cubicBezTo>
                <a:cubicBezTo>
                  <a:pt x="1325" y="6465"/>
                  <a:pt x="1337" y="6463"/>
                  <a:pt x="1349" y="6456"/>
                </a:cubicBezTo>
                <a:cubicBezTo>
                  <a:pt x="1956" y="6158"/>
                  <a:pt x="2564" y="5859"/>
                  <a:pt x="3170" y="5564"/>
                </a:cubicBezTo>
                <a:cubicBezTo>
                  <a:pt x="3243" y="5526"/>
                  <a:pt x="3315" y="5492"/>
                  <a:pt x="3388" y="5456"/>
                </a:cubicBezTo>
                <a:cubicBezTo>
                  <a:pt x="3424" y="5483"/>
                  <a:pt x="3463" y="5509"/>
                  <a:pt x="3501" y="5533"/>
                </a:cubicBezTo>
                <a:cubicBezTo>
                  <a:pt x="3238" y="5791"/>
                  <a:pt x="2979" y="6050"/>
                  <a:pt x="2716" y="6308"/>
                </a:cubicBezTo>
                <a:cubicBezTo>
                  <a:pt x="2272" y="6745"/>
                  <a:pt x="1830" y="7182"/>
                  <a:pt x="1386" y="7620"/>
                </a:cubicBezTo>
                <a:cubicBezTo>
                  <a:pt x="1284" y="7719"/>
                  <a:pt x="1182" y="7822"/>
                  <a:pt x="1079" y="7922"/>
                </a:cubicBezTo>
                <a:cubicBezTo>
                  <a:pt x="1040" y="7961"/>
                  <a:pt x="1081" y="8014"/>
                  <a:pt x="1128" y="8014"/>
                </a:cubicBezTo>
                <a:cubicBezTo>
                  <a:pt x="1142" y="8014"/>
                  <a:pt x="1158" y="8009"/>
                  <a:pt x="1171" y="7997"/>
                </a:cubicBezTo>
                <a:cubicBezTo>
                  <a:pt x="1467" y="7728"/>
                  <a:pt x="1760" y="7461"/>
                  <a:pt x="2055" y="7193"/>
                </a:cubicBezTo>
                <a:cubicBezTo>
                  <a:pt x="2521" y="6769"/>
                  <a:pt x="2989" y="6344"/>
                  <a:pt x="3456" y="5917"/>
                </a:cubicBezTo>
                <a:cubicBezTo>
                  <a:pt x="3555" y="5828"/>
                  <a:pt x="3654" y="5736"/>
                  <a:pt x="3755" y="5646"/>
                </a:cubicBezTo>
                <a:cubicBezTo>
                  <a:pt x="3786" y="5658"/>
                  <a:pt x="3818" y="5668"/>
                  <a:pt x="3851" y="5676"/>
                </a:cubicBezTo>
                <a:cubicBezTo>
                  <a:pt x="3639" y="6071"/>
                  <a:pt x="3426" y="6463"/>
                  <a:pt x="3214" y="6857"/>
                </a:cubicBezTo>
                <a:lnTo>
                  <a:pt x="3119" y="7036"/>
                </a:lnTo>
                <a:cubicBezTo>
                  <a:pt x="3096" y="7078"/>
                  <a:pt x="3138" y="7117"/>
                  <a:pt x="3180" y="7117"/>
                </a:cubicBezTo>
                <a:cubicBezTo>
                  <a:pt x="3199" y="7117"/>
                  <a:pt x="3217" y="7109"/>
                  <a:pt x="3229" y="7091"/>
                </a:cubicBezTo>
                <a:cubicBezTo>
                  <a:pt x="3492" y="6687"/>
                  <a:pt x="3755" y="6284"/>
                  <a:pt x="4020" y="5879"/>
                </a:cubicBezTo>
                <a:cubicBezTo>
                  <a:pt x="4049" y="5832"/>
                  <a:pt x="4081" y="5786"/>
                  <a:pt x="4110" y="5736"/>
                </a:cubicBezTo>
                <a:cubicBezTo>
                  <a:pt x="4151" y="5743"/>
                  <a:pt x="4190" y="5748"/>
                  <a:pt x="4231" y="5755"/>
                </a:cubicBezTo>
                <a:cubicBezTo>
                  <a:pt x="4173" y="6192"/>
                  <a:pt x="4115" y="6627"/>
                  <a:pt x="4061" y="7065"/>
                </a:cubicBezTo>
                <a:lnTo>
                  <a:pt x="4035" y="7257"/>
                </a:lnTo>
                <a:cubicBezTo>
                  <a:pt x="4030" y="7289"/>
                  <a:pt x="4067" y="7309"/>
                  <a:pt x="4102" y="7309"/>
                </a:cubicBezTo>
                <a:cubicBezTo>
                  <a:pt x="4129" y="7309"/>
                  <a:pt x="4154" y="7297"/>
                  <a:pt x="4160" y="7272"/>
                </a:cubicBezTo>
                <a:cubicBezTo>
                  <a:pt x="4260" y="6827"/>
                  <a:pt x="4363" y="6378"/>
                  <a:pt x="4463" y="5932"/>
                </a:cubicBezTo>
                <a:cubicBezTo>
                  <a:pt x="4474" y="5883"/>
                  <a:pt x="4484" y="5833"/>
                  <a:pt x="4498" y="5786"/>
                </a:cubicBezTo>
                <a:cubicBezTo>
                  <a:pt x="4515" y="5787"/>
                  <a:pt x="4532" y="5787"/>
                  <a:pt x="4549" y="5789"/>
                </a:cubicBezTo>
                <a:cubicBezTo>
                  <a:pt x="4622" y="6402"/>
                  <a:pt x="4701" y="7011"/>
                  <a:pt x="4774" y="7624"/>
                </a:cubicBezTo>
                <a:cubicBezTo>
                  <a:pt x="4786" y="7714"/>
                  <a:pt x="4796" y="7803"/>
                  <a:pt x="4808" y="7890"/>
                </a:cubicBezTo>
                <a:cubicBezTo>
                  <a:pt x="4812" y="7923"/>
                  <a:pt x="4846" y="7940"/>
                  <a:pt x="4878" y="7940"/>
                </a:cubicBezTo>
                <a:cubicBezTo>
                  <a:pt x="4909" y="7940"/>
                  <a:pt x="4939" y="7924"/>
                  <a:pt x="4936" y="7890"/>
                </a:cubicBezTo>
                <a:cubicBezTo>
                  <a:pt x="4905" y="7263"/>
                  <a:pt x="4871" y="6635"/>
                  <a:pt x="4839" y="6009"/>
                </a:cubicBezTo>
                <a:cubicBezTo>
                  <a:pt x="4834" y="5936"/>
                  <a:pt x="4830" y="5862"/>
                  <a:pt x="4829" y="5789"/>
                </a:cubicBezTo>
                <a:cubicBezTo>
                  <a:pt x="4866" y="5787"/>
                  <a:pt x="4905" y="5786"/>
                  <a:pt x="4941" y="5780"/>
                </a:cubicBezTo>
                <a:lnTo>
                  <a:pt x="5428" y="6709"/>
                </a:lnTo>
                <a:cubicBezTo>
                  <a:pt x="5437" y="6727"/>
                  <a:pt x="5456" y="6735"/>
                  <a:pt x="5476" y="6735"/>
                </a:cubicBezTo>
                <a:cubicBezTo>
                  <a:pt x="5515" y="6735"/>
                  <a:pt x="5559" y="6705"/>
                  <a:pt x="5545" y="6668"/>
                </a:cubicBezTo>
                <a:cubicBezTo>
                  <a:pt x="5426" y="6361"/>
                  <a:pt x="5308" y="6053"/>
                  <a:pt x="5189" y="5746"/>
                </a:cubicBezTo>
                <a:cubicBezTo>
                  <a:pt x="5240" y="5738"/>
                  <a:pt x="5289" y="5727"/>
                  <a:pt x="5337" y="5714"/>
                </a:cubicBezTo>
                <a:cubicBezTo>
                  <a:pt x="5733" y="6111"/>
                  <a:pt x="6129" y="6511"/>
                  <a:pt x="6523" y="6907"/>
                </a:cubicBezTo>
                <a:lnTo>
                  <a:pt x="6697" y="7079"/>
                </a:lnTo>
                <a:cubicBezTo>
                  <a:pt x="6709" y="7091"/>
                  <a:pt x="6723" y="7096"/>
                  <a:pt x="6738" y="7096"/>
                </a:cubicBezTo>
                <a:cubicBezTo>
                  <a:pt x="6782" y="7096"/>
                  <a:pt x="6828" y="7053"/>
                  <a:pt x="6796" y="7016"/>
                </a:cubicBezTo>
                <a:cubicBezTo>
                  <a:pt x="6435" y="6600"/>
                  <a:pt x="6071" y="6181"/>
                  <a:pt x="5709" y="5765"/>
                </a:cubicBezTo>
                <a:cubicBezTo>
                  <a:pt x="5670" y="5721"/>
                  <a:pt x="5632" y="5678"/>
                  <a:pt x="5593" y="5634"/>
                </a:cubicBezTo>
                <a:cubicBezTo>
                  <a:pt x="5648" y="5615"/>
                  <a:pt x="5699" y="5593"/>
                  <a:pt x="5750" y="5569"/>
                </a:cubicBezTo>
                <a:cubicBezTo>
                  <a:pt x="6110" y="5777"/>
                  <a:pt x="6472" y="5983"/>
                  <a:pt x="6834" y="6190"/>
                </a:cubicBezTo>
                <a:cubicBezTo>
                  <a:pt x="6845" y="6196"/>
                  <a:pt x="6855" y="6199"/>
                  <a:pt x="6866" y="6199"/>
                </a:cubicBezTo>
                <a:cubicBezTo>
                  <a:pt x="6885" y="6199"/>
                  <a:pt x="6903" y="6189"/>
                  <a:pt x="6914" y="6175"/>
                </a:cubicBezTo>
                <a:cubicBezTo>
                  <a:pt x="6936" y="6156"/>
                  <a:pt x="6941" y="6129"/>
                  <a:pt x="6911" y="6106"/>
                </a:cubicBezTo>
                <a:cubicBezTo>
                  <a:pt x="6592" y="5890"/>
                  <a:pt x="6272" y="5671"/>
                  <a:pt x="5955" y="5453"/>
                </a:cubicBezTo>
                <a:cubicBezTo>
                  <a:pt x="6028" y="5403"/>
                  <a:pt x="6100" y="5350"/>
                  <a:pt x="6161" y="5291"/>
                </a:cubicBezTo>
                <a:cubicBezTo>
                  <a:pt x="6844" y="5461"/>
                  <a:pt x="7529" y="5634"/>
                  <a:pt x="8211" y="5804"/>
                </a:cubicBezTo>
                <a:cubicBezTo>
                  <a:pt x="8310" y="5830"/>
                  <a:pt x="8407" y="5854"/>
                  <a:pt x="8506" y="5879"/>
                </a:cubicBezTo>
                <a:cubicBezTo>
                  <a:pt x="8514" y="5881"/>
                  <a:pt x="8522" y="5882"/>
                  <a:pt x="8529" y="5882"/>
                </a:cubicBezTo>
                <a:cubicBezTo>
                  <a:pt x="8597" y="5882"/>
                  <a:pt x="8615" y="5800"/>
                  <a:pt x="8546" y="5779"/>
                </a:cubicBezTo>
                <a:cubicBezTo>
                  <a:pt x="7875" y="5577"/>
                  <a:pt x="7203" y="5376"/>
                  <a:pt x="6530" y="5175"/>
                </a:cubicBezTo>
                <a:lnTo>
                  <a:pt x="6319" y="5111"/>
                </a:lnTo>
                <a:cubicBezTo>
                  <a:pt x="6348" y="5069"/>
                  <a:pt x="6373" y="5023"/>
                  <a:pt x="6394" y="4977"/>
                </a:cubicBezTo>
                <a:cubicBezTo>
                  <a:pt x="6779" y="5002"/>
                  <a:pt x="7168" y="5029"/>
                  <a:pt x="7554" y="5055"/>
                </a:cubicBezTo>
                <a:cubicBezTo>
                  <a:pt x="7556" y="5055"/>
                  <a:pt x="7558" y="5055"/>
                  <a:pt x="7559" y="5055"/>
                </a:cubicBezTo>
                <a:cubicBezTo>
                  <a:pt x="7627" y="5055"/>
                  <a:pt x="7643" y="4961"/>
                  <a:pt x="7571" y="4953"/>
                </a:cubicBezTo>
                <a:cubicBezTo>
                  <a:pt x="7197" y="4901"/>
                  <a:pt x="6825" y="4850"/>
                  <a:pt x="6452" y="4801"/>
                </a:cubicBezTo>
                <a:cubicBezTo>
                  <a:pt x="6469" y="4719"/>
                  <a:pt x="6472" y="4635"/>
                  <a:pt x="6467" y="4552"/>
                </a:cubicBezTo>
                <a:cubicBezTo>
                  <a:pt x="6697" y="4514"/>
                  <a:pt x="6928" y="4475"/>
                  <a:pt x="7155" y="4439"/>
                </a:cubicBezTo>
                <a:cubicBezTo>
                  <a:pt x="7224" y="4429"/>
                  <a:pt x="7212" y="4336"/>
                  <a:pt x="7145" y="4336"/>
                </a:cubicBezTo>
                <a:cubicBezTo>
                  <a:pt x="7143" y="4336"/>
                  <a:pt x="7140" y="4336"/>
                  <a:pt x="7138" y="4337"/>
                </a:cubicBezTo>
                <a:lnTo>
                  <a:pt x="6441" y="4395"/>
                </a:lnTo>
                <a:cubicBezTo>
                  <a:pt x="6428" y="4338"/>
                  <a:pt x="6411" y="4284"/>
                  <a:pt x="6390" y="4227"/>
                </a:cubicBezTo>
                <a:cubicBezTo>
                  <a:pt x="6882" y="4065"/>
                  <a:pt x="7377" y="3905"/>
                  <a:pt x="7870" y="3743"/>
                </a:cubicBezTo>
                <a:cubicBezTo>
                  <a:pt x="7937" y="3723"/>
                  <a:pt x="7922" y="3640"/>
                  <a:pt x="7859" y="3640"/>
                </a:cubicBezTo>
                <a:cubicBezTo>
                  <a:pt x="7851" y="3640"/>
                  <a:pt x="7844" y="3641"/>
                  <a:pt x="7836" y="3644"/>
                </a:cubicBezTo>
                <a:cubicBezTo>
                  <a:pt x="7324" y="3780"/>
                  <a:pt x="6813" y="3913"/>
                  <a:pt x="6303" y="4050"/>
                </a:cubicBezTo>
                <a:cubicBezTo>
                  <a:pt x="6247" y="3954"/>
                  <a:pt x="6175" y="3866"/>
                  <a:pt x="6093" y="3782"/>
                </a:cubicBezTo>
                <a:lnTo>
                  <a:pt x="6612" y="3391"/>
                </a:lnTo>
                <a:cubicBezTo>
                  <a:pt x="6656" y="3357"/>
                  <a:pt x="6614" y="3298"/>
                  <a:pt x="6564" y="3298"/>
                </a:cubicBezTo>
                <a:cubicBezTo>
                  <a:pt x="6553" y="3298"/>
                  <a:pt x="6542" y="3301"/>
                  <a:pt x="6532" y="3307"/>
                </a:cubicBezTo>
                <a:cubicBezTo>
                  <a:pt x="6341" y="3425"/>
                  <a:pt x="6148" y="3545"/>
                  <a:pt x="5958" y="3662"/>
                </a:cubicBezTo>
                <a:cubicBezTo>
                  <a:pt x="5887" y="3606"/>
                  <a:pt x="5812" y="3555"/>
                  <a:pt x="5728" y="3511"/>
                </a:cubicBezTo>
                <a:lnTo>
                  <a:pt x="6778" y="2161"/>
                </a:lnTo>
                <a:cubicBezTo>
                  <a:pt x="6829" y="2094"/>
                  <a:pt x="6882" y="2026"/>
                  <a:pt x="6933" y="1959"/>
                </a:cubicBezTo>
                <a:cubicBezTo>
                  <a:pt x="6965" y="1920"/>
                  <a:pt x="6921" y="1884"/>
                  <a:pt x="6876" y="1884"/>
                </a:cubicBezTo>
                <a:cubicBezTo>
                  <a:pt x="6856" y="1884"/>
                  <a:pt x="6836" y="1890"/>
                  <a:pt x="6822" y="1906"/>
                </a:cubicBezTo>
                <a:cubicBezTo>
                  <a:pt x="6428" y="2357"/>
                  <a:pt x="6035" y="2807"/>
                  <a:pt x="5641" y="3255"/>
                </a:cubicBezTo>
                <a:lnTo>
                  <a:pt x="5506" y="3408"/>
                </a:lnTo>
                <a:cubicBezTo>
                  <a:pt x="5434" y="3381"/>
                  <a:pt x="5358" y="3357"/>
                  <a:pt x="5281" y="3336"/>
                </a:cubicBezTo>
                <a:lnTo>
                  <a:pt x="6042" y="1294"/>
                </a:lnTo>
                <a:cubicBezTo>
                  <a:pt x="6078" y="1196"/>
                  <a:pt x="6114" y="1097"/>
                  <a:pt x="6153" y="1000"/>
                </a:cubicBezTo>
                <a:cubicBezTo>
                  <a:pt x="6167" y="960"/>
                  <a:pt x="6130" y="935"/>
                  <a:pt x="6092" y="935"/>
                </a:cubicBezTo>
                <a:cubicBezTo>
                  <a:pt x="6066" y="935"/>
                  <a:pt x="6040" y="947"/>
                  <a:pt x="6028" y="973"/>
                </a:cubicBezTo>
                <a:cubicBezTo>
                  <a:pt x="5728" y="1661"/>
                  <a:pt x="5429" y="2352"/>
                  <a:pt x="5129" y="3041"/>
                </a:cubicBezTo>
                <a:cubicBezTo>
                  <a:pt x="5093" y="3123"/>
                  <a:pt x="5059" y="3203"/>
                  <a:pt x="5021" y="3287"/>
                </a:cubicBezTo>
                <a:cubicBezTo>
                  <a:pt x="4950" y="3278"/>
                  <a:pt x="4876" y="3272"/>
                  <a:pt x="4805" y="3270"/>
                </a:cubicBezTo>
                <a:cubicBezTo>
                  <a:pt x="4815" y="2920"/>
                  <a:pt x="4825" y="2568"/>
                  <a:pt x="4839" y="2219"/>
                </a:cubicBezTo>
                <a:cubicBezTo>
                  <a:pt x="4858" y="1632"/>
                  <a:pt x="4875" y="1044"/>
                  <a:pt x="4893" y="457"/>
                </a:cubicBezTo>
                <a:cubicBezTo>
                  <a:pt x="4899" y="321"/>
                  <a:pt x="4902" y="188"/>
                  <a:pt x="4907" y="51"/>
                </a:cubicBezTo>
                <a:cubicBezTo>
                  <a:pt x="4908" y="17"/>
                  <a:pt x="4877" y="1"/>
                  <a:pt x="4846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lt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32"/>
          <p:cNvSpPr/>
          <p:nvPr/>
        </p:nvSpPr>
        <p:spPr>
          <a:xfrm rot="4151387">
            <a:off x="5541414" y="3968927"/>
            <a:ext cx="464299" cy="431950"/>
          </a:xfrm>
          <a:custGeom>
            <a:avLst/>
            <a:gdLst/>
            <a:ahLst/>
            <a:cxnLst/>
            <a:rect l="l" t="t" r="r" b="b"/>
            <a:pathLst>
              <a:path w="8616" h="8015" extrusionOk="0">
                <a:moveTo>
                  <a:pt x="4846" y="1"/>
                </a:moveTo>
                <a:cubicBezTo>
                  <a:pt x="4814" y="1"/>
                  <a:pt x="4781" y="18"/>
                  <a:pt x="4779" y="51"/>
                </a:cubicBezTo>
                <a:cubicBezTo>
                  <a:pt x="4752" y="420"/>
                  <a:pt x="4721" y="788"/>
                  <a:pt x="4694" y="1157"/>
                </a:cubicBezTo>
                <a:cubicBezTo>
                  <a:pt x="4649" y="1746"/>
                  <a:pt x="4602" y="2333"/>
                  <a:pt x="4557" y="2922"/>
                </a:cubicBezTo>
                <a:cubicBezTo>
                  <a:pt x="4549" y="3041"/>
                  <a:pt x="4538" y="3161"/>
                  <a:pt x="4530" y="3280"/>
                </a:cubicBezTo>
                <a:cubicBezTo>
                  <a:pt x="4462" y="3287"/>
                  <a:pt x="4395" y="3297"/>
                  <a:pt x="4329" y="3311"/>
                </a:cubicBezTo>
                <a:cubicBezTo>
                  <a:pt x="4158" y="2773"/>
                  <a:pt x="3989" y="2232"/>
                  <a:pt x="3818" y="1695"/>
                </a:cubicBezTo>
                <a:cubicBezTo>
                  <a:pt x="3796" y="1618"/>
                  <a:pt x="3770" y="1539"/>
                  <a:pt x="3747" y="1463"/>
                </a:cubicBezTo>
                <a:cubicBezTo>
                  <a:pt x="3738" y="1436"/>
                  <a:pt x="3714" y="1425"/>
                  <a:pt x="3689" y="1425"/>
                </a:cubicBezTo>
                <a:cubicBezTo>
                  <a:pt x="3651" y="1425"/>
                  <a:pt x="3612" y="1451"/>
                  <a:pt x="3622" y="1490"/>
                </a:cubicBezTo>
                <a:cubicBezTo>
                  <a:pt x="3762" y="2056"/>
                  <a:pt x="3898" y="2621"/>
                  <a:pt x="4037" y="3186"/>
                </a:cubicBezTo>
                <a:cubicBezTo>
                  <a:pt x="4052" y="3251"/>
                  <a:pt x="4069" y="3314"/>
                  <a:pt x="4083" y="3379"/>
                </a:cubicBezTo>
                <a:cubicBezTo>
                  <a:pt x="4015" y="3401"/>
                  <a:pt x="3951" y="3427"/>
                  <a:pt x="3885" y="3458"/>
                </a:cubicBezTo>
                <a:cubicBezTo>
                  <a:pt x="3730" y="3246"/>
                  <a:pt x="3574" y="3034"/>
                  <a:pt x="3421" y="2826"/>
                </a:cubicBezTo>
                <a:cubicBezTo>
                  <a:pt x="3407" y="2808"/>
                  <a:pt x="3388" y="2800"/>
                  <a:pt x="3370" y="2800"/>
                </a:cubicBezTo>
                <a:cubicBezTo>
                  <a:pt x="3328" y="2800"/>
                  <a:pt x="3286" y="2838"/>
                  <a:pt x="3310" y="2879"/>
                </a:cubicBezTo>
                <a:cubicBezTo>
                  <a:pt x="3439" y="3106"/>
                  <a:pt x="3571" y="3331"/>
                  <a:pt x="3702" y="3555"/>
                </a:cubicBezTo>
                <a:cubicBezTo>
                  <a:pt x="3619" y="3606"/>
                  <a:pt x="3540" y="3662"/>
                  <a:pt x="3467" y="3722"/>
                </a:cubicBezTo>
                <a:cubicBezTo>
                  <a:pt x="3033" y="3439"/>
                  <a:pt x="2601" y="3157"/>
                  <a:pt x="2168" y="2872"/>
                </a:cubicBezTo>
                <a:cubicBezTo>
                  <a:pt x="2101" y="2830"/>
                  <a:pt x="2038" y="2787"/>
                  <a:pt x="1972" y="2744"/>
                </a:cubicBezTo>
                <a:cubicBezTo>
                  <a:pt x="1958" y="2736"/>
                  <a:pt x="1944" y="2733"/>
                  <a:pt x="1930" y="2733"/>
                </a:cubicBezTo>
                <a:cubicBezTo>
                  <a:pt x="1876" y="2733"/>
                  <a:pt x="1831" y="2783"/>
                  <a:pt x="1880" y="2819"/>
                </a:cubicBezTo>
                <a:lnTo>
                  <a:pt x="3160" y="3773"/>
                </a:lnTo>
                <a:lnTo>
                  <a:pt x="3306" y="3883"/>
                </a:lnTo>
                <a:cubicBezTo>
                  <a:pt x="3286" y="3908"/>
                  <a:pt x="3264" y="3934"/>
                  <a:pt x="3245" y="3959"/>
                </a:cubicBezTo>
                <a:cubicBezTo>
                  <a:pt x="2962" y="3837"/>
                  <a:pt x="2675" y="3715"/>
                  <a:pt x="2392" y="3594"/>
                </a:cubicBezTo>
                <a:cubicBezTo>
                  <a:pt x="2380" y="3589"/>
                  <a:pt x="2369" y="3587"/>
                  <a:pt x="2358" y="3587"/>
                </a:cubicBezTo>
                <a:cubicBezTo>
                  <a:pt x="2301" y="3587"/>
                  <a:pt x="2268" y="3653"/>
                  <a:pt x="2328" y="3683"/>
                </a:cubicBezTo>
                <a:cubicBezTo>
                  <a:pt x="2598" y="3828"/>
                  <a:pt x="2869" y="3976"/>
                  <a:pt x="3142" y="4122"/>
                </a:cubicBezTo>
                <a:cubicBezTo>
                  <a:pt x="3115" y="4174"/>
                  <a:pt x="3091" y="4229"/>
                  <a:pt x="3072" y="4285"/>
                </a:cubicBezTo>
                <a:cubicBezTo>
                  <a:pt x="2750" y="4229"/>
                  <a:pt x="2427" y="4174"/>
                  <a:pt x="2108" y="4116"/>
                </a:cubicBezTo>
                <a:cubicBezTo>
                  <a:pt x="2102" y="4115"/>
                  <a:pt x="2097" y="4115"/>
                  <a:pt x="2091" y="4115"/>
                </a:cubicBezTo>
                <a:cubicBezTo>
                  <a:pt x="2022" y="4115"/>
                  <a:pt x="2001" y="4200"/>
                  <a:pt x="2074" y="4217"/>
                </a:cubicBezTo>
                <a:cubicBezTo>
                  <a:pt x="2393" y="4301"/>
                  <a:pt x="2712" y="4383"/>
                  <a:pt x="3032" y="4466"/>
                </a:cubicBezTo>
                <a:cubicBezTo>
                  <a:pt x="3023" y="4519"/>
                  <a:pt x="3021" y="4574"/>
                  <a:pt x="3021" y="4627"/>
                </a:cubicBezTo>
                <a:cubicBezTo>
                  <a:pt x="2166" y="4668"/>
                  <a:pt x="1310" y="4705"/>
                  <a:pt x="456" y="4746"/>
                </a:cubicBezTo>
                <a:cubicBezTo>
                  <a:pt x="333" y="4753"/>
                  <a:pt x="207" y="4756"/>
                  <a:pt x="84" y="4763"/>
                </a:cubicBezTo>
                <a:cubicBezTo>
                  <a:pt x="2" y="4767"/>
                  <a:pt x="1" y="4867"/>
                  <a:pt x="84" y="4867"/>
                </a:cubicBezTo>
                <a:cubicBezTo>
                  <a:pt x="963" y="4861"/>
                  <a:pt x="1844" y="4857"/>
                  <a:pt x="2723" y="4850"/>
                </a:cubicBezTo>
                <a:cubicBezTo>
                  <a:pt x="2828" y="4850"/>
                  <a:pt x="2936" y="4849"/>
                  <a:pt x="3040" y="4849"/>
                </a:cubicBezTo>
                <a:cubicBezTo>
                  <a:pt x="3047" y="4891"/>
                  <a:pt x="3057" y="4934"/>
                  <a:pt x="3067" y="4975"/>
                </a:cubicBezTo>
                <a:cubicBezTo>
                  <a:pt x="2743" y="5065"/>
                  <a:pt x="2419" y="5159"/>
                  <a:pt x="2095" y="5251"/>
                </a:cubicBezTo>
                <a:cubicBezTo>
                  <a:pt x="2024" y="5272"/>
                  <a:pt x="2044" y="5354"/>
                  <a:pt x="2110" y="5354"/>
                </a:cubicBezTo>
                <a:cubicBezTo>
                  <a:pt x="2116" y="5354"/>
                  <a:pt x="2122" y="5353"/>
                  <a:pt x="2129" y="5352"/>
                </a:cubicBezTo>
                <a:cubicBezTo>
                  <a:pt x="2467" y="5285"/>
                  <a:pt x="2801" y="5219"/>
                  <a:pt x="3139" y="5154"/>
                </a:cubicBezTo>
                <a:cubicBezTo>
                  <a:pt x="3161" y="5200"/>
                  <a:pt x="3190" y="5243"/>
                  <a:pt x="3221" y="5285"/>
                </a:cubicBezTo>
                <a:cubicBezTo>
                  <a:pt x="2658" y="5601"/>
                  <a:pt x="2095" y="5915"/>
                  <a:pt x="1530" y="6231"/>
                </a:cubicBezTo>
                <a:cubicBezTo>
                  <a:pt x="1449" y="6275"/>
                  <a:pt x="1368" y="6323"/>
                  <a:pt x="1284" y="6367"/>
                </a:cubicBezTo>
                <a:cubicBezTo>
                  <a:pt x="1227" y="6399"/>
                  <a:pt x="1261" y="6465"/>
                  <a:pt x="1315" y="6465"/>
                </a:cubicBezTo>
                <a:cubicBezTo>
                  <a:pt x="1325" y="6465"/>
                  <a:pt x="1337" y="6463"/>
                  <a:pt x="1349" y="6456"/>
                </a:cubicBezTo>
                <a:cubicBezTo>
                  <a:pt x="1956" y="6158"/>
                  <a:pt x="2564" y="5859"/>
                  <a:pt x="3170" y="5564"/>
                </a:cubicBezTo>
                <a:cubicBezTo>
                  <a:pt x="3243" y="5526"/>
                  <a:pt x="3315" y="5492"/>
                  <a:pt x="3388" y="5456"/>
                </a:cubicBezTo>
                <a:cubicBezTo>
                  <a:pt x="3424" y="5483"/>
                  <a:pt x="3463" y="5509"/>
                  <a:pt x="3501" y="5533"/>
                </a:cubicBezTo>
                <a:cubicBezTo>
                  <a:pt x="3238" y="5791"/>
                  <a:pt x="2979" y="6050"/>
                  <a:pt x="2716" y="6308"/>
                </a:cubicBezTo>
                <a:cubicBezTo>
                  <a:pt x="2272" y="6745"/>
                  <a:pt x="1830" y="7182"/>
                  <a:pt x="1386" y="7620"/>
                </a:cubicBezTo>
                <a:cubicBezTo>
                  <a:pt x="1284" y="7719"/>
                  <a:pt x="1182" y="7822"/>
                  <a:pt x="1079" y="7922"/>
                </a:cubicBezTo>
                <a:cubicBezTo>
                  <a:pt x="1040" y="7961"/>
                  <a:pt x="1081" y="8014"/>
                  <a:pt x="1128" y="8014"/>
                </a:cubicBezTo>
                <a:cubicBezTo>
                  <a:pt x="1142" y="8014"/>
                  <a:pt x="1158" y="8009"/>
                  <a:pt x="1171" y="7997"/>
                </a:cubicBezTo>
                <a:cubicBezTo>
                  <a:pt x="1467" y="7728"/>
                  <a:pt x="1760" y="7461"/>
                  <a:pt x="2055" y="7193"/>
                </a:cubicBezTo>
                <a:cubicBezTo>
                  <a:pt x="2521" y="6769"/>
                  <a:pt x="2989" y="6344"/>
                  <a:pt x="3456" y="5917"/>
                </a:cubicBezTo>
                <a:cubicBezTo>
                  <a:pt x="3555" y="5828"/>
                  <a:pt x="3654" y="5736"/>
                  <a:pt x="3755" y="5646"/>
                </a:cubicBezTo>
                <a:cubicBezTo>
                  <a:pt x="3786" y="5658"/>
                  <a:pt x="3818" y="5668"/>
                  <a:pt x="3851" y="5676"/>
                </a:cubicBezTo>
                <a:cubicBezTo>
                  <a:pt x="3639" y="6071"/>
                  <a:pt x="3426" y="6463"/>
                  <a:pt x="3214" y="6857"/>
                </a:cubicBezTo>
                <a:lnTo>
                  <a:pt x="3119" y="7036"/>
                </a:lnTo>
                <a:cubicBezTo>
                  <a:pt x="3096" y="7078"/>
                  <a:pt x="3138" y="7117"/>
                  <a:pt x="3180" y="7117"/>
                </a:cubicBezTo>
                <a:cubicBezTo>
                  <a:pt x="3199" y="7117"/>
                  <a:pt x="3217" y="7109"/>
                  <a:pt x="3229" y="7091"/>
                </a:cubicBezTo>
                <a:cubicBezTo>
                  <a:pt x="3492" y="6687"/>
                  <a:pt x="3755" y="6284"/>
                  <a:pt x="4020" y="5879"/>
                </a:cubicBezTo>
                <a:cubicBezTo>
                  <a:pt x="4049" y="5832"/>
                  <a:pt x="4081" y="5786"/>
                  <a:pt x="4110" y="5736"/>
                </a:cubicBezTo>
                <a:cubicBezTo>
                  <a:pt x="4151" y="5743"/>
                  <a:pt x="4190" y="5748"/>
                  <a:pt x="4231" y="5755"/>
                </a:cubicBezTo>
                <a:cubicBezTo>
                  <a:pt x="4173" y="6192"/>
                  <a:pt x="4115" y="6627"/>
                  <a:pt x="4061" y="7065"/>
                </a:cubicBezTo>
                <a:lnTo>
                  <a:pt x="4035" y="7257"/>
                </a:lnTo>
                <a:cubicBezTo>
                  <a:pt x="4030" y="7289"/>
                  <a:pt x="4067" y="7309"/>
                  <a:pt x="4102" y="7309"/>
                </a:cubicBezTo>
                <a:cubicBezTo>
                  <a:pt x="4129" y="7309"/>
                  <a:pt x="4154" y="7297"/>
                  <a:pt x="4160" y="7272"/>
                </a:cubicBezTo>
                <a:cubicBezTo>
                  <a:pt x="4260" y="6827"/>
                  <a:pt x="4363" y="6378"/>
                  <a:pt x="4463" y="5932"/>
                </a:cubicBezTo>
                <a:cubicBezTo>
                  <a:pt x="4474" y="5883"/>
                  <a:pt x="4484" y="5833"/>
                  <a:pt x="4498" y="5786"/>
                </a:cubicBezTo>
                <a:cubicBezTo>
                  <a:pt x="4515" y="5787"/>
                  <a:pt x="4532" y="5787"/>
                  <a:pt x="4549" y="5789"/>
                </a:cubicBezTo>
                <a:cubicBezTo>
                  <a:pt x="4622" y="6402"/>
                  <a:pt x="4701" y="7011"/>
                  <a:pt x="4774" y="7624"/>
                </a:cubicBezTo>
                <a:cubicBezTo>
                  <a:pt x="4786" y="7714"/>
                  <a:pt x="4796" y="7803"/>
                  <a:pt x="4808" y="7890"/>
                </a:cubicBezTo>
                <a:cubicBezTo>
                  <a:pt x="4812" y="7923"/>
                  <a:pt x="4846" y="7940"/>
                  <a:pt x="4878" y="7940"/>
                </a:cubicBezTo>
                <a:cubicBezTo>
                  <a:pt x="4909" y="7940"/>
                  <a:pt x="4939" y="7924"/>
                  <a:pt x="4936" y="7890"/>
                </a:cubicBezTo>
                <a:cubicBezTo>
                  <a:pt x="4905" y="7263"/>
                  <a:pt x="4871" y="6635"/>
                  <a:pt x="4839" y="6009"/>
                </a:cubicBezTo>
                <a:cubicBezTo>
                  <a:pt x="4834" y="5936"/>
                  <a:pt x="4830" y="5862"/>
                  <a:pt x="4829" y="5789"/>
                </a:cubicBezTo>
                <a:cubicBezTo>
                  <a:pt x="4866" y="5787"/>
                  <a:pt x="4905" y="5786"/>
                  <a:pt x="4941" y="5780"/>
                </a:cubicBezTo>
                <a:lnTo>
                  <a:pt x="5428" y="6709"/>
                </a:lnTo>
                <a:cubicBezTo>
                  <a:pt x="5437" y="6727"/>
                  <a:pt x="5456" y="6735"/>
                  <a:pt x="5476" y="6735"/>
                </a:cubicBezTo>
                <a:cubicBezTo>
                  <a:pt x="5515" y="6735"/>
                  <a:pt x="5559" y="6705"/>
                  <a:pt x="5545" y="6668"/>
                </a:cubicBezTo>
                <a:cubicBezTo>
                  <a:pt x="5426" y="6361"/>
                  <a:pt x="5308" y="6053"/>
                  <a:pt x="5189" y="5746"/>
                </a:cubicBezTo>
                <a:cubicBezTo>
                  <a:pt x="5240" y="5738"/>
                  <a:pt x="5289" y="5727"/>
                  <a:pt x="5337" y="5714"/>
                </a:cubicBezTo>
                <a:cubicBezTo>
                  <a:pt x="5733" y="6111"/>
                  <a:pt x="6129" y="6511"/>
                  <a:pt x="6523" y="6907"/>
                </a:cubicBezTo>
                <a:lnTo>
                  <a:pt x="6697" y="7079"/>
                </a:lnTo>
                <a:cubicBezTo>
                  <a:pt x="6709" y="7091"/>
                  <a:pt x="6723" y="7096"/>
                  <a:pt x="6738" y="7096"/>
                </a:cubicBezTo>
                <a:cubicBezTo>
                  <a:pt x="6782" y="7096"/>
                  <a:pt x="6828" y="7053"/>
                  <a:pt x="6796" y="7016"/>
                </a:cubicBezTo>
                <a:cubicBezTo>
                  <a:pt x="6435" y="6600"/>
                  <a:pt x="6071" y="6181"/>
                  <a:pt x="5709" y="5765"/>
                </a:cubicBezTo>
                <a:cubicBezTo>
                  <a:pt x="5670" y="5721"/>
                  <a:pt x="5632" y="5678"/>
                  <a:pt x="5593" y="5634"/>
                </a:cubicBezTo>
                <a:cubicBezTo>
                  <a:pt x="5648" y="5615"/>
                  <a:pt x="5699" y="5593"/>
                  <a:pt x="5750" y="5569"/>
                </a:cubicBezTo>
                <a:cubicBezTo>
                  <a:pt x="6110" y="5777"/>
                  <a:pt x="6472" y="5983"/>
                  <a:pt x="6834" y="6190"/>
                </a:cubicBezTo>
                <a:cubicBezTo>
                  <a:pt x="6845" y="6196"/>
                  <a:pt x="6855" y="6199"/>
                  <a:pt x="6866" y="6199"/>
                </a:cubicBezTo>
                <a:cubicBezTo>
                  <a:pt x="6885" y="6199"/>
                  <a:pt x="6903" y="6189"/>
                  <a:pt x="6914" y="6175"/>
                </a:cubicBezTo>
                <a:cubicBezTo>
                  <a:pt x="6936" y="6156"/>
                  <a:pt x="6941" y="6129"/>
                  <a:pt x="6911" y="6106"/>
                </a:cubicBezTo>
                <a:cubicBezTo>
                  <a:pt x="6592" y="5890"/>
                  <a:pt x="6272" y="5671"/>
                  <a:pt x="5955" y="5453"/>
                </a:cubicBezTo>
                <a:cubicBezTo>
                  <a:pt x="6028" y="5403"/>
                  <a:pt x="6100" y="5350"/>
                  <a:pt x="6161" y="5291"/>
                </a:cubicBezTo>
                <a:cubicBezTo>
                  <a:pt x="6844" y="5461"/>
                  <a:pt x="7529" y="5634"/>
                  <a:pt x="8211" y="5804"/>
                </a:cubicBezTo>
                <a:cubicBezTo>
                  <a:pt x="8310" y="5830"/>
                  <a:pt x="8407" y="5854"/>
                  <a:pt x="8506" y="5879"/>
                </a:cubicBezTo>
                <a:cubicBezTo>
                  <a:pt x="8514" y="5881"/>
                  <a:pt x="8522" y="5882"/>
                  <a:pt x="8529" y="5882"/>
                </a:cubicBezTo>
                <a:cubicBezTo>
                  <a:pt x="8597" y="5882"/>
                  <a:pt x="8615" y="5800"/>
                  <a:pt x="8546" y="5779"/>
                </a:cubicBezTo>
                <a:cubicBezTo>
                  <a:pt x="7875" y="5577"/>
                  <a:pt x="7203" y="5376"/>
                  <a:pt x="6530" y="5175"/>
                </a:cubicBezTo>
                <a:lnTo>
                  <a:pt x="6319" y="5111"/>
                </a:lnTo>
                <a:cubicBezTo>
                  <a:pt x="6348" y="5069"/>
                  <a:pt x="6373" y="5023"/>
                  <a:pt x="6394" y="4977"/>
                </a:cubicBezTo>
                <a:cubicBezTo>
                  <a:pt x="6779" y="5002"/>
                  <a:pt x="7168" y="5029"/>
                  <a:pt x="7554" y="5055"/>
                </a:cubicBezTo>
                <a:cubicBezTo>
                  <a:pt x="7556" y="5055"/>
                  <a:pt x="7558" y="5055"/>
                  <a:pt x="7559" y="5055"/>
                </a:cubicBezTo>
                <a:cubicBezTo>
                  <a:pt x="7627" y="5055"/>
                  <a:pt x="7643" y="4961"/>
                  <a:pt x="7571" y="4953"/>
                </a:cubicBezTo>
                <a:cubicBezTo>
                  <a:pt x="7197" y="4901"/>
                  <a:pt x="6825" y="4850"/>
                  <a:pt x="6452" y="4801"/>
                </a:cubicBezTo>
                <a:cubicBezTo>
                  <a:pt x="6469" y="4719"/>
                  <a:pt x="6472" y="4635"/>
                  <a:pt x="6467" y="4552"/>
                </a:cubicBezTo>
                <a:cubicBezTo>
                  <a:pt x="6697" y="4514"/>
                  <a:pt x="6928" y="4475"/>
                  <a:pt x="7155" y="4439"/>
                </a:cubicBezTo>
                <a:cubicBezTo>
                  <a:pt x="7224" y="4429"/>
                  <a:pt x="7212" y="4336"/>
                  <a:pt x="7145" y="4336"/>
                </a:cubicBezTo>
                <a:cubicBezTo>
                  <a:pt x="7143" y="4336"/>
                  <a:pt x="7140" y="4336"/>
                  <a:pt x="7138" y="4337"/>
                </a:cubicBezTo>
                <a:lnTo>
                  <a:pt x="6441" y="4395"/>
                </a:lnTo>
                <a:cubicBezTo>
                  <a:pt x="6428" y="4338"/>
                  <a:pt x="6411" y="4284"/>
                  <a:pt x="6390" y="4227"/>
                </a:cubicBezTo>
                <a:cubicBezTo>
                  <a:pt x="6882" y="4065"/>
                  <a:pt x="7377" y="3905"/>
                  <a:pt x="7870" y="3743"/>
                </a:cubicBezTo>
                <a:cubicBezTo>
                  <a:pt x="7937" y="3723"/>
                  <a:pt x="7922" y="3640"/>
                  <a:pt x="7859" y="3640"/>
                </a:cubicBezTo>
                <a:cubicBezTo>
                  <a:pt x="7851" y="3640"/>
                  <a:pt x="7844" y="3641"/>
                  <a:pt x="7836" y="3644"/>
                </a:cubicBezTo>
                <a:cubicBezTo>
                  <a:pt x="7324" y="3780"/>
                  <a:pt x="6813" y="3913"/>
                  <a:pt x="6303" y="4050"/>
                </a:cubicBezTo>
                <a:cubicBezTo>
                  <a:pt x="6247" y="3954"/>
                  <a:pt x="6175" y="3866"/>
                  <a:pt x="6093" y="3782"/>
                </a:cubicBezTo>
                <a:lnTo>
                  <a:pt x="6612" y="3391"/>
                </a:lnTo>
                <a:cubicBezTo>
                  <a:pt x="6656" y="3357"/>
                  <a:pt x="6614" y="3298"/>
                  <a:pt x="6564" y="3298"/>
                </a:cubicBezTo>
                <a:cubicBezTo>
                  <a:pt x="6553" y="3298"/>
                  <a:pt x="6542" y="3301"/>
                  <a:pt x="6532" y="3307"/>
                </a:cubicBezTo>
                <a:cubicBezTo>
                  <a:pt x="6341" y="3425"/>
                  <a:pt x="6148" y="3545"/>
                  <a:pt x="5958" y="3662"/>
                </a:cubicBezTo>
                <a:cubicBezTo>
                  <a:pt x="5887" y="3606"/>
                  <a:pt x="5812" y="3555"/>
                  <a:pt x="5728" y="3511"/>
                </a:cubicBezTo>
                <a:lnTo>
                  <a:pt x="6778" y="2161"/>
                </a:lnTo>
                <a:cubicBezTo>
                  <a:pt x="6829" y="2094"/>
                  <a:pt x="6882" y="2026"/>
                  <a:pt x="6933" y="1959"/>
                </a:cubicBezTo>
                <a:cubicBezTo>
                  <a:pt x="6965" y="1920"/>
                  <a:pt x="6921" y="1884"/>
                  <a:pt x="6876" y="1884"/>
                </a:cubicBezTo>
                <a:cubicBezTo>
                  <a:pt x="6856" y="1884"/>
                  <a:pt x="6836" y="1890"/>
                  <a:pt x="6822" y="1906"/>
                </a:cubicBezTo>
                <a:cubicBezTo>
                  <a:pt x="6428" y="2357"/>
                  <a:pt x="6035" y="2807"/>
                  <a:pt x="5641" y="3255"/>
                </a:cubicBezTo>
                <a:lnTo>
                  <a:pt x="5506" y="3408"/>
                </a:lnTo>
                <a:cubicBezTo>
                  <a:pt x="5434" y="3381"/>
                  <a:pt x="5358" y="3357"/>
                  <a:pt x="5281" y="3336"/>
                </a:cubicBezTo>
                <a:lnTo>
                  <a:pt x="6042" y="1294"/>
                </a:lnTo>
                <a:cubicBezTo>
                  <a:pt x="6078" y="1196"/>
                  <a:pt x="6114" y="1097"/>
                  <a:pt x="6153" y="1000"/>
                </a:cubicBezTo>
                <a:cubicBezTo>
                  <a:pt x="6167" y="960"/>
                  <a:pt x="6130" y="935"/>
                  <a:pt x="6092" y="935"/>
                </a:cubicBezTo>
                <a:cubicBezTo>
                  <a:pt x="6066" y="935"/>
                  <a:pt x="6040" y="947"/>
                  <a:pt x="6028" y="973"/>
                </a:cubicBezTo>
                <a:cubicBezTo>
                  <a:pt x="5728" y="1661"/>
                  <a:pt x="5429" y="2352"/>
                  <a:pt x="5129" y="3041"/>
                </a:cubicBezTo>
                <a:cubicBezTo>
                  <a:pt x="5093" y="3123"/>
                  <a:pt x="5059" y="3203"/>
                  <a:pt x="5021" y="3287"/>
                </a:cubicBezTo>
                <a:cubicBezTo>
                  <a:pt x="4950" y="3278"/>
                  <a:pt x="4876" y="3272"/>
                  <a:pt x="4805" y="3270"/>
                </a:cubicBezTo>
                <a:cubicBezTo>
                  <a:pt x="4815" y="2920"/>
                  <a:pt x="4825" y="2568"/>
                  <a:pt x="4839" y="2219"/>
                </a:cubicBezTo>
                <a:cubicBezTo>
                  <a:pt x="4858" y="1632"/>
                  <a:pt x="4875" y="1044"/>
                  <a:pt x="4893" y="457"/>
                </a:cubicBezTo>
                <a:cubicBezTo>
                  <a:pt x="4899" y="321"/>
                  <a:pt x="4902" y="188"/>
                  <a:pt x="4907" y="51"/>
                </a:cubicBezTo>
                <a:cubicBezTo>
                  <a:pt x="4908" y="17"/>
                  <a:pt x="4877" y="1"/>
                  <a:pt x="484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2"/>
          <p:cNvSpPr/>
          <p:nvPr/>
        </p:nvSpPr>
        <p:spPr>
          <a:xfrm>
            <a:off x="5421776" y="4603999"/>
            <a:ext cx="825300" cy="824400"/>
          </a:xfrm>
          <a:prstGeom prst="ellipse">
            <a:avLst/>
          </a:prstGeom>
          <a:solidFill>
            <a:srgbClr val="E7E7E7">
              <a:alpha val="49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2"/>
          <p:cNvSpPr/>
          <p:nvPr/>
        </p:nvSpPr>
        <p:spPr>
          <a:xfrm rot="-1683447">
            <a:off x="2090596" y="3979376"/>
            <a:ext cx="2461195" cy="1687281"/>
          </a:xfrm>
          <a:custGeom>
            <a:avLst/>
            <a:gdLst/>
            <a:ahLst/>
            <a:cxnLst/>
            <a:rect l="l" t="t" r="r" b="b"/>
            <a:pathLst>
              <a:path w="49340" h="33826" extrusionOk="0">
                <a:moveTo>
                  <a:pt x="32615" y="1"/>
                </a:moveTo>
                <a:cubicBezTo>
                  <a:pt x="32306" y="1"/>
                  <a:pt x="31997" y="11"/>
                  <a:pt x="31689" y="31"/>
                </a:cubicBezTo>
                <a:cubicBezTo>
                  <a:pt x="28644" y="230"/>
                  <a:pt x="27237" y="1729"/>
                  <a:pt x="24826" y="3269"/>
                </a:cubicBezTo>
                <a:cubicBezTo>
                  <a:pt x="18333" y="7426"/>
                  <a:pt x="9363" y="3796"/>
                  <a:pt x="3366" y="8716"/>
                </a:cubicBezTo>
                <a:cubicBezTo>
                  <a:pt x="1232" y="10467"/>
                  <a:pt x="0" y="13264"/>
                  <a:pt x="152" y="16020"/>
                </a:cubicBezTo>
                <a:cubicBezTo>
                  <a:pt x="302" y="18776"/>
                  <a:pt x="1831" y="21423"/>
                  <a:pt x="4142" y="22930"/>
                </a:cubicBezTo>
                <a:cubicBezTo>
                  <a:pt x="6958" y="24766"/>
                  <a:pt x="10522" y="24847"/>
                  <a:pt x="13776" y="25687"/>
                </a:cubicBezTo>
                <a:cubicBezTo>
                  <a:pt x="18118" y="26809"/>
                  <a:pt x="21953" y="29307"/>
                  <a:pt x="25996" y="31248"/>
                </a:cubicBezTo>
                <a:cubicBezTo>
                  <a:pt x="28982" y="32682"/>
                  <a:pt x="32286" y="33826"/>
                  <a:pt x="35546" y="33826"/>
                </a:cubicBezTo>
                <a:cubicBezTo>
                  <a:pt x="36700" y="33826"/>
                  <a:pt x="37849" y="33682"/>
                  <a:pt x="38976" y="33358"/>
                </a:cubicBezTo>
                <a:cubicBezTo>
                  <a:pt x="44679" y="31714"/>
                  <a:pt x="48258" y="25697"/>
                  <a:pt x="48793" y="19785"/>
                </a:cubicBezTo>
                <a:cubicBezTo>
                  <a:pt x="49340" y="13719"/>
                  <a:pt x="47058" y="7309"/>
                  <a:pt x="42336" y="3465"/>
                </a:cubicBezTo>
                <a:cubicBezTo>
                  <a:pt x="39645" y="1276"/>
                  <a:pt x="36103" y="1"/>
                  <a:pt x="32615" y="1"/>
                </a:cubicBezTo>
                <a:close/>
              </a:path>
            </a:pathLst>
          </a:custGeom>
          <a:solidFill>
            <a:srgbClr val="E7E7E7">
              <a:alpha val="49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2"/>
          <p:cNvSpPr/>
          <p:nvPr/>
        </p:nvSpPr>
        <p:spPr>
          <a:xfrm rot="7199909">
            <a:off x="3341398" y="3553467"/>
            <a:ext cx="2461193" cy="1687245"/>
          </a:xfrm>
          <a:custGeom>
            <a:avLst/>
            <a:gdLst/>
            <a:ahLst/>
            <a:cxnLst/>
            <a:rect l="l" t="t" r="r" b="b"/>
            <a:pathLst>
              <a:path w="49340" h="33826" extrusionOk="0">
                <a:moveTo>
                  <a:pt x="32615" y="1"/>
                </a:moveTo>
                <a:cubicBezTo>
                  <a:pt x="32306" y="1"/>
                  <a:pt x="31997" y="11"/>
                  <a:pt x="31689" y="31"/>
                </a:cubicBezTo>
                <a:cubicBezTo>
                  <a:pt x="28644" y="230"/>
                  <a:pt x="27237" y="1729"/>
                  <a:pt x="24826" y="3269"/>
                </a:cubicBezTo>
                <a:cubicBezTo>
                  <a:pt x="18333" y="7426"/>
                  <a:pt x="9363" y="3796"/>
                  <a:pt x="3366" y="8716"/>
                </a:cubicBezTo>
                <a:cubicBezTo>
                  <a:pt x="1232" y="10467"/>
                  <a:pt x="0" y="13264"/>
                  <a:pt x="152" y="16020"/>
                </a:cubicBezTo>
                <a:cubicBezTo>
                  <a:pt x="302" y="18776"/>
                  <a:pt x="1831" y="21423"/>
                  <a:pt x="4142" y="22930"/>
                </a:cubicBezTo>
                <a:cubicBezTo>
                  <a:pt x="6958" y="24766"/>
                  <a:pt x="10522" y="24847"/>
                  <a:pt x="13776" y="25687"/>
                </a:cubicBezTo>
                <a:cubicBezTo>
                  <a:pt x="18118" y="26809"/>
                  <a:pt x="21953" y="29307"/>
                  <a:pt x="25996" y="31248"/>
                </a:cubicBezTo>
                <a:cubicBezTo>
                  <a:pt x="28982" y="32682"/>
                  <a:pt x="32286" y="33826"/>
                  <a:pt x="35546" y="33826"/>
                </a:cubicBezTo>
                <a:cubicBezTo>
                  <a:pt x="36700" y="33826"/>
                  <a:pt x="37849" y="33682"/>
                  <a:pt x="38976" y="33358"/>
                </a:cubicBezTo>
                <a:cubicBezTo>
                  <a:pt x="44679" y="31714"/>
                  <a:pt x="48258" y="25697"/>
                  <a:pt x="48793" y="19785"/>
                </a:cubicBezTo>
                <a:cubicBezTo>
                  <a:pt x="49340" y="13719"/>
                  <a:pt x="47058" y="7309"/>
                  <a:pt x="42336" y="3465"/>
                </a:cubicBezTo>
                <a:cubicBezTo>
                  <a:pt x="39645" y="1276"/>
                  <a:pt x="36103" y="1"/>
                  <a:pt x="32615" y="1"/>
                </a:cubicBezTo>
                <a:close/>
              </a:path>
            </a:pathLst>
          </a:custGeom>
          <a:solidFill>
            <a:srgbClr val="E7E7E7">
              <a:alpha val="49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32"/>
          <p:cNvSpPr/>
          <p:nvPr/>
        </p:nvSpPr>
        <p:spPr>
          <a:xfrm>
            <a:off x="3901950" y="3325926"/>
            <a:ext cx="324900" cy="324600"/>
          </a:xfrm>
          <a:prstGeom prst="ellipse">
            <a:avLst/>
          </a:prstGeom>
          <a:solidFill>
            <a:srgbClr val="E7E7E7">
              <a:alpha val="49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32"/>
          <p:cNvSpPr/>
          <p:nvPr/>
        </p:nvSpPr>
        <p:spPr>
          <a:xfrm rot="3330098" flipH="1">
            <a:off x="8753319" y="44762"/>
            <a:ext cx="776247" cy="915301"/>
          </a:xfrm>
          <a:custGeom>
            <a:avLst/>
            <a:gdLst/>
            <a:ahLst/>
            <a:cxnLst/>
            <a:rect l="l" t="t" r="r" b="b"/>
            <a:pathLst>
              <a:path w="8616" h="8015" extrusionOk="0">
                <a:moveTo>
                  <a:pt x="4846" y="1"/>
                </a:moveTo>
                <a:cubicBezTo>
                  <a:pt x="4814" y="1"/>
                  <a:pt x="4781" y="18"/>
                  <a:pt x="4779" y="51"/>
                </a:cubicBezTo>
                <a:cubicBezTo>
                  <a:pt x="4752" y="420"/>
                  <a:pt x="4721" y="788"/>
                  <a:pt x="4694" y="1157"/>
                </a:cubicBezTo>
                <a:cubicBezTo>
                  <a:pt x="4649" y="1746"/>
                  <a:pt x="4602" y="2333"/>
                  <a:pt x="4557" y="2922"/>
                </a:cubicBezTo>
                <a:cubicBezTo>
                  <a:pt x="4549" y="3041"/>
                  <a:pt x="4538" y="3161"/>
                  <a:pt x="4530" y="3280"/>
                </a:cubicBezTo>
                <a:cubicBezTo>
                  <a:pt x="4462" y="3287"/>
                  <a:pt x="4395" y="3297"/>
                  <a:pt x="4329" y="3311"/>
                </a:cubicBezTo>
                <a:cubicBezTo>
                  <a:pt x="4158" y="2773"/>
                  <a:pt x="3989" y="2232"/>
                  <a:pt x="3818" y="1695"/>
                </a:cubicBezTo>
                <a:cubicBezTo>
                  <a:pt x="3796" y="1618"/>
                  <a:pt x="3770" y="1539"/>
                  <a:pt x="3747" y="1463"/>
                </a:cubicBezTo>
                <a:cubicBezTo>
                  <a:pt x="3738" y="1436"/>
                  <a:pt x="3714" y="1425"/>
                  <a:pt x="3689" y="1425"/>
                </a:cubicBezTo>
                <a:cubicBezTo>
                  <a:pt x="3651" y="1425"/>
                  <a:pt x="3612" y="1451"/>
                  <a:pt x="3622" y="1490"/>
                </a:cubicBezTo>
                <a:cubicBezTo>
                  <a:pt x="3762" y="2056"/>
                  <a:pt x="3898" y="2621"/>
                  <a:pt x="4037" y="3186"/>
                </a:cubicBezTo>
                <a:cubicBezTo>
                  <a:pt x="4052" y="3251"/>
                  <a:pt x="4069" y="3314"/>
                  <a:pt x="4083" y="3379"/>
                </a:cubicBezTo>
                <a:cubicBezTo>
                  <a:pt x="4015" y="3401"/>
                  <a:pt x="3951" y="3427"/>
                  <a:pt x="3885" y="3458"/>
                </a:cubicBezTo>
                <a:cubicBezTo>
                  <a:pt x="3730" y="3246"/>
                  <a:pt x="3574" y="3034"/>
                  <a:pt x="3421" y="2826"/>
                </a:cubicBezTo>
                <a:cubicBezTo>
                  <a:pt x="3407" y="2808"/>
                  <a:pt x="3388" y="2800"/>
                  <a:pt x="3370" y="2800"/>
                </a:cubicBezTo>
                <a:cubicBezTo>
                  <a:pt x="3328" y="2800"/>
                  <a:pt x="3286" y="2838"/>
                  <a:pt x="3310" y="2879"/>
                </a:cubicBezTo>
                <a:cubicBezTo>
                  <a:pt x="3439" y="3106"/>
                  <a:pt x="3571" y="3331"/>
                  <a:pt x="3702" y="3555"/>
                </a:cubicBezTo>
                <a:cubicBezTo>
                  <a:pt x="3619" y="3606"/>
                  <a:pt x="3540" y="3662"/>
                  <a:pt x="3467" y="3722"/>
                </a:cubicBezTo>
                <a:cubicBezTo>
                  <a:pt x="3033" y="3439"/>
                  <a:pt x="2601" y="3157"/>
                  <a:pt x="2168" y="2872"/>
                </a:cubicBezTo>
                <a:cubicBezTo>
                  <a:pt x="2101" y="2830"/>
                  <a:pt x="2038" y="2787"/>
                  <a:pt x="1972" y="2744"/>
                </a:cubicBezTo>
                <a:cubicBezTo>
                  <a:pt x="1958" y="2736"/>
                  <a:pt x="1944" y="2733"/>
                  <a:pt x="1930" y="2733"/>
                </a:cubicBezTo>
                <a:cubicBezTo>
                  <a:pt x="1876" y="2733"/>
                  <a:pt x="1831" y="2783"/>
                  <a:pt x="1880" y="2819"/>
                </a:cubicBezTo>
                <a:lnTo>
                  <a:pt x="3160" y="3773"/>
                </a:lnTo>
                <a:lnTo>
                  <a:pt x="3306" y="3883"/>
                </a:lnTo>
                <a:cubicBezTo>
                  <a:pt x="3286" y="3908"/>
                  <a:pt x="3264" y="3934"/>
                  <a:pt x="3245" y="3959"/>
                </a:cubicBezTo>
                <a:cubicBezTo>
                  <a:pt x="2962" y="3837"/>
                  <a:pt x="2675" y="3715"/>
                  <a:pt x="2392" y="3594"/>
                </a:cubicBezTo>
                <a:cubicBezTo>
                  <a:pt x="2380" y="3589"/>
                  <a:pt x="2369" y="3587"/>
                  <a:pt x="2358" y="3587"/>
                </a:cubicBezTo>
                <a:cubicBezTo>
                  <a:pt x="2301" y="3587"/>
                  <a:pt x="2268" y="3653"/>
                  <a:pt x="2328" y="3683"/>
                </a:cubicBezTo>
                <a:cubicBezTo>
                  <a:pt x="2598" y="3828"/>
                  <a:pt x="2869" y="3976"/>
                  <a:pt x="3142" y="4122"/>
                </a:cubicBezTo>
                <a:cubicBezTo>
                  <a:pt x="3115" y="4174"/>
                  <a:pt x="3091" y="4229"/>
                  <a:pt x="3072" y="4285"/>
                </a:cubicBezTo>
                <a:cubicBezTo>
                  <a:pt x="2750" y="4229"/>
                  <a:pt x="2427" y="4174"/>
                  <a:pt x="2108" y="4116"/>
                </a:cubicBezTo>
                <a:cubicBezTo>
                  <a:pt x="2102" y="4115"/>
                  <a:pt x="2097" y="4115"/>
                  <a:pt x="2091" y="4115"/>
                </a:cubicBezTo>
                <a:cubicBezTo>
                  <a:pt x="2022" y="4115"/>
                  <a:pt x="2001" y="4200"/>
                  <a:pt x="2074" y="4217"/>
                </a:cubicBezTo>
                <a:cubicBezTo>
                  <a:pt x="2393" y="4301"/>
                  <a:pt x="2712" y="4383"/>
                  <a:pt x="3032" y="4466"/>
                </a:cubicBezTo>
                <a:cubicBezTo>
                  <a:pt x="3023" y="4519"/>
                  <a:pt x="3021" y="4574"/>
                  <a:pt x="3021" y="4627"/>
                </a:cubicBezTo>
                <a:cubicBezTo>
                  <a:pt x="2166" y="4668"/>
                  <a:pt x="1310" y="4705"/>
                  <a:pt x="456" y="4746"/>
                </a:cubicBezTo>
                <a:cubicBezTo>
                  <a:pt x="333" y="4753"/>
                  <a:pt x="207" y="4756"/>
                  <a:pt x="84" y="4763"/>
                </a:cubicBezTo>
                <a:cubicBezTo>
                  <a:pt x="2" y="4767"/>
                  <a:pt x="1" y="4867"/>
                  <a:pt x="84" y="4867"/>
                </a:cubicBezTo>
                <a:cubicBezTo>
                  <a:pt x="963" y="4861"/>
                  <a:pt x="1844" y="4857"/>
                  <a:pt x="2723" y="4850"/>
                </a:cubicBezTo>
                <a:cubicBezTo>
                  <a:pt x="2828" y="4850"/>
                  <a:pt x="2936" y="4849"/>
                  <a:pt x="3040" y="4849"/>
                </a:cubicBezTo>
                <a:cubicBezTo>
                  <a:pt x="3047" y="4891"/>
                  <a:pt x="3057" y="4934"/>
                  <a:pt x="3067" y="4975"/>
                </a:cubicBezTo>
                <a:cubicBezTo>
                  <a:pt x="2743" y="5065"/>
                  <a:pt x="2419" y="5159"/>
                  <a:pt x="2095" y="5251"/>
                </a:cubicBezTo>
                <a:cubicBezTo>
                  <a:pt x="2024" y="5272"/>
                  <a:pt x="2044" y="5354"/>
                  <a:pt x="2110" y="5354"/>
                </a:cubicBezTo>
                <a:cubicBezTo>
                  <a:pt x="2116" y="5354"/>
                  <a:pt x="2122" y="5353"/>
                  <a:pt x="2129" y="5352"/>
                </a:cubicBezTo>
                <a:cubicBezTo>
                  <a:pt x="2467" y="5285"/>
                  <a:pt x="2801" y="5219"/>
                  <a:pt x="3139" y="5154"/>
                </a:cubicBezTo>
                <a:cubicBezTo>
                  <a:pt x="3161" y="5200"/>
                  <a:pt x="3190" y="5243"/>
                  <a:pt x="3221" y="5285"/>
                </a:cubicBezTo>
                <a:cubicBezTo>
                  <a:pt x="2658" y="5601"/>
                  <a:pt x="2095" y="5915"/>
                  <a:pt x="1530" y="6231"/>
                </a:cubicBezTo>
                <a:cubicBezTo>
                  <a:pt x="1449" y="6275"/>
                  <a:pt x="1368" y="6323"/>
                  <a:pt x="1284" y="6367"/>
                </a:cubicBezTo>
                <a:cubicBezTo>
                  <a:pt x="1227" y="6399"/>
                  <a:pt x="1261" y="6465"/>
                  <a:pt x="1315" y="6465"/>
                </a:cubicBezTo>
                <a:cubicBezTo>
                  <a:pt x="1325" y="6465"/>
                  <a:pt x="1337" y="6463"/>
                  <a:pt x="1349" y="6456"/>
                </a:cubicBezTo>
                <a:cubicBezTo>
                  <a:pt x="1956" y="6158"/>
                  <a:pt x="2564" y="5859"/>
                  <a:pt x="3170" y="5564"/>
                </a:cubicBezTo>
                <a:cubicBezTo>
                  <a:pt x="3243" y="5526"/>
                  <a:pt x="3315" y="5492"/>
                  <a:pt x="3388" y="5456"/>
                </a:cubicBezTo>
                <a:cubicBezTo>
                  <a:pt x="3424" y="5483"/>
                  <a:pt x="3463" y="5509"/>
                  <a:pt x="3501" y="5533"/>
                </a:cubicBezTo>
                <a:cubicBezTo>
                  <a:pt x="3238" y="5791"/>
                  <a:pt x="2979" y="6050"/>
                  <a:pt x="2716" y="6308"/>
                </a:cubicBezTo>
                <a:cubicBezTo>
                  <a:pt x="2272" y="6745"/>
                  <a:pt x="1830" y="7182"/>
                  <a:pt x="1386" y="7620"/>
                </a:cubicBezTo>
                <a:cubicBezTo>
                  <a:pt x="1284" y="7719"/>
                  <a:pt x="1182" y="7822"/>
                  <a:pt x="1079" y="7922"/>
                </a:cubicBezTo>
                <a:cubicBezTo>
                  <a:pt x="1040" y="7961"/>
                  <a:pt x="1081" y="8014"/>
                  <a:pt x="1128" y="8014"/>
                </a:cubicBezTo>
                <a:cubicBezTo>
                  <a:pt x="1142" y="8014"/>
                  <a:pt x="1158" y="8009"/>
                  <a:pt x="1171" y="7997"/>
                </a:cubicBezTo>
                <a:cubicBezTo>
                  <a:pt x="1467" y="7728"/>
                  <a:pt x="1760" y="7461"/>
                  <a:pt x="2055" y="7193"/>
                </a:cubicBezTo>
                <a:cubicBezTo>
                  <a:pt x="2521" y="6769"/>
                  <a:pt x="2989" y="6344"/>
                  <a:pt x="3456" y="5917"/>
                </a:cubicBezTo>
                <a:cubicBezTo>
                  <a:pt x="3555" y="5828"/>
                  <a:pt x="3654" y="5736"/>
                  <a:pt x="3755" y="5646"/>
                </a:cubicBezTo>
                <a:cubicBezTo>
                  <a:pt x="3786" y="5658"/>
                  <a:pt x="3818" y="5668"/>
                  <a:pt x="3851" y="5676"/>
                </a:cubicBezTo>
                <a:cubicBezTo>
                  <a:pt x="3639" y="6071"/>
                  <a:pt x="3426" y="6463"/>
                  <a:pt x="3214" y="6857"/>
                </a:cubicBezTo>
                <a:lnTo>
                  <a:pt x="3119" y="7036"/>
                </a:lnTo>
                <a:cubicBezTo>
                  <a:pt x="3096" y="7078"/>
                  <a:pt x="3138" y="7117"/>
                  <a:pt x="3180" y="7117"/>
                </a:cubicBezTo>
                <a:cubicBezTo>
                  <a:pt x="3199" y="7117"/>
                  <a:pt x="3217" y="7109"/>
                  <a:pt x="3229" y="7091"/>
                </a:cubicBezTo>
                <a:cubicBezTo>
                  <a:pt x="3492" y="6687"/>
                  <a:pt x="3755" y="6284"/>
                  <a:pt x="4020" y="5879"/>
                </a:cubicBezTo>
                <a:cubicBezTo>
                  <a:pt x="4049" y="5832"/>
                  <a:pt x="4081" y="5786"/>
                  <a:pt x="4110" y="5736"/>
                </a:cubicBezTo>
                <a:cubicBezTo>
                  <a:pt x="4151" y="5743"/>
                  <a:pt x="4190" y="5748"/>
                  <a:pt x="4231" y="5755"/>
                </a:cubicBezTo>
                <a:cubicBezTo>
                  <a:pt x="4173" y="6192"/>
                  <a:pt x="4115" y="6627"/>
                  <a:pt x="4061" y="7065"/>
                </a:cubicBezTo>
                <a:lnTo>
                  <a:pt x="4035" y="7257"/>
                </a:lnTo>
                <a:cubicBezTo>
                  <a:pt x="4030" y="7289"/>
                  <a:pt x="4067" y="7309"/>
                  <a:pt x="4102" y="7309"/>
                </a:cubicBezTo>
                <a:cubicBezTo>
                  <a:pt x="4129" y="7309"/>
                  <a:pt x="4154" y="7297"/>
                  <a:pt x="4160" y="7272"/>
                </a:cubicBezTo>
                <a:cubicBezTo>
                  <a:pt x="4260" y="6827"/>
                  <a:pt x="4363" y="6378"/>
                  <a:pt x="4463" y="5932"/>
                </a:cubicBezTo>
                <a:cubicBezTo>
                  <a:pt x="4474" y="5883"/>
                  <a:pt x="4484" y="5833"/>
                  <a:pt x="4498" y="5786"/>
                </a:cubicBezTo>
                <a:cubicBezTo>
                  <a:pt x="4515" y="5787"/>
                  <a:pt x="4532" y="5787"/>
                  <a:pt x="4549" y="5789"/>
                </a:cubicBezTo>
                <a:cubicBezTo>
                  <a:pt x="4622" y="6402"/>
                  <a:pt x="4701" y="7011"/>
                  <a:pt x="4774" y="7624"/>
                </a:cubicBezTo>
                <a:cubicBezTo>
                  <a:pt x="4786" y="7714"/>
                  <a:pt x="4796" y="7803"/>
                  <a:pt x="4808" y="7890"/>
                </a:cubicBezTo>
                <a:cubicBezTo>
                  <a:pt x="4812" y="7923"/>
                  <a:pt x="4846" y="7940"/>
                  <a:pt x="4878" y="7940"/>
                </a:cubicBezTo>
                <a:cubicBezTo>
                  <a:pt x="4909" y="7940"/>
                  <a:pt x="4939" y="7924"/>
                  <a:pt x="4936" y="7890"/>
                </a:cubicBezTo>
                <a:cubicBezTo>
                  <a:pt x="4905" y="7263"/>
                  <a:pt x="4871" y="6635"/>
                  <a:pt x="4839" y="6009"/>
                </a:cubicBezTo>
                <a:cubicBezTo>
                  <a:pt x="4834" y="5936"/>
                  <a:pt x="4830" y="5862"/>
                  <a:pt x="4829" y="5789"/>
                </a:cubicBezTo>
                <a:cubicBezTo>
                  <a:pt x="4866" y="5787"/>
                  <a:pt x="4905" y="5786"/>
                  <a:pt x="4941" y="5780"/>
                </a:cubicBezTo>
                <a:lnTo>
                  <a:pt x="5428" y="6709"/>
                </a:lnTo>
                <a:cubicBezTo>
                  <a:pt x="5437" y="6727"/>
                  <a:pt x="5456" y="6735"/>
                  <a:pt x="5476" y="6735"/>
                </a:cubicBezTo>
                <a:cubicBezTo>
                  <a:pt x="5515" y="6735"/>
                  <a:pt x="5559" y="6705"/>
                  <a:pt x="5545" y="6668"/>
                </a:cubicBezTo>
                <a:cubicBezTo>
                  <a:pt x="5426" y="6361"/>
                  <a:pt x="5308" y="6053"/>
                  <a:pt x="5189" y="5746"/>
                </a:cubicBezTo>
                <a:cubicBezTo>
                  <a:pt x="5240" y="5738"/>
                  <a:pt x="5289" y="5727"/>
                  <a:pt x="5337" y="5714"/>
                </a:cubicBezTo>
                <a:cubicBezTo>
                  <a:pt x="5733" y="6111"/>
                  <a:pt x="6129" y="6511"/>
                  <a:pt x="6523" y="6907"/>
                </a:cubicBezTo>
                <a:lnTo>
                  <a:pt x="6697" y="7079"/>
                </a:lnTo>
                <a:cubicBezTo>
                  <a:pt x="6709" y="7091"/>
                  <a:pt x="6723" y="7096"/>
                  <a:pt x="6738" y="7096"/>
                </a:cubicBezTo>
                <a:cubicBezTo>
                  <a:pt x="6782" y="7096"/>
                  <a:pt x="6828" y="7053"/>
                  <a:pt x="6796" y="7016"/>
                </a:cubicBezTo>
                <a:cubicBezTo>
                  <a:pt x="6435" y="6600"/>
                  <a:pt x="6071" y="6181"/>
                  <a:pt x="5709" y="5765"/>
                </a:cubicBezTo>
                <a:cubicBezTo>
                  <a:pt x="5670" y="5721"/>
                  <a:pt x="5632" y="5678"/>
                  <a:pt x="5593" y="5634"/>
                </a:cubicBezTo>
                <a:cubicBezTo>
                  <a:pt x="5648" y="5615"/>
                  <a:pt x="5699" y="5593"/>
                  <a:pt x="5750" y="5569"/>
                </a:cubicBezTo>
                <a:cubicBezTo>
                  <a:pt x="6110" y="5777"/>
                  <a:pt x="6472" y="5983"/>
                  <a:pt x="6834" y="6190"/>
                </a:cubicBezTo>
                <a:cubicBezTo>
                  <a:pt x="6845" y="6196"/>
                  <a:pt x="6855" y="6199"/>
                  <a:pt x="6866" y="6199"/>
                </a:cubicBezTo>
                <a:cubicBezTo>
                  <a:pt x="6885" y="6199"/>
                  <a:pt x="6903" y="6189"/>
                  <a:pt x="6914" y="6175"/>
                </a:cubicBezTo>
                <a:cubicBezTo>
                  <a:pt x="6936" y="6156"/>
                  <a:pt x="6941" y="6129"/>
                  <a:pt x="6911" y="6106"/>
                </a:cubicBezTo>
                <a:cubicBezTo>
                  <a:pt x="6592" y="5890"/>
                  <a:pt x="6272" y="5671"/>
                  <a:pt x="5955" y="5453"/>
                </a:cubicBezTo>
                <a:cubicBezTo>
                  <a:pt x="6028" y="5403"/>
                  <a:pt x="6100" y="5350"/>
                  <a:pt x="6161" y="5291"/>
                </a:cubicBezTo>
                <a:cubicBezTo>
                  <a:pt x="6844" y="5461"/>
                  <a:pt x="7529" y="5634"/>
                  <a:pt x="8211" y="5804"/>
                </a:cubicBezTo>
                <a:cubicBezTo>
                  <a:pt x="8310" y="5830"/>
                  <a:pt x="8407" y="5854"/>
                  <a:pt x="8506" y="5879"/>
                </a:cubicBezTo>
                <a:cubicBezTo>
                  <a:pt x="8514" y="5881"/>
                  <a:pt x="8522" y="5882"/>
                  <a:pt x="8529" y="5882"/>
                </a:cubicBezTo>
                <a:cubicBezTo>
                  <a:pt x="8597" y="5882"/>
                  <a:pt x="8615" y="5800"/>
                  <a:pt x="8546" y="5779"/>
                </a:cubicBezTo>
                <a:cubicBezTo>
                  <a:pt x="7875" y="5577"/>
                  <a:pt x="7203" y="5376"/>
                  <a:pt x="6530" y="5175"/>
                </a:cubicBezTo>
                <a:lnTo>
                  <a:pt x="6319" y="5111"/>
                </a:lnTo>
                <a:cubicBezTo>
                  <a:pt x="6348" y="5069"/>
                  <a:pt x="6373" y="5023"/>
                  <a:pt x="6394" y="4977"/>
                </a:cubicBezTo>
                <a:cubicBezTo>
                  <a:pt x="6779" y="5002"/>
                  <a:pt x="7168" y="5029"/>
                  <a:pt x="7554" y="5055"/>
                </a:cubicBezTo>
                <a:cubicBezTo>
                  <a:pt x="7556" y="5055"/>
                  <a:pt x="7558" y="5055"/>
                  <a:pt x="7559" y="5055"/>
                </a:cubicBezTo>
                <a:cubicBezTo>
                  <a:pt x="7627" y="5055"/>
                  <a:pt x="7643" y="4961"/>
                  <a:pt x="7571" y="4953"/>
                </a:cubicBezTo>
                <a:cubicBezTo>
                  <a:pt x="7197" y="4901"/>
                  <a:pt x="6825" y="4850"/>
                  <a:pt x="6452" y="4801"/>
                </a:cubicBezTo>
                <a:cubicBezTo>
                  <a:pt x="6469" y="4719"/>
                  <a:pt x="6472" y="4635"/>
                  <a:pt x="6467" y="4552"/>
                </a:cubicBezTo>
                <a:cubicBezTo>
                  <a:pt x="6697" y="4514"/>
                  <a:pt x="6928" y="4475"/>
                  <a:pt x="7155" y="4439"/>
                </a:cubicBezTo>
                <a:cubicBezTo>
                  <a:pt x="7224" y="4429"/>
                  <a:pt x="7212" y="4336"/>
                  <a:pt x="7145" y="4336"/>
                </a:cubicBezTo>
                <a:cubicBezTo>
                  <a:pt x="7143" y="4336"/>
                  <a:pt x="7140" y="4336"/>
                  <a:pt x="7138" y="4337"/>
                </a:cubicBezTo>
                <a:lnTo>
                  <a:pt x="6441" y="4395"/>
                </a:lnTo>
                <a:cubicBezTo>
                  <a:pt x="6428" y="4338"/>
                  <a:pt x="6411" y="4284"/>
                  <a:pt x="6390" y="4227"/>
                </a:cubicBezTo>
                <a:cubicBezTo>
                  <a:pt x="6882" y="4065"/>
                  <a:pt x="7377" y="3905"/>
                  <a:pt x="7870" y="3743"/>
                </a:cubicBezTo>
                <a:cubicBezTo>
                  <a:pt x="7937" y="3723"/>
                  <a:pt x="7922" y="3640"/>
                  <a:pt x="7859" y="3640"/>
                </a:cubicBezTo>
                <a:cubicBezTo>
                  <a:pt x="7851" y="3640"/>
                  <a:pt x="7844" y="3641"/>
                  <a:pt x="7836" y="3644"/>
                </a:cubicBezTo>
                <a:cubicBezTo>
                  <a:pt x="7324" y="3780"/>
                  <a:pt x="6813" y="3913"/>
                  <a:pt x="6303" y="4050"/>
                </a:cubicBezTo>
                <a:cubicBezTo>
                  <a:pt x="6247" y="3954"/>
                  <a:pt x="6175" y="3866"/>
                  <a:pt x="6093" y="3782"/>
                </a:cubicBezTo>
                <a:lnTo>
                  <a:pt x="6612" y="3391"/>
                </a:lnTo>
                <a:cubicBezTo>
                  <a:pt x="6656" y="3357"/>
                  <a:pt x="6614" y="3298"/>
                  <a:pt x="6564" y="3298"/>
                </a:cubicBezTo>
                <a:cubicBezTo>
                  <a:pt x="6553" y="3298"/>
                  <a:pt x="6542" y="3301"/>
                  <a:pt x="6532" y="3307"/>
                </a:cubicBezTo>
                <a:cubicBezTo>
                  <a:pt x="6341" y="3425"/>
                  <a:pt x="6148" y="3545"/>
                  <a:pt x="5958" y="3662"/>
                </a:cubicBezTo>
                <a:cubicBezTo>
                  <a:pt x="5887" y="3606"/>
                  <a:pt x="5812" y="3555"/>
                  <a:pt x="5728" y="3511"/>
                </a:cubicBezTo>
                <a:lnTo>
                  <a:pt x="6778" y="2161"/>
                </a:lnTo>
                <a:cubicBezTo>
                  <a:pt x="6829" y="2094"/>
                  <a:pt x="6882" y="2026"/>
                  <a:pt x="6933" y="1959"/>
                </a:cubicBezTo>
                <a:cubicBezTo>
                  <a:pt x="6965" y="1920"/>
                  <a:pt x="6921" y="1884"/>
                  <a:pt x="6876" y="1884"/>
                </a:cubicBezTo>
                <a:cubicBezTo>
                  <a:pt x="6856" y="1884"/>
                  <a:pt x="6836" y="1890"/>
                  <a:pt x="6822" y="1906"/>
                </a:cubicBezTo>
                <a:cubicBezTo>
                  <a:pt x="6428" y="2357"/>
                  <a:pt x="6035" y="2807"/>
                  <a:pt x="5641" y="3255"/>
                </a:cubicBezTo>
                <a:lnTo>
                  <a:pt x="5506" y="3408"/>
                </a:lnTo>
                <a:cubicBezTo>
                  <a:pt x="5434" y="3381"/>
                  <a:pt x="5358" y="3357"/>
                  <a:pt x="5281" y="3336"/>
                </a:cubicBezTo>
                <a:lnTo>
                  <a:pt x="6042" y="1294"/>
                </a:lnTo>
                <a:cubicBezTo>
                  <a:pt x="6078" y="1196"/>
                  <a:pt x="6114" y="1097"/>
                  <a:pt x="6153" y="1000"/>
                </a:cubicBezTo>
                <a:cubicBezTo>
                  <a:pt x="6167" y="960"/>
                  <a:pt x="6130" y="935"/>
                  <a:pt x="6092" y="935"/>
                </a:cubicBezTo>
                <a:cubicBezTo>
                  <a:pt x="6066" y="935"/>
                  <a:pt x="6040" y="947"/>
                  <a:pt x="6028" y="973"/>
                </a:cubicBezTo>
                <a:cubicBezTo>
                  <a:pt x="5728" y="1661"/>
                  <a:pt x="5429" y="2352"/>
                  <a:pt x="5129" y="3041"/>
                </a:cubicBezTo>
                <a:cubicBezTo>
                  <a:pt x="5093" y="3123"/>
                  <a:pt x="5059" y="3203"/>
                  <a:pt x="5021" y="3287"/>
                </a:cubicBezTo>
                <a:cubicBezTo>
                  <a:pt x="4950" y="3278"/>
                  <a:pt x="4876" y="3272"/>
                  <a:pt x="4805" y="3270"/>
                </a:cubicBezTo>
                <a:cubicBezTo>
                  <a:pt x="4815" y="2920"/>
                  <a:pt x="4825" y="2568"/>
                  <a:pt x="4839" y="2219"/>
                </a:cubicBezTo>
                <a:cubicBezTo>
                  <a:pt x="4858" y="1632"/>
                  <a:pt x="4875" y="1044"/>
                  <a:pt x="4893" y="457"/>
                </a:cubicBezTo>
                <a:cubicBezTo>
                  <a:pt x="4899" y="321"/>
                  <a:pt x="4902" y="188"/>
                  <a:pt x="4907" y="51"/>
                </a:cubicBezTo>
                <a:cubicBezTo>
                  <a:pt x="4908" y="17"/>
                  <a:pt x="4877" y="1"/>
                  <a:pt x="4846" y="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lt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32"/>
          <p:cNvSpPr/>
          <p:nvPr/>
        </p:nvSpPr>
        <p:spPr>
          <a:xfrm rot="-4151416" flipH="1">
            <a:off x="4334705" y="2610928"/>
            <a:ext cx="563683" cy="619707"/>
          </a:xfrm>
          <a:custGeom>
            <a:avLst/>
            <a:gdLst/>
            <a:ahLst/>
            <a:cxnLst/>
            <a:rect l="l" t="t" r="r" b="b"/>
            <a:pathLst>
              <a:path w="8616" h="8015" extrusionOk="0">
                <a:moveTo>
                  <a:pt x="4846" y="1"/>
                </a:moveTo>
                <a:cubicBezTo>
                  <a:pt x="4814" y="1"/>
                  <a:pt x="4781" y="18"/>
                  <a:pt x="4779" y="51"/>
                </a:cubicBezTo>
                <a:cubicBezTo>
                  <a:pt x="4752" y="420"/>
                  <a:pt x="4721" y="788"/>
                  <a:pt x="4694" y="1157"/>
                </a:cubicBezTo>
                <a:cubicBezTo>
                  <a:pt x="4649" y="1746"/>
                  <a:pt x="4602" y="2333"/>
                  <a:pt x="4557" y="2922"/>
                </a:cubicBezTo>
                <a:cubicBezTo>
                  <a:pt x="4549" y="3041"/>
                  <a:pt x="4538" y="3161"/>
                  <a:pt x="4530" y="3280"/>
                </a:cubicBezTo>
                <a:cubicBezTo>
                  <a:pt x="4462" y="3287"/>
                  <a:pt x="4395" y="3297"/>
                  <a:pt x="4329" y="3311"/>
                </a:cubicBezTo>
                <a:cubicBezTo>
                  <a:pt x="4158" y="2773"/>
                  <a:pt x="3989" y="2232"/>
                  <a:pt x="3818" y="1695"/>
                </a:cubicBezTo>
                <a:cubicBezTo>
                  <a:pt x="3796" y="1618"/>
                  <a:pt x="3770" y="1539"/>
                  <a:pt x="3747" y="1463"/>
                </a:cubicBezTo>
                <a:cubicBezTo>
                  <a:pt x="3738" y="1436"/>
                  <a:pt x="3714" y="1425"/>
                  <a:pt x="3689" y="1425"/>
                </a:cubicBezTo>
                <a:cubicBezTo>
                  <a:pt x="3651" y="1425"/>
                  <a:pt x="3612" y="1451"/>
                  <a:pt x="3622" y="1490"/>
                </a:cubicBezTo>
                <a:cubicBezTo>
                  <a:pt x="3762" y="2056"/>
                  <a:pt x="3898" y="2621"/>
                  <a:pt x="4037" y="3186"/>
                </a:cubicBezTo>
                <a:cubicBezTo>
                  <a:pt x="4052" y="3251"/>
                  <a:pt x="4069" y="3314"/>
                  <a:pt x="4083" y="3379"/>
                </a:cubicBezTo>
                <a:cubicBezTo>
                  <a:pt x="4015" y="3401"/>
                  <a:pt x="3951" y="3427"/>
                  <a:pt x="3885" y="3458"/>
                </a:cubicBezTo>
                <a:cubicBezTo>
                  <a:pt x="3730" y="3246"/>
                  <a:pt x="3574" y="3034"/>
                  <a:pt x="3421" y="2826"/>
                </a:cubicBezTo>
                <a:cubicBezTo>
                  <a:pt x="3407" y="2808"/>
                  <a:pt x="3388" y="2800"/>
                  <a:pt x="3370" y="2800"/>
                </a:cubicBezTo>
                <a:cubicBezTo>
                  <a:pt x="3328" y="2800"/>
                  <a:pt x="3286" y="2838"/>
                  <a:pt x="3310" y="2879"/>
                </a:cubicBezTo>
                <a:cubicBezTo>
                  <a:pt x="3439" y="3106"/>
                  <a:pt x="3571" y="3331"/>
                  <a:pt x="3702" y="3555"/>
                </a:cubicBezTo>
                <a:cubicBezTo>
                  <a:pt x="3619" y="3606"/>
                  <a:pt x="3540" y="3662"/>
                  <a:pt x="3467" y="3722"/>
                </a:cubicBezTo>
                <a:cubicBezTo>
                  <a:pt x="3033" y="3439"/>
                  <a:pt x="2601" y="3157"/>
                  <a:pt x="2168" y="2872"/>
                </a:cubicBezTo>
                <a:cubicBezTo>
                  <a:pt x="2101" y="2830"/>
                  <a:pt x="2038" y="2787"/>
                  <a:pt x="1972" y="2744"/>
                </a:cubicBezTo>
                <a:cubicBezTo>
                  <a:pt x="1958" y="2736"/>
                  <a:pt x="1944" y="2733"/>
                  <a:pt x="1930" y="2733"/>
                </a:cubicBezTo>
                <a:cubicBezTo>
                  <a:pt x="1876" y="2733"/>
                  <a:pt x="1831" y="2783"/>
                  <a:pt x="1880" y="2819"/>
                </a:cubicBezTo>
                <a:lnTo>
                  <a:pt x="3160" y="3773"/>
                </a:lnTo>
                <a:lnTo>
                  <a:pt x="3306" y="3883"/>
                </a:lnTo>
                <a:cubicBezTo>
                  <a:pt x="3286" y="3908"/>
                  <a:pt x="3264" y="3934"/>
                  <a:pt x="3245" y="3959"/>
                </a:cubicBezTo>
                <a:cubicBezTo>
                  <a:pt x="2962" y="3837"/>
                  <a:pt x="2675" y="3715"/>
                  <a:pt x="2392" y="3594"/>
                </a:cubicBezTo>
                <a:cubicBezTo>
                  <a:pt x="2380" y="3589"/>
                  <a:pt x="2369" y="3587"/>
                  <a:pt x="2358" y="3587"/>
                </a:cubicBezTo>
                <a:cubicBezTo>
                  <a:pt x="2301" y="3587"/>
                  <a:pt x="2268" y="3653"/>
                  <a:pt x="2328" y="3683"/>
                </a:cubicBezTo>
                <a:cubicBezTo>
                  <a:pt x="2598" y="3828"/>
                  <a:pt x="2869" y="3976"/>
                  <a:pt x="3142" y="4122"/>
                </a:cubicBezTo>
                <a:cubicBezTo>
                  <a:pt x="3115" y="4174"/>
                  <a:pt x="3091" y="4229"/>
                  <a:pt x="3072" y="4285"/>
                </a:cubicBezTo>
                <a:cubicBezTo>
                  <a:pt x="2750" y="4229"/>
                  <a:pt x="2427" y="4174"/>
                  <a:pt x="2108" y="4116"/>
                </a:cubicBezTo>
                <a:cubicBezTo>
                  <a:pt x="2102" y="4115"/>
                  <a:pt x="2097" y="4115"/>
                  <a:pt x="2091" y="4115"/>
                </a:cubicBezTo>
                <a:cubicBezTo>
                  <a:pt x="2022" y="4115"/>
                  <a:pt x="2001" y="4200"/>
                  <a:pt x="2074" y="4217"/>
                </a:cubicBezTo>
                <a:cubicBezTo>
                  <a:pt x="2393" y="4301"/>
                  <a:pt x="2712" y="4383"/>
                  <a:pt x="3032" y="4466"/>
                </a:cubicBezTo>
                <a:cubicBezTo>
                  <a:pt x="3023" y="4519"/>
                  <a:pt x="3021" y="4574"/>
                  <a:pt x="3021" y="4627"/>
                </a:cubicBezTo>
                <a:cubicBezTo>
                  <a:pt x="2166" y="4668"/>
                  <a:pt x="1310" y="4705"/>
                  <a:pt x="456" y="4746"/>
                </a:cubicBezTo>
                <a:cubicBezTo>
                  <a:pt x="333" y="4753"/>
                  <a:pt x="207" y="4756"/>
                  <a:pt x="84" y="4763"/>
                </a:cubicBezTo>
                <a:cubicBezTo>
                  <a:pt x="2" y="4767"/>
                  <a:pt x="1" y="4867"/>
                  <a:pt x="84" y="4867"/>
                </a:cubicBezTo>
                <a:cubicBezTo>
                  <a:pt x="963" y="4861"/>
                  <a:pt x="1844" y="4857"/>
                  <a:pt x="2723" y="4850"/>
                </a:cubicBezTo>
                <a:cubicBezTo>
                  <a:pt x="2828" y="4850"/>
                  <a:pt x="2936" y="4849"/>
                  <a:pt x="3040" y="4849"/>
                </a:cubicBezTo>
                <a:cubicBezTo>
                  <a:pt x="3047" y="4891"/>
                  <a:pt x="3057" y="4934"/>
                  <a:pt x="3067" y="4975"/>
                </a:cubicBezTo>
                <a:cubicBezTo>
                  <a:pt x="2743" y="5065"/>
                  <a:pt x="2419" y="5159"/>
                  <a:pt x="2095" y="5251"/>
                </a:cubicBezTo>
                <a:cubicBezTo>
                  <a:pt x="2024" y="5272"/>
                  <a:pt x="2044" y="5354"/>
                  <a:pt x="2110" y="5354"/>
                </a:cubicBezTo>
                <a:cubicBezTo>
                  <a:pt x="2116" y="5354"/>
                  <a:pt x="2122" y="5353"/>
                  <a:pt x="2129" y="5352"/>
                </a:cubicBezTo>
                <a:cubicBezTo>
                  <a:pt x="2467" y="5285"/>
                  <a:pt x="2801" y="5219"/>
                  <a:pt x="3139" y="5154"/>
                </a:cubicBezTo>
                <a:cubicBezTo>
                  <a:pt x="3161" y="5200"/>
                  <a:pt x="3190" y="5243"/>
                  <a:pt x="3221" y="5285"/>
                </a:cubicBezTo>
                <a:cubicBezTo>
                  <a:pt x="2658" y="5601"/>
                  <a:pt x="2095" y="5915"/>
                  <a:pt x="1530" y="6231"/>
                </a:cubicBezTo>
                <a:cubicBezTo>
                  <a:pt x="1449" y="6275"/>
                  <a:pt x="1368" y="6323"/>
                  <a:pt x="1284" y="6367"/>
                </a:cubicBezTo>
                <a:cubicBezTo>
                  <a:pt x="1227" y="6399"/>
                  <a:pt x="1261" y="6465"/>
                  <a:pt x="1315" y="6465"/>
                </a:cubicBezTo>
                <a:cubicBezTo>
                  <a:pt x="1325" y="6465"/>
                  <a:pt x="1337" y="6463"/>
                  <a:pt x="1349" y="6456"/>
                </a:cubicBezTo>
                <a:cubicBezTo>
                  <a:pt x="1956" y="6158"/>
                  <a:pt x="2564" y="5859"/>
                  <a:pt x="3170" y="5564"/>
                </a:cubicBezTo>
                <a:cubicBezTo>
                  <a:pt x="3243" y="5526"/>
                  <a:pt x="3315" y="5492"/>
                  <a:pt x="3388" y="5456"/>
                </a:cubicBezTo>
                <a:cubicBezTo>
                  <a:pt x="3424" y="5483"/>
                  <a:pt x="3463" y="5509"/>
                  <a:pt x="3501" y="5533"/>
                </a:cubicBezTo>
                <a:cubicBezTo>
                  <a:pt x="3238" y="5791"/>
                  <a:pt x="2979" y="6050"/>
                  <a:pt x="2716" y="6308"/>
                </a:cubicBezTo>
                <a:cubicBezTo>
                  <a:pt x="2272" y="6745"/>
                  <a:pt x="1830" y="7182"/>
                  <a:pt x="1386" y="7620"/>
                </a:cubicBezTo>
                <a:cubicBezTo>
                  <a:pt x="1284" y="7719"/>
                  <a:pt x="1182" y="7822"/>
                  <a:pt x="1079" y="7922"/>
                </a:cubicBezTo>
                <a:cubicBezTo>
                  <a:pt x="1040" y="7961"/>
                  <a:pt x="1081" y="8014"/>
                  <a:pt x="1128" y="8014"/>
                </a:cubicBezTo>
                <a:cubicBezTo>
                  <a:pt x="1142" y="8014"/>
                  <a:pt x="1158" y="8009"/>
                  <a:pt x="1171" y="7997"/>
                </a:cubicBezTo>
                <a:cubicBezTo>
                  <a:pt x="1467" y="7728"/>
                  <a:pt x="1760" y="7461"/>
                  <a:pt x="2055" y="7193"/>
                </a:cubicBezTo>
                <a:cubicBezTo>
                  <a:pt x="2521" y="6769"/>
                  <a:pt x="2989" y="6344"/>
                  <a:pt x="3456" y="5917"/>
                </a:cubicBezTo>
                <a:cubicBezTo>
                  <a:pt x="3555" y="5828"/>
                  <a:pt x="3654" y="5736"/>
                  <a:pt x="3755" y="5646"/>
                </a:cubicBezTo>
                <a:cubicBezTo>
                  <a:pt x="3786" y="5658"/>
                  <a:pt x="3818" y="5668"/>
                  <a:pt x="3851" y="5676"/>
                </a:cubicBezTo>
                <a:cubicBezTo>
                  <a:pt x="3639" y="6071"/>
                  <a:pt x="3426" y="6463"/>
                  <a:pt x="3214" y="6857"/>
                </a:cubicBezTo>
                <a:lnTo>
                  <a:pt x="3119" y="7036"/>
                </a:lnTo>
                <a:cubicBezTo>
                  <a:pt x="3096" y="7078"/>
                  <a:pt x="3138" y="7117"/>
                  <a:pt x="3180" y="7117"/>
                </a:cubicBezTo>
                <a:cubicBezTo>
                  <a:pt x="3199" y="7117"/>
                  <a:pt x="3217" y="7109"/>
                  <a:pt x="3229" y="7091"/>
                </a:cubicBezTo>
                <a:cubicBezTo>
                  <a:pt x="3492" y="6687"/>
                  <a:pt x="3755" y="6284"/>
                  <a:pt x="4020" y="5879"/>
                </a:cubicBezTo>
                <a:cubicBezTo>
                  <a:pt x="4049" y="5832"/>
                  <a:pt x="4081" y="5786"/>
                  <a:pt x="4110" y="5736"/>
                </a:cubicBezTo>
                <a:cubicBezTo>
                  <a:pt x="4151" y="5743"/>
                  <a:pt x="4190" y="5748"/>
                  <a:pt x="4231" y="5755"/>
                </a:cubicBezTo>
                <a:cubicBezTo>
                  <a:pt x="4173" y="6192"/>
                  <a:pt x="4115" y="6627"/>
                  <a:pt x="4061" y="7065"/>
                </a:cubicBezTo>
                <a:lnTo>
                  <a:pt x="4035" y="7257"/>
                </a:lnTo>
                <a:cubicBezTo>
                  <a:pt x="4030" y="7289"/>
                  <a:pt x="4067" y="7309"/>
                  <a:pt x="4102" y="7309"/>
                </a:cubicBezTo>
                <a:cubicBezTo>
                  <a:pt x="4129" y="7309"/>
                  <a:pt x="4154" y="7297"/>
                  <a:pt x="4160" y="7272"/>
                </a:cubicBezTo>
                <a:cubicBezTo>
                  <a:pt x="4260" y="6827"/>
                  <a:pt x="4363" y="6378"/>
                  <a:pt x="4463" y="5932"/>
                </a:cubicBezTo>
                <a:cubicBezTo>
                  <a:pt x="4474" y="5883"/>
                  <a:pt x="4484" y="5833"/>
                  <a:pt x="4498" y="5786"/>
                </a:cubicBezTo>
                <a:cubicBezTo>
                  <a:pt x="4515" y="5787"/>
                  <a:pt x="4532" y="5787"/>
                  <a:pt x="4549" y="5789"/>
                </a:cubicBezTo>
                <a:cubicBezTo>
                  <a:pt x="4622" y="6402"/>
                  <a:pt x="4701" y="7011"/>
                  <a:pt x="4774" y="7624"/>
                </a:cubicBezTo>
                <a:cubicBezTo>
                  <a:pt x="4786" y="7714"/>
                  <a:pt x="4796" y="7803"/>
                  <a:pt x="4808" y="7890"/>
                </a:cubicBezTo>
                <a:cubicBezTo>
                  <a:pt x="4812" y="7923"/>
                  <a:pt x="4846" y="7940"/>
                  <a:pt x="4878" y="7940"/>
                </a:cubicBezTo>
                <a:cubicBezTo>
                  <a:pt x="4909" y="7940"/>
                  <a:pt x="4939" y="7924"/>
                  <a:pt x="4936" y="7890"/>
                </a:cubicBezTo>
                <a:cubicBezTo>
                  <a:pt x="4905" y="7263"/>
                  <a:pt x="4871" y="6635"/>
                  <a:pt x="4839" y="6009"/>
                </a:cubicBezTo>
                <a:cubicBezTo>
                  <a:pt x="4834" y="5936"/>
                  <a:pt x="4830" y="5862"/>
                  <a:pt x="4829" y="5789"/>
                </a:cubicBezTo>
                <a:cubicBezTo>
                  <a:pt x="4866" y="5787"/>
                  <a:pt x="4905" y="5786"/>
                  <a:pt x="4941" y="5780"/>
                </a:cubicBezTo>
                <a:lnTo>
                  <a:pt x="5428" y="6709"/>
                </a:lnTo>
                <a:cubicBezTo>
                  <a:pt x="5437" y="6727"/>
                  <a:pt x="5456" y="6735"/>
                  <a:pt x="5476" y="6735"/>
                </a:cubicBezTo>
                <a:cubicBezTo>
                  <a:pt x="5515" y="6735"/>
                  <a:pt x="5559" y="6705"/>
                  <a:pt x="5545" y="6668"/>
                </a:cubicBezTo>
                <a:cubicBezTo>
                  <a:pt x="5426" y="6361"/>
                  <a:pt x="5308" y="6053"/>
                  <a:pt x="5189" y="5746"/>
                </a:cubicBezTo>
                <a:cubicBezTo>
                  <a:pt x="5240" y="5738"/>
                  <a:pt x="5289" y="5727"/>
                  <a:pt x="5337" y="5714"/>
                </a:cubicBezTo>
                <a:cubicBezTo>
                  <a:pt x="5733" y="6111"/>
                  <a:pt x="6129" y="6511"/>
                  <a:pt x="6523" y="6907"/>
                </a:cubicBezTo>
                <a:lnTo>
                  <a:pt x="6697" y="7079"/>
                </a:lnTo>
                <a:cubicBezTo>
                  <a:pt x="6709" y="7091"/>
                  <a:pt x="6723" y="7096"/>
                  <a:pt x="6738" y="7096"/>
                </a:cubicBezTo>
                <a:cubicBezTo>
                  <a:pt x="6782" y="7096"/>
                  <a:pt x="6828" y="7053"/>
                  <a:pt x="6796" y="7016"/>
                </a:cubicBezTo>
                <a:cubicBezTo>
                  <a:pt x="6435" y="6600"/>
                  <a:pt x="6071" y="6181"/>
                  <a:pt x="5709" y="5765"/>
                </a:cubicBezTo>
                <a:cubicBezTo>
                  <a:pt x="5670" y="5721"/>
                  <a:pt x="5632" y="5678"/>
                  <a:pt x="5593" y="5634"/>
                </a:cubicBezTo>
                <a:cubicBezTo>
                  <a:pt x="5648" y="5615"/>
                  <a:pt x="5699" y="5593"/>
                  <a:pt x="5750" y="5569"/>
                </a:cubicBezTo>
                <a:cubicBezTo>
                  <a:pt x="6110" y="5777"/>
                  <a:pt x="6472" y="5983"/>
                  <a:pt x="6834" y="6190"/>
                </a:cubicBezTo>
                <a:cubicBezTo>
                  <a:pt x="6845" y="6196"/>
                  <a:pt x="6855" y="6199"/>
                  <a:pt x="6866" y="6199"/>
                </a:cubicBezTo>
                <a:cubicBezTo>
                  <a:pt x="6885" y="6199"/>
                  <a:pt x="6903" y="6189"/>
                  <a:pt x="6914" y="6175"/>
                </a:cubicBezTo>
                <a:cubicBezTo>
                  <a:pt x="6936" y="6156"/>
                  <a:pt x="6941" y="6129"/>
                  <a:pt x="6911" y="6106"/>
                </a:cubicBezTo>
                <a:cubicBezTo>
                  <a:pt x="6592" y="5890"/>
                  <a:pt x="6272" y="5671"/>
                  <a:pt x="5955" y="5453"/>
                </a:cubicBezTo>
                <a:cubicBezTo>
                  <a:pt x="6028" y="5403"/>
                  <a:pt x="6100" y="5350"/>
                  <a:pt x="6161" y="5291"/>
                </a:cubicBezTo>
                <a:cubicBezTo>
                  <a:pt x="6844" y="5461"/>
                  <a:pt x="7529" y="5634"/>
                  <a:pt x="8211" y="5804"/>
                </a:cubicBezTo>
                <a:cubicBezTo>
                  <a:pt x="8310" y="5830"/>
                  <a:pt x="8407" y="5854"/>
                  <a:pt x="8506" y="5879"/>
                </a:cubicBezTo>
                <a:cubicBezTo>
                  <a:pt x="8514" y="5881"/>
                  <a:pt x="8522" y="5882"/>
                  <a:pt x="8529" y="5882"/>
                </a:cubicBezTo>
                <a:cubicBezTo>
                  <a:pt x="8597" y="5882"/>
                  <a:pt x="8615" y="5800"/>
                  <a:pt x="8546" y="5779"/>
                </a:cubicBezTo>
                <a:cubicBezTo>
                  <a:pt x="7875" y="5577"/>
                  <a:pt x="7203" y="5376"/>
                  <a:pt x="6530" y="5175"/>
                </a:cubicBezTo>
                <a:lnTo>
                  <a:pt x="6319" y="5111"/>
                </a:lnTo>
                <a:cubicBezTo>
                  <a:pt x="6348" y="5069"/>
                  <a:pt x="6373" y="5023"/>
                  <a:pt x="6394" y="4977"/>
                </a:cubicBezTo>
                <a:cubicBezTo>
                  <a:pt x="6779" y="5002"/>
                  <a:pt x="7168" y="5029"/>
                  <a:pt x="7554" y="5055"/>
                </a:cubicBezTo>
                <a:cubicBezTo>
                  <a:pt x="7556" y="5055"/>
                  <a:pt x="7558" y="5055"/>
                  <a:pt x="7559" y="5055"/>
                </a:cubicBezTo>
                <a:cubicBezTo>
                  <a:pt x="7627" y="5055"/>
                  <a:pt x="7643" y="4961"/>
                  <a:pt x="7571" y="4953"/>
                </a:cubicBezTo>
                <a:cubicBezTo>
                  <a:pt x="7197" y="4901"/>
                  <a:pt x="6825" y="4850"/>
                  <a:pt x="6452" y="4801"/>
                </a:cubicBezTo>
                <a:cubicBezTo>
                  <a:pt x="6469" y="4719"/>
                  <a:pt x="6472" y="4635"/>
                  <a:pt x="6467" y="4552"/>
                </a:cubicBezTo>
                <a:cubicBezTo>
                  <a:pt x="6697" y="4514"/>
                  <a:pt x="6928" y="4475"/>
                  <a:pt x="7155" y="4439"/>
                </a:cubicBezTo>
                <a:cubicBezTo>
                  <a:pt x="7224" y="4429"/>
                  <a:pt x="7212" y="4336"/>
                  <a:pt x="7145" y="4336"/>
                </a:cubicBezTo>
                <a:cubicBezTo>
                  <a:pt x="7143" y="4336"/>
                  <a:pt x="7140" y="4336"/>
                  <a:pt x="7138" y="4337"/>
                </a:cubicBezTo>
                <a:lnTo>
                  <a:pt x="6441" y="4395"/>
                </a:lnTo>
                <a:cubicBezTo>
                  <a:pt x="6428" y="4338"/>
                  <a:pt x="6411" y="4284"/>
                  <a:pt x="6390" y="4227"/>
                </a:cubicBezTo>
                <a:cubicBezTo>
                  <a:pt x="6882" y="4065"/>
                  <a:pt x="7377" y="3905"/>
                  <a:pt x="7870" y="3743"/>
                </a:cubicBezTo>
                <a:cubicBezTo>
                  <a:pt x="7937" y="3723"/>
                  <a:pt x="7922" y="3640"/>
                  <a:pt x="7859" y="3640"/>
                </a:cubicBezTo>
                <a:cubicBezTo>
                  <a:pt x="7851" y="3640"/>
                  <a:pt x="7844" y="3641"/>
                  <a:pt x="7836" y="3644"/>
                </a:cubicBezTo>
                <a:cubicBezTo>
                  <a:pt x="7324" y="3780"/>
                  <a:pt x="6813" y="3913"/>
                  <a:pt x="6303" y="4050"/>
                </a:cubicBezTo>
                <a:cubicBezTo>
                  <a:pt x="6247" y="3954"/>
                  <a:pt x="6175" y="3866"/>
                  <a:pt x="6093" y="3782"/>
                </a:cubicBezTo>
                <a:lnTo>
                  <a:pt x="6612" y="3391"/>
                </a:lnTo>
                <a:cubicBezTo>
                  <a:pt x="6656" y="3357"/>
                  <a:pt x="6614" y="3298"/>
                  <a:pt x="6564" y="3298"/>
                </a:cubicBezTo>
                <a:cubicBezTo>
                  <a:pt x="6553" y="3298"/>
                  <a:pt x="6542" y="3301"/>
                  <a:pt x="6532" y="3307"/>
                </a:cubicBezTo>
                <a:cubicBezTo>
                  <a:pt x="6341" y="3425"/>
                  <a:pt x="6148" y="3545"/>
                  <a:pt x="5958" y="3662"/>
                </a:cubicBezTo>
                <a:cubicBezTo>
                  <a:pt x="5887" y="3606"/>
                  <a:pt x="5812" y="3555"/>
                  <a:pt x="5728" y="3511"/>
                </a:cubicBezTo>
                <a:lnTo>
                  <a:pt x="6778" y="2161"/>
                </a:lnTo>
                <a:cubicBezTo>
                  <a:pt x="6829" y="2094"/>
                  <a:pt x="6882" y="2026"/>
                  <a:pt x="6933" y="1959"/>
                </a:cubicBezTo>
                <a:cubicBezTo>
                  <a:pt x="6965" y="1920"/>
                  <a:pt x="6921" y="1884"/>
                  <a:pt x="6876" y="1884"/>
                </a:cubicBezTo>
                <a:cubicBezTo>
                  <a:pt x="6856" y="1884"/>
                  <a:pt x="6836" y="1890"/>
                  <a:pt x="6822" y="1906"/>
                </a:cubicBezTo>
                <a:cubicBezTo>
                  <a:pt x="6428" y="2357"/>
                  <a:pt x="6035" y="2807"/>
                  <a:pt x="5641" y="3255"/>
                </a:cubicBezTo>
                <a:lnTo>
                  <a:pt x="5506" y="3408"/>
                </a:lnTo>
                <a:cubicBezTo>
                  <a:pt x="5434" y="3381"/>
                  <a:pt x="5358" y="3357"/>
                  <a:pt x="5281" y="3336"/>
                </a:cubicBezTo>
                <a:lnTo>
                  <a:pt x="6042" y="1294"/>
                </a:lnTo>
                <a:cubicBezTo>
                  <a:pt x="6078" y="1196"/>
                  <a:pt x="6114" y="1097"/>
                  <a:pt x="6153" y="1000"/>
                </a:cubicBezTo>
                <a:cubicBezTo>
                  <a:pt x="6167" y="960"/>
                  <a:pt x="6130" y="935"/>
                  <a:pt x="6092" y="935"/>
                </a:cubicBezTo>
                <a:cubicBezTo>
                  <a:pt x="6066" y="935"/>
                  <a:pt x="6040" y="947"/>
                  <a:pt x="6028" y="973"/>
                </a:cubicBezTo>
                <a:cubicBezTo>
                  <a:pt x="5728" y="1661"/>
                  <a:pt x="5429" y="2352"/>
                  <a:pt x="5129" y="3041"/>
                </a:cubicBezTo>
                <a:cubicBezTo>
                  <a:pt x="5093" y="3123"/>
                  <a:pt x="5059" y="3203"/>
                  <a:pt x="5021" y="3287"/>
                </a:cubicBezTo>
                <a:cubicBezTo>
                  <a:pt x="4950" y="3278"/>
                  <a:pt x="4876" y="3272"/>
                  <a:pt x="4805" y="3270"/>
                </a:cubicBezTo>
                <a:cubicBezTo>
                  <a:pt x="4815" y="2920"/>
                  <a:pt x="4825" y="2568"/>
                  <a:pt x="4839" y="2219"/>
                </a:cubicBezTo>
                <a:cubicBezTo>
                  <a:pt x="4858" y="1632"/>
                  <a:pt x="4875" y="1044"/>
                  <a:pt x="4893" y="457"/>
                </a:cubicBezTo>
                <a:cubicBezTo>
                  <a:pt x="4899" y="321"/>
                  <a:pt x="4902" y="188"/>
                  <a:pt x="4907" y="51"/>
                </a:cubicBezTo>
                <a:cubicBezTo>
                  <a:pt x="4908" y="17"/>
                  <a:pt x="4877" y="1"/>
                  <a:pt x="484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2"/>
          <p:cNvSpPr/>
          <p:nvPr/>
        </p:nvSpPr>
        <p:spPr>
          <a:xfrm rot="4151416">
            <a:off x="2201264" y="4271591"/>
            <a:ext cx="714593" cy="664804"/>
          </a:xfrm>
          <a:custGeom>
            <a:avLst/>
            <a:gdLst/>
            <a:ahLst/>
            <a:cxnLst/>
            <a:rect l="l" t="t" r="r" b="b"/>
            <a:pathLst>
              <a:path w="8616" h="8015" extrusionOk="0">
                <a:moveTo>
                  <a:pt x="4846" y="1"/>
                </a:moveTo>
                <a:cubicBezTo>
                  <a:pt x="4814" y="1"/>
                  <a:pt x="4781" y="18"/>
                  <a:pt x="4779" y="51"/>
                </a:cubicBezTo>
                <a:cubicBezTo>
                  <a:pt x="4752" y="420"/>
                  <a:pt x="4721" y="788"/>
                  <a:pt x="4694" y="1157"/>
                </a:cubicBezTo>
                <a:cubicBezTo>
                  <a:pt x="4649" y="1746"/>
                  <a:pt x="4602" y="2333"/>
                  <a:pt x="4557" y="2922"/>
                </a:cubicBezTo>
                <a:cubicBezTo>
                  <a:pt x="4549" y="3041"/>
                  <a:pt x="4538" y="3161"/>
                  <a:pt x="4530" y="3280"/>
                </a:cubicBezTo>
                <a:cubicBezTo>
                  <a:pt x="4462" y="3287"/>
                  <a:pt x="4395" y="3297"/>
                  <a:pt x="4329" y="3311"/>
                </a:cubicBezTo>
                <a:cubicBezTo>
                  <a:pt x="4158" y="2773"/>
                  <a:pt x="3989" y="2232"/>
                  <a:pt x="3818" y="1695"/>
                </a:cubicBezTo>
                <a:cubicBezTo>
                  <a:pt x="3796" y="1618"/>
                  <a:pt x="3770" y="1539"/>
                  <a:pt x="3747" y="1463"/>
                </a:cubicBezTo>
                <a:cubicBezTo>
                  <a:pt x="3738" y="1436"/>
                  <a:pt x="3714" y="1425"/>
                  <a:pt x="3689" y="1425"/>
                </a:cubicBezTo>
                <a:cubicBezTo>
                  <a:pt x="3651" y="1425"/>
                  <a:pt x="3612" y="1451"/>
                  <a:pt x="3622" y="1490"/>
                </a:cubicBezTo>
                <a:cubicBezTo>
                  <a:pt x="3762" y="2056"/>
                  <a:pt x="3898" y="2621"/>
                  <a:pt x="4037" y="3186"/>
                </a:cubicBezTo>
                <a:cubicBezTo>
                  <a:pt x="4052" y="3251"/>
                  <a:pt x="4069" y="3314"/>
                  <a:pt x="4083" y="3379"/>
                </a:cubicBezTo>
                <a:cubicBezTo>
                  <a:pt x="4015" y="3401"/>
                  <a:pt x="3951" y="3427"/>
                  <a:pt x="3885" y="3458"/>
                </a:cubicBezTo>
                <a:cubicBezTo>
                  <a:pt x="3730" y="3246"/>
                  <a:pt x="3574" y="3034"/>
                  <a:pt x="3421" y="2826"/>
                </a:cubicBezTo>
                <a:cubicBezTo>
                  <a:pt x="3407" y="2808"/>
                  <a:pt x="3388" y="2800"/>
                  <a:pt x="3370" y="2800"/>
                </a:cubicBezTo>
                <a:cubicBezTo>
                  <a:pt x="3328" y="2800"/>
                  <a:pt x="3286" y="2838"/>
                  <a:pt x="3310" y="2879"/>
                </a:cubicBezTo>
                <a:cubicBezTo>
                  <a:pt x="3439" y="3106"/>
                  <a:pt x="3571" y="3331"/>
                  <a:pt x="3702" y="3555"/>
                </a:cubicBezTo>
                <a:cubicBezTo>
                  <a:pt x="3619" y="3606"/>
                  <a:pt x="3540" y="3662"/>
                  <a:pt x="3467" y="3722"/>
                </a:cubicBezTo>
                <a:cubicBezTo>
                  <a:pt x="3033" y="3439"/>
                  <a:pt x="2601" y="3157"/>
                  <a:pt x="2168" y="2872"/>
                </a:cubicBezTo>
                <a:cubicBezTo>
                  <a:pt x="2101" y="2830"/>
                  <a:pt x="2038" y="2787"/>
                  <a:pt x="1972" y="2744"/>
                </a:cubicBezTo>
                <a:cubicBezTo>
                  <a:pt x="1958" y="2736"/>
                  <a:pt x="1944" y="2733"/>
                  <a:pt x="1930" y="2733"/>
                </a:cubicBezTo>
                <a:cubicBezTo>
                  <a:pt x="1876" y="2733"/>
                  <a:pt x="1831" y="2783"/>
                  <a:pt x="1880" y="2819"/>
                </a:cubicBezTo>
                <a:lnTo>
                  <a:pt x="3160" y="3773"/>
                </a:lnTo>
                <a:lnTo>
                  <a:pt x="3306" y="3883"/>
                </a:lnTo>
                <a:cubicBezTo>
                  <a:pt x="3286" y="3908"/>
                  <a:pt x="3264" y="3934"/>
                  <a:pt x="3245" y="3959"/>
                </a:cubicBezTo>
                <a:cubicBezTo>
                  <a:pt x="2962" y="3837"/>
                  <a:pt x="2675" y="3715"/>
                  <a:pt x="2392" y="3594"/>
                </a:cubicBezTo>
                <a:cubicBezTo>
                  <a:pt x="2380" y="3589"/>
                  <a:pt x="2369" y="3587"/>
                  <a:pt x="2358" y="3587"/>
                </a:cubicBezTo>
                <a:cubicBezTo>
                  <a:pt x="2301" y="3587"/>
                  <a:pt x="2268" y="3653"/>
                  <a:pt x="2328" y="3683"/>
                </a:cubicBezTo>
                <a:cubicBezTo>
                  <a:pt x="2598" y="3828"/>
                  <a:pt x="2869" y="3976"/>
                  <a:pt x="3142" y="4122"/>
                </a:cubicBezTo>
                <a:cubicBezTo>
                  <a:pt x="3115" y="4174"/>
                  <a:pt x="3091" y="4229"/>
                  <a:pt x="3072" y="4285"/>
                </a:cubicBezTo>
                <a:cubicBezTo>
                  <a:pt x="2750" y="4229"/>
                  <a:pt x="2427" y="4174"/>
                  <a:pt x="2108" y="4116"/>
                </a:cubicBezTo>
                <a:cubicBezTo>
                  <a:pt x="2102" y="4115"/>
                  <a:pt x="2097" y="4115"/>
                  <a:pt x="2091" y="4115"/>
                </a:cubicBezTo>
                <a:cubicBezTo>
                  <a:pt x="2022" y="4115"/>
                  <a:pt x="2001" y="4200"/>
                  <a:pt x="2074" y="4217"/>
                </a:cubicBezTo>
                <a:cubicBezTo>
                  <a:pt x="2393" y="4301"/>
                  <a:pt x="2712" y="4383"/>
                  <a:pt x="3032" y="4466"/>
                </a:cubicBezTo>
                <a:cubicBezTo>
                  <a:pt x="3023" y="4519"/>
                  <a:pt x="3021" y="4574"/>
                  <a:pt x="3021" y="4627"/>
                </a:cubicBezTo>
                <a:cubicBezTo>
                  <a:pt x="2166" y="4668"/>
                  <a:pt x="1310" y="4705"/>
                  <a:pt x="456" y="4746"/>
                </a:cubicBezTo>
                <a:cubicBezTo>
                  <a:pt x="333" y="4753"/>
                  <a:pt x="207" y="4756"/>
                  <a:pt x="84" y="4763"/>
                </a:cubicBezTo>
                <a:cubicBezTo>
                  <a:pt x="2" y="4767"/>
                  <a:pt x="1" y="4867"/>
                  <a:pt x="84" y="4867"/>
                </a:cubicBezTo>
                <a:cubicBezTo>
                  <a:pt x="963" y="4861"/>
                  <a:pt x="1844" y="4857"/>
                  <a:pt x="2723" y="4850"/>
                </a:cubicBezTo>
                <a:cubicBezTo>
                  <a:pt x="2828" y="4850"/>
                  <a:pt x="2936" y="4849"/>
                  <a:pt x="3040" y="4849"/>
                </a:cubicBezTo>
                <a:cubicBezTo>
                  <a:pt x="3047" y="4891"/>
                  <a:pt x="3057" y="4934"/>
                  <a:pt x="3067" y="4975"/>
                </a:cubicBezTo>
                <a:cubicBezTo>
                  <a:pt x="2743" y="5065"/>
                  <a:pt x="2419" y="5159"/>
                  <a:pt x="2095" y="5251"/>
                </a:cubicBezTo>
                <a:cubicBezTo>
                  <a:pt x="2024" y="5272"/>
                  <a:pt x="2044" y="5354"/>
                  <a:pt x="2110" y="5354"/>
                </a:cubicBezTo>
                <a:cubicBezTo>
                  <a:pt x="2116" y="5354"/>
                  <a:pt x="2122" y="5353"/>
                  <a:pt x="2129" y="5352"/>
                </a:cubicBezTo>
                <a:cubicBezTo>
                  <a:pt x="2467" y="5285"/>
                  <a:pt x="2801" y="5219"/>
                  <a:pt x="3139" y="5154"/>
                </a:cubicBezTo>
                <a:cubicBezTo>
                  <a:pt x="3161" y="5200"/>
                  <a:pt x="3190" y="5243"/>
                  <a:pt x="3221" y="5285"/>
                </a:cubicBezTo>
                <a:cubicBezTo>
                  <a:pt x="2658" y="5601"/>
                  <a:pt x="2095" y="5915"/>
                  <a:pt x="1530" y="6231"/>
                </a:cubicBezTo>
                <a:cubicBezTo>
                  <a:pt x="1449" y="6275"/>
                  <a:pt x="1368" y="6323"/>
                  <a:pt x="1284" y="6367"/>
                </a:cubicBezTo>
                <a:cubicBezTo>
                  <a:pt x="1227" y="6399"/>
                  <a:pt x="1261" y="6465"/>
                  <a:pt x="1315" y="6465"/>
                </a:cubicBezTo>
                <a:cubicBezTo>
                  <a:pt x="1325" y="6465"/>
                  <a:pt x="1337" y="6463"/>
                  <a:pt x="1349" y="6456"/>
                </a:cubicBezTo>
                <a:cubicBezTo>
                  <a:pt x="1956" y="6158"/>
                  <a:pt x="2564" y="5859"/>
                  <a:pt x="3170" y="5564"/>
                </a:cubicBezTo>
                <a:cubicBezTo>
                  <a:pt x="3243" y="5526"/>
                  <a:pt x="3315" y="5492"/>
                  <a:pt x="3388" y="5456"/>
                </a:cubicBezTo>
                <a:cubicBezTo>
                  <a:pt x="3424" y="5483"/>
                  <a:pt x="3463" y="5509"/>
                  <a:pt x="3501" y="5533"/>
                </a:cubicBezTo>
                <a:cubicBezTo>
                  <a:pt x="3238" y="5791"/>
                  <a:pt x="2979" y="6050"/>
                  <a:pt x="2716" y="6308"/>
                </a:cubicBezTo>
                <a:cubicBezTo>
                  <a:pt x="2272" y="6745"/>
                  <a:pt x="1830" y="7182"/>
                  <a:pt x="1386" y="7620"/>
                </a:cubicBezTo>
                <a:cubicBezTo>
                  <a:pt x="1284" y="7719"/>
                  <a:pt x="1182" y="7822"/>
                  <a:pt x="1079" y="7922"/>
                </a:cubicBezTo>
                <a:cubicBezTo>
                  <a:pt x="1040" y="7961"/>
                  <a:pt x="1081" y="8014"/>
                  <a:pt x="1128" y="8014"/>
                </a:cubicBezTo>
                <a:cubicBezTo>
                  <a:pt x="1142" y="8014"/>
                  <a:pt x="1158" y="8009"/>
                  <a:pt x="1171" y="7997"/>
                </a:cubicBezTo>
                <a:cubicBezTo>
                  <a:pt x="1467" y="7728"/>
                  <a:pt x="1760" y="7461"/>
                  <a:pt x="2055" y="7193"/>
                </a:cubicBezTo>
                <a:cubicBezTo>
                  <a:pt x="2521" y="6769"/>
                  <a:pt x="2989" y="6344"/>
                  <a:pt x="3456" y="5917"/>
                </a:cubicBezTo>
                <a:cubicBezTo>
                  <a:pt x="3555" y="5828"/>
                  <a:pt x="3654" y="5736"/>
                  <a:pt x="3755" y="5646"/>
                </a:cubicBezTo>
                <a:cubicBezTo>
                  <a:pt x="3786" y="5658"/>
                  <a:pt x="3818" y="5668"/>
                  <a:pt x="3851" y="5676"/>
                </a:cubicBezTo>
                <a:cubicBezTo>
                  <a:pt x="3639" y="6071"/>
                  <a:pt x="3426" y="6463"/>
                  <a:pt x="3214" y="6857"/>
                </a:cubicBezTo>
                <a:lnTo>
                  <a:pt x="3119" y="7036"/>
                </a:lnTo>
                <a:cubicBezTo>
                  <a:pt x="3096" y="7078"/>
                  <a:pt x="3138" y="7117"/>
                  <a:pt x="3180" y="7117"/>
                </a:cubicBezTo>
                <a:cubicBezTo>
                  <a:pt x="3199" y="7117"/>
                  <a:pt x="3217" y="7109"/>
                  <a:pt x="3229" y="7091"/>
                </a:cubicBezTo>
                <a:cubicBezTo>
                  <a:pt x="3492" y="6687"/>
                  <a:pt x="3755" y="6284"/>
                  <a:pt x="4020" y="5879"/>
                </a:cubicBezTo>
                <a:cubicBezTo>
                  <a:pt x="4049" y="5832"/>
                  <a:pt x="4081" y="5786"/>
                  <a:pt x="4110" y="5736"/>
                </a:cubicBezTo>
                <a:cubicBezTo>
                  <a:pt x="4151" y="5743"/>
                  <a:pt x="4190" y="5748"/>
                  <a:pt x="4231" y="5755"/>
                </a:cubicBezTo>
                <a:cubicBezTo>
                  <a:pt x="4173" y="6192"/>
                  <a:pt x="4115" y="6627"/>
                  <a:pt x="4061" y="7065"/>
                </a:cubicBezTo>
                <a:lnTo>
                  <a:pt x="4035" y="7257"/>
                </a:lnTo>
                <a:cubicBezTo>
                  <a:pt x="4030" y="7289"/>
                  <a:pt x="4067" y="7309"/>
                  <a:pt x="4102" y="7309"/>
                </a:cubicBezTo>
                <a:cubicBezTo>
                  <a:pt x="4129" y="7309"/>
                  <a:pt x="4154" y="7297"/>
                  <a:pt x="4160" y="7272"/>
                </a:cubicBezTo>
                <a:cubicBezTo>
                  <a:pt x="4260" y="6827"/>
                  <a:pt x="4363" y="6378"/>
                  <a:pt x="4463" y="5932"/>
                </a:cubicBezTo>
                <a:cubicBezTo>
                  <a:pt x="4474" y="5883"/>
                  <a:pt x="4484" y="5833"/>
                  <a:pt x="4498" y="5786"/>
                </a:cubicBezTo>
                <a:cubicBezTo>
                  <a:pt x="4515" y="5787"/>
                  <a:pt x="4532" y="5787"/>
                  <a:pt x="4549" y="5789"/>
                </a:cubicBezTo>
                <a:cubicBezTo>
                  <a:pt x="4622" y="6402"/>
                  <a:pt x="4701" y="7011"/>
                  <a:pt x="4774" y="7624"/>
                </a:cubicBezTo>
                <a:cubicBezTo>
                  <a:pt x="4786" y="7714"/>
                  <a:pt x="4796" y="7803"/>
                  <a:pt x="4808" y="7890"/>
                </a:cubicBezTo>
                <a:cubicBezTo>
                  <a:pt x="4812" y="7923"/>
                  <a:pt x="4846" y="7940"/>
                  <a:pt x="4878" y="7940"/>
                </a:cubicBezTo>
                <a:cubicBezTo>
                  <a:pt x="4909" y="7940"/>
                  <a:pt x="4939" y="7924"/>
                  <a:pt x="4936" y="7890"/>
                </a:cubicBezTo>
                <a:cubicBezTo>
                  <a:pt x="4905" y="7263"/>
                  <a:pt x="4871" y="6635"/>
                  <a:pt x="4839" y="6009"/>
                </a:cubicBezTo>
                <a:cubicBezTo>
                  <a:pt x="4834" y="5936"/>
                  <a:pt x="4830" y="5862"/>
                  <a:pt x="4829" y="5789"/>
                </a:cubicBezTo>
                <a:cubicBezTo>
                  <a:pt x="4866" y="5787"/>
                  <a:pt x="4905" y="5786"/>
                  <a:pt x="4941" y="5780"/>
                </a:cubicBezTo>
                <a:lnTo>
                  <a:pt x="5428" y="6709"/>
                </a:lnTo>
                <a:cubicBezTo>
                  <a:pt x="5437" y="6727"/>
                  <a:pt x="5456" y="6735"/>
                  <a:pt x="5476" y="6735"/>
                </a:cubicBezTo>
                <a:cubicBezTo>
                  <a:pt x="5515" y="6735"/>
                  <a:pt x="5559" y="6705"/>
                  <a:pt x="5545" y="6668"/>
                </a:cubicBezTo>
                <a:cubicBezTo>
                  <a:pt x="5426" y="6361"/>
                  <a:pt x="5308" y="6053"/>
                  <a:pt x="5189" y="5746"/>
                </a:cubicBezTo>
                <a:cubicBezTo>
                  <a:pt x="5240" y="5738"/>
                  <a:pt x="5289" y="5727"/>
                  <a:pt x="5337" y="5714"/>
                </a:cubicBezTo>
                <a:cubicBezTo>
                  <a:pt x="5733" y="6111"/>
                  <a:pt x="6129" y="6511"/>
                  <a:pt x="6523" y="6907"/>
                </a:cubicBezTo>
                <a:lnTo>
                  <a:pt x="6697" y="7079"/>
                </a:lnTo>
                <a:cubicBezTo>
                  <a:pt x="6709" y="7091"/>
                  <a:pt x="6723" y="7096"/>
                  <a:pt x="6738" y="7096"/>
                </a:cubicBezTo>
                <a:cubicBezTo>
                  <a:pt x="6782" y="7096"/>
                  <a:pt x="6828" y="7053"/>
                  <a:pt x="6796" y="7016"/>
                </a:cubicBezTo>
                <a:cubicBezTo>
                  <a:pt x="6435" y="6600"/>
                  <a:pt x="6071" y="6181"/>
                  <a:pt x="5709" y="5765"/>
                </a:cubicBezTo>
                <a:cubicBezTo>
                  <a:pt x="5670" y="5721"/>
                  <a:pt x="5632" y="5678"/>
                  <a:pt x="5593" y="5634"/>
                </a:cubicBezTo>
                <a:cubicBezTo>
                  <a:pt x="5648" y="5615"/>
                  <a:pt x="5699" y="5593"/>
                  <a:pt x="5750" y="5569"/>
                </a:cubicBezTo>
                <a:cubicBezTo>
                  <a:pt x="6110" y="5777"/>
                  <a:pt x="6472" y="5983"/>
                  <a:pt x="6834" y="6190"/>
                </a:cubicBezTo>
                <a:cubicBezTo>
                  <a:pt x="6845" y="6196"/>
                  <a:pt x="6855" y="6199"/>
                  <a:pt x="6866" y="6199"/>
                </a:cubicBezTo>
                <a:cubicBezTo>
                  <a:pt x="6885" y="6199"/>
                  <a:pt x="6903" y="6189"/>
                  <a:pt x="6914" y="6175"/>
                </a:cubicBezTo>
                <a:cubicBezTo>
                  <a:pt x="6936" y="6156"/>
                  <a:pt x="6941" y="6129"/>
                  <a:pt x="6911" y="6106"/>
                </a:cubicBezTo>
                <a:cubicBezTo>
                  <a:pt x="6592" y="5890"/>
                  <a:pt x="6272" y="5671"/>
                  <a:pt x="5955" y="5453"/>
                </a:cubicBezTo>
                <a:cubicBezTo>
                  <a:pt x="6028" y="5403"/>
                  <a:pt x="6100" y="5350"/>
                  <a:pt x="6161" y="5291"/>
                </a:cubicBezTo>
                <a:cubicBezTo>
                  <a:pt x="6844" y="5461"/>
                  <a:pt x="7529" y="5634"/>
                  <a:pt x="8211" y="5804"/>
                </a:cubicBezTo>
                <a:cubicBezTo>
                  <a:pt x="8310" y="5830"/>
                  <a:pt x="8407" y="5854"/>
                  <a:pt x="8506" y="5879"/>
                </a:cubicBezTo>
                <a:cubicBezTo>
                  <a:pt x="8514" y="5881"/>
                  <a:pt x="8522" y="5882"/>
                  <a:pt x="8529" y="5882"/>
                </a:cubicBezTo>
                <a:cubicBezTo>
                  <a:pt x="8597" y="5882"/>
                  <a:pt x="8615" y="5800"/>
                  <a:pt x="8546" y="5779"/>
                </a:cubicBezTo>
                <a:cubicBezTo>
                  <a:pt x="7875" y="5577"/>
                  <a:pt x="7203" y="5376"/>
                  <a:pt x="6530" y="5175"/>
                </a:cubicBezTo>
                <a:lnTo>
                  <a:pt x="6319" y="5111"/>
                </a:lnTo>
                <a:cubicBezTo>
                  <a:pt x="6348" y="5069"/>
                  <a:pt x="6373" y="5023"/>
                  <a:pt x="6394" y="4977"/>
                </a:cubicBezTo>
                <a:cubicBezTo>
                  <a:pt x="6779" y="5002"/>
                  <a:pt x="7168" y="5029"/>
                  <a:pt x="7554" y="5055"/>
                </a:cubicBezTo>
                <a:cubicBezTo>
                  <a:pt x="7556" y="5055"/>
                  <a:pt x="7558" y="5055"/>
                  <a:pt x="7559" y="5055"/>
                </a:cubicBezTo>
                <a:cubicBezTo>
                  <a:pt x="7627" y="5055"/>
                  <a:pt x="7643" y="4961"/>
                  <a:pt x="7571" y="4953"/>
                </a:cubicBezTo>
                <a:cubicBezTo>
                  <a:pt x="7197" y="4901"/>
                  <a:pt x="6825" y="4850"/>
                  <a:pt x="6452" y="4801"/>
                </a:cubicBezTo>
                <a:cubicBezTo>
                  <a:pt x="6469" y="4719"/>
                  <a:pt x="6472" y="4635"/>
                  <a:pt x="6467" y="4552"/>
                </a:cubicBezTo>
                <a:cubicBezTo>
                  <a:pt x="6697" y="4514"/>
                  <a:pt x="6928" y="4475"/>
                  <a:pt x="7155" y="4439"/>
                </a:cubicBezTo>
                <a:cubicBezTo>
                  <a:pt x="7224" y="4429"/>
                  <a:pt x="7212" y="4336"/>
                  <a:pt x="7145" y="4336"/>
                </a:cubicBezTo>
                <a:cubicBezTo>
                  <a:pt x="7143" y="4336"/>
                  <a:pt x="7140" y="4336"/>
                  <a:pt x="7138" y="4337"/>
                </a:cubicBezTo>
                <a:lnTo>
                  <a:pt x="6441" y="4395"/>
                </a:lnTo>
                <a:cubicBezTo>
                  <a:pt x="6428" y="4338"/>
                  <a:pt x="6411" y="4284"/>
                  <a:pt x="6390" y="4227"/>
                </a:cubicBezTo>
                <a:cubicBezTo>
                  <a:pt x="6882" y="4065"/>
                  <a:pt x="7377" y="3905"/>
                  <a:pt x="7870" y="3743"/>
                </a:cubicBezTo>
                <a:cubicBezTo>
                  <a:pt x="7937" y="3723"/>
                  <a:pt x="7922" y="3640"/>
                  <a:pt x="7859" y="3640"/>
                </a:cubicBezTo>
                <a:cubicBezTo>
                  <a:pt x="7851" y="3640"/>
                  <a:pt x="7844" y="3641"/>
                  <a:pt x="7836" y="3644"/>
                </a:cubicBezTo>
                <a:cubicBezTo>
                  <a:pt x="7324" y="3780"/>
                  <a:pt x="6813" y="3913"/>
                  <a:pt x="6303" y="4050"/>
                </a:cubicBezTo>
                <a:cubicBezTo>
                  <a:pt x="6247" y="3954"/>
                  <a:pt x="6175" y="3866"/>
                  <a:pt x="6093" y="3782"/>
                </a:cubicBezTo>
                <a:lnTo>
                  <a:pt x="6612" y="3391"/>
                </a:lnTo>
                <a:cubicBezTo>
                  <a:pt x="6656" y="3357"/>
                  <a:pt x="6614" y="3298"/>
                  <a:pt x="6564" y="3298"/>
                </a:cubicBezTo>
                <a:cubicBezTo>
                  <a:pt x="6553" y="3298"/>
                  <a:pt x="6542" y="3301"/>
                  <a:pt x="6532" y="3307"/>
                </a:cubicBezTo>
                <a:cubicBezTo>
                  <a:pt x="6341" y="3425"/>
                  <a:pt x="6148" y="3545"/>
                  <a:pt x="5958" y="3662"/>
                </a:cubicBezTo>
                <a:cubicBezTo>
                  <a:pt x="5887" y="3606"/>
                  <a:pt x="5812" y="3555"/>
                  <a:pt x="5728" y="3511"/>
                </a:cubicBezTo>
                <a:lnTo>
                  <a:pt x="6778" y="2161"/>
                </a:lnTo>
                <a:cubicBezTo>
                  <a:pt x="6829" y="2094"/>
                  <a:pt x="6882" y="2026"/>
                  <a:pt x="6933" y="1959"/>
                </a:cubicBezTo>
                <a:cubicBezTo>
                  <a:pt x="6965" y="1920"/>
                  <a:pt x="6921" y="1884"/>
                  <a:pt x="6876" y="1884"/>
                </a:cubicBezTo>
                <a:cubicBezTo>
                  <a:pt x="6856" y="1884"/>
                  <a:pt x="6836" y="1890"/>
                  <a:pt x="6822" y="1906"/>
                </a:cubicBezTo>
                <a:cubicBezTo>
                  <a:pt x="6428" y="2357"/>
                  <a:pt x="6035" y="2807"/>
                  <a:pt x="5641" y="3255"/>
                </a:cubicBezTo>
                <a:lnTo>
                  <a:pt x="5506" y="3408"/>
                </a:lnTo>
                <a:cubicBezTo>
                  <a:pt x="5434" y="3381"/>
                  <a:pt x="5358" y="3357"/>
                  <a:pt x="5281" y="3336"/>
                </a:cubicBezTo>
                <a:lnTo>
                  <a:pt x="6042" y="1294"/>
                </a:lnTo>
                <a:cubicBezTo>
                  <a:pt x="6078" y="1196"/>
                  <a:pt x="6114" y="1097"/>
                  <a:pt x="6153" y="1000"/>
                </a:cubicBezTo>
                <a:cubicBezTo>
                  <a:pt x="6167" y="960"/>
                  <a:pt x="6130" y="935"/>
                  <a:pt x="6092" y="935"/>
                </a:cubicBezTo>
                <a:cubicBezTo>
                  <a:pt x="6066" y="935"/>
                  <a:pt x="6040" y="947"/>
                  <a:pt x="6028" y="973"/>
                </a:cubicBezTo>
                <a:cubicBezTo>
                  <a:pt x="5728" y="1661"/>
                  <a:pt x="5429" y="2352"/>
                  <a:pt x="5129" y="3041"/>
                </a:cubicBezTo>
                <a:cubicBezTo>
                  <a:pt x="5093" y="3123"/>
                  <a:pt x="5059" y="3203"/>
                  <a:pt x="5021" y="3287"/>
                </a:cubicBezTo>
                <a:cubicBezTo>
                  <a:pt x="4950" y="3278"/>
                  <a:pt x="4876" y="3272"/>
                  <a:pt x="4805" y="3270"/>
                </a:cubicBezTo>
                <a:cubicBezTo>
                  <a:pt x="4815" y="2920"/>
                  <a:pt x="4825" y="2568"/>
                  <a:pt x="4839" y="2219"/>
                </a:cubicBezTo>
                <a:cubicBezTo>
                  <a:pt x="4858" y="1632"/>
                  <a:pt x="4875" y="1044"/>
                  <a:pt x="4893" y="457"/>
                </a:cubicBezTo>
                <a:cubicBezTo>
                  <a:pt x="4899" y="321"/>
                  <a:pt x="4902" y="188"/>
                  <a:pt x="4907" y="51"/>
                </a:cubicBezTo>
                <a:cubicBezTo>
                  <a:pt x="4908" y="17"/>
                  <a:pt x="4877" y="1"/>
                  <a:pt x="484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rompt"/>
              <a:buNone/>
              <a:defRPr sz="3200" b="1">
                <a:solidFill>
                  <a:schemeClr val="dk1"/>
                </a:solidFill>
                <a:latin typeface="Prompt"/>
                <a:ea typeface="Prompt"/>
                <a:cs typeface="Prompt"/>
                <a:sym typeface="Promp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●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○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sap"/>
              <a:buChar char="■"/>
              <a:defRPr>
                <a:solidFill>
                  <a:schemeClr val="dk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30D68D-70D0-F445-C44B-284B15698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DCEC23-F256-5ADC-C9A3-D061D70E7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DC0E5C-6609-FFCF-B0FF-D5C1A8C639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6D2A54-05B5-4367-A089-DAAA017D392B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9" r:id="rId4"/>
    <p:sldLayoutId id="2147483662" r:id="rId5"/>
    <p:sldLayoutId id="2147483667" r:id="rId6"/>
    <p:sldLayoutId id="2147483676" r:id="rId7"/>
    <p:sldLayoutId id="2147483684" r:id="rId8"/>
    <p:sldLayoutId id="2147483685" r:id="rId9"/>
    <p:sldLayoutId id="214748368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CD8231-0D08-F3AD-5534-401D789E1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FCAB8-D694-BF68-85BD-35F11C8E0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hr-H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2557C-4DAA-7A7C-D522-DC3EF89048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5676" y="35719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D57A11-8EC6-43CB-B7DC-06A2D3ED7482}" type="datetime1">
              <a:rPr lang="hr-HR" smtClean="0"/>
              <a:t>26.1.2024.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6C449-1BED-026D-9DB5-AD8C4F8935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hr-HR"/>
              <a:t>Denis Radolović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99D31-48E7-4ACF-A133-0FD2A1E122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Denis Radolović</a:t>
            </a:r>
            <a:fld id="{3385E8E1-8514-41E9-8AD4-9286F6D15E58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8E3B84-B706-B053-4BC3-BE8B107FF3D9}"/>
              </a:ext>
            </a:extLst>
          </p:cNvPr>
          <p:cNvSpPr>
            <a:spLocks noChangeAspect="1"/>
          </p:cNvSpPr>
          <p:nvPr userDrawn="1"/>
        </p:nvSpPr>
        <p:spPr>
          <a:xfrm>
            <a:off x="179962" y="4740433"/>
            <a:ext cx="345477" cy="3456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4996F6-32E8-43CF-21F3-12EC143298C8}"/>
              </a:ext>
            </a:extLst>
          </p:cNvPr>
          <p:cNvSpPr txBox="1"/>
          <p:nvPr userDrawn="1"/>
        </p:nvSpPr>
        <p:spPr>
          <a:xfrm>
            <a:off x="508169" y="4740433"/>
            <a:ext cx="72326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900" err="1">
                <a:solidFill>
                  <a:srgbClr val="00447B"/>
                </a:solidFill>
                <a:latin typeface="UnizgDisplay Normal" panose="02000505080000020003" pitchFamily="50" charset="0"/>
              </a:rPr>
              <a:t>Sveučilište</a:t>
            </a:r>
            <a:r>
              <a:rPr lang="en-GB" sz="900">
                <a:solidFill>
                  <a:srgbClr val="00447B"/>
                </a:solidFill>
                <a:latin typeface="UnizgDisplay Normal" panose="02000505080000020003" pitchFamily="50" charset="0"/>
              </a:rPr>
              <a:t> u </a:t>
            </a:r>
            <a:r>
              <a:rPr lang="en-GB" sz="900" err="1">
                <a:solidFill>
                  <a:srgbClr val="00447B"/>
                </a:solidFill>
                <a:latin typeface="UnizgDisplay Normal" panose="02000505080000020003" pitchFamily="50" charset="0"/>
              </a:rPr>
              <a:t>Zagrebu</a:t>
            </a:r>
            <a:endParaRPr lang="hr-HR" sz="900">
              <a:solidFill>
                <a:srgbClr val="00447B"/>
              </a:solidFill>
              <a:latin typeface="UnizgDisplay Normal" panose="0200050508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759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y-uuk4Pr2i8?feature=oembed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4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4.png"/><Relationship Id="rId4" Type="http://schemas.openxmlformats.org/officeDocument/2006/relationships/image" Target="../media/image31.png"/><Relationship Id="rId9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18" Type="http://schemas.openxmlformats.org/officeDocument/2006/relationships/image" Target="../media/image50.svg"/><Relationship Id="rId3" Type="http://schemas.openxmlformats.org/officeDocument/2006/relationships/image" Target="../media/image30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48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11" Type="http://schemas.openxmlformats.org/officeDocument/2006/relationships/image" Target="../media/image43.png"/><Relationship Id="rId5" Type="http://schemas.openxmlformats.org/officeDocument/2006/relationships/image" Target="../media/image2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19" Type="http://schemas.openxmlformats.org/officeDocument/2006/relationships/image" Target="../media/image4.png"/><Relationship Id="rId4" Type="http://schemas.openxmlformats.org/officeDocument/2006/relationships/image" Target="../media/image31.pn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png"/><Relationship Id="rId18" Type="http://schemas.openxmlformats.org/officeDocument/2006/relationships/image" Target="../media/image54.svg"/><Relationship Id="rId26" Type="http://schemas.openxmlformats.org/officeDocument/2006/relationships/image" Target="../media/image62.svg"/><Relationship Id="rId3" Type="http://schemas.openxmlformats.org/officeDocument/2006/relationships/image" Target="../media/image39.pn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52.svg"/><Relationship Id="rId20" Type="http://schemas.openxmlformats.org/officeDocument/2006/relationships/image" Target="../media/image56.svg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24" Type="http://schemas.openxmlformats.org/officeDocument/2006/relationships/image" Target="../media/image60.sv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svg"/><Relationship Id="rId10" Type="http://schemas.openxmlformats.org/officeDocument/2006/relationships/image" Target="../media/image46.svg"/><Relationship Id="rId19" Type="http://schemas.openxmlformats.org/officeDocument/2006/relationships/image" Target="../media/image55.png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image" Target="../media/image50.svg"/><Relationship Id="rId22" Type="http://schemas.openxmlformats.org/officeDocument/2006/relationships/image" Target="../media/image58.svg"/><Relationship Id="rId27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svg"/><Relationship Id="rId26" Type="http://schemas.openxmlformats.org/officeDocument/2006/relationships/image" Target="../media/image66.svg"/><Relationship Id="rId3" Type="http://schemas.openxmlformats.org/officeDocument/2006/relationships/image" Target="../media/image39.pn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17" Type="http://schemas.openxmlformats.org/officeDocument/2006/relationships/image" Target="../media/image53.png"/><Relationship Id="rId25" Type="http://schemas.openxmlformats.org/officeDocument/2006/relationships/image" Target="../media/image65.png"/><Relationship Id="rId3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52.svg"/><Relationship Id="rId20" Type="http://schemas.openxmlformats.org/officeDocument/2006/relationships/image" Target="../media/image56.sv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24" Type="http://schemas.openxmlformats.org/officeDocument/2006/relationships/image" Target="../media/image60.svg"/><Relationship Id="rId32" Type="http://schemas.openxmlformats.org/officeDocument/2006/relationships/image" Target="../media/image72.sv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8.svg"/><Relationship Id="rId10" Type="http://schemas.openxmlformats.org/officeDocument/2006/relationships/image" Target="../media/image46.svg"/><Relationship Id="rId19" Type="http://schemas.openxmlformats.org/officeDocument/2006/relationships/image" Target="../media/image55.png"/><Relationship Id="rId31" Type="http://schemas.openxmlformats.org/officeDocument/2006/relationships/image" Target="../media/image71.png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image" Target="../media/image50.svg"/><Relationship Id="rId22" Type="http://schemas.openxmlformats.org/officeDocument/2006/relationships/image" Target="../media/image58.svg"/><Relationship Id="rId27" Type="http://schemas.openxmlformats.org/officeDocument/2006/relationships/image" Target="../media/image67.png"/><Relationship Id="rId30" Type="http://schemas.openxmlformats.org/officeDocument/2006/relationships/image" Target="../media/image70.svg"/><Relationship Id="rId8" Type="http://schemas.openxmlformats.org/officeDocument/2006/relationships/image" Target="../media/image44.sv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svg"/><Relationship Id="rId26" Type="http://schemas.openxmlformats.org/officeDocument/2006/relationships/image" Target="../media/image66.svg"/><Relationship Id="rId21" Type="http://schemas.openxmlformats.org/officeDocument/2006/relationships/image" Target="../media/image57.png"/><Relationship Id="rId34" Type="http://schemas.openxmlformats.org/officeDocument/2006/relationships/image" Target="../media/image78.sv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17" Type="http://schemas.openxmlformats.org/officeDocument/2006/relationships/image" Target="../media/image53.png"/><Relationship Id="rId25" Type="http://schemas.openxmlformats.org/officeDocument/2006/relationships/image" Target="../media/image65.png"/><Relationship Id="rId33" Type="http://schemas.openxmlformats.org/officeDocument/2006/relationships/image" Target="../media/image77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52.svg"/><Relationship Id="rId20" Type="http://schemas.openxmlformats.org/officeDocument/2006/relationships/image" Target="../media/image56.svg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24" Type="http://schemas.openxmlformats.org/officeDocument/2006/relationships/image" Target="../media/image60.svg"/><Relationship Id="rId32" Type="http://schemas.openxmlformats.org/officeDocument/2006/relationships/image" Target="../media/image76.svg"/><Relationship Id="rId37" Type="http://schemas.openxmlformats.org/officeDocument/2006/relationships/image" Target="../media/image4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8.svg"/><Relationship Id="rId36" Type="http://schemas.openxmlformats.org/officeDocument/2006/relationships/image" Target="../media/image80.svg"/><Relationship Id="rId10" Type="http://schemas.openxmlformats.org/officeDocument/2006/relationships/image" Target="../media/image46.svg"/><Relationship Id="rId19" Type="http://schemas.openxmlformats.org/officeDocument/2006/relationships/image" Target="../media/image55.png"/><Relationship Id="rId31" Type="http://schemas.openxmlformats.org/officeDocument/2006/relationships/image" Target="../media/image75.png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image" Target="../media/image50.svg"/><Relationship Id="rId22" Type="http://schemas.openxmlformats.org/officeDocument/2006/relationships/image" Target="../media/image58.svg"/><Relationship Id="rId27" Type="http://schemas.openxmlformats.org/officeDocument/2006/relationships/image" Target="../media/image67.png"/><Relationship Id="rId30" Type="http://schemas.openxmlformats.org/officeDocument/2006/relationships/image" Target="../media/image74.svg"/><Relationship Id="rId35" Type="http://schemas.openxmlformats.org/officeDocument/2006/relationships/image" Target="../media/image79.png"/><Relationship Id="rId8" Type="http://schemas.openxmlformats.org/officeDocument/2006/relationships/image" Target="../media/image44.svg"/><Relationship Id="rId3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svg"/><Relationship Id="rId26" Type="http://schemas.openxmlformats.org/officeDocument/2006/relationships/image" Target="../media/image66.svg"/><Relationship Id="rId3" Type="http://schemas.openxmlformats.org/officeDocument/2006/relationships/image" Target="../media/image39.png"/><Relationship Id="rId21" Type="http://schemas.openxmlformats.org/officeDocument/2006/relationships/image" Target="../media/image57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17" Type="http://schemas.openxmlformats.org/officeDocument/2006/relationships/image" Target="../media/image53.png"/><Relationship Id="rId25" Type="http://schemas.openxmlformats.org/officeDocument/2006/relationships/image" Target="../media/image65.png"/><Relationship Id="rId3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52.svg"/><Relationship Id="rId20" Type="http://schemas.openxmlformats.org/officeDocument/2006/relationships/image" Target="../media/image56.svg"/><Relationship Id="rId29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24" Type="http://schemas.openxmlformats.org/officeDocument/2006/relationships/image" Target="../media/image60.svg"/><Relationship Id="rId32" Type="http://schemas.openxmlformats.org/officeDocument/2006/relationships/image" Target="../media/image82.sv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8.svg"/><Relationship Id="rId10" Type="http://schemas.openxmlformats.org/officeDocument/2006/relationships/image" Target="../media/image46.svg"/><Relationship Id="rId19" Type="http://schemas.openxmlformats.org/officeDocument/2006/relationships/image" Target="../media/image55.png"/><Relationship Id="rId31" Type="http://schemas.openxmlformats.org/officeDocument/2006/relationships/image" Target="../media/image81.png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image" Target="../media/image50.svg"/><Relationship Id="rId22" Type="http://schemas.openxmlformats.org/officeDocument/2006/relationships/image" Target="../media/image58.svg"/><Relationship Id="rId27" Type="http://schemas.openxmlformats.org/officeDocument/2006/relationships/image" Target="../media/image67.png"/><Relationship Id="rId30" Type="http://schemas.openxmlformats.org/officeDocument/2006/relationships/image" Target="../media/image76.svg"/><Relationship Id="rId8" Type="http://schemas.openxmlformats.org/officeDocument/2006/relationships/image" Target="../media/image44.sv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svg"/><Relationship Id="rId26" Type="http://schemas.openxmlformats.org/officeDocument/2006/relationships/image" Target="../media/image66.svg"/><Relationship Id="rId3" Type="http://schemas.openxmlformats.org/officeDocument/2006/relationships/image" Target="../media/image39.png"/><Relationship Id="rId21" Type="http://schemas.openxmlformats.org/officeDocument/2006/relationships/image" Target="../media/image57.png"/><Relationship Id="rId34" Type="http://schemas.openxmlformats.org/officeDocument/2006/relationships/image" Target="../media/image86.sv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17" Type="http://schemas.openxmlformats.org/officeDocument/2006/relationships/image" Target="../media/image53.png"/><Relationship Id="rId25" Type="http://schemas.openxmlformats.org/officeDocument/2006/relationships/image" Target="../media/image65.png"/><Relationship Id="rId33" Type="http://schemas.openxmlformats.org/officeDocument/2006/relationships/image" Target="../media/image85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52.svg"/><Relationship Id="rId20" Type="http://schemas.openxmlformats.org/officeDocument/2006/relationships/image" Target="../media/image56.svg"/><Relationship Id="rId29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24" Type="http://schemas.openxmlformats.org/officeDocument/2006/relationships/image" Target="../media/image60.svg"/><Relationship Id="rId32" Type="http://schemas.openxmlformats.org/officeDocument/2006/relationships/image" Target="../media/image84.sv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8.svg"/><Relationship Id="rId10" Type="http://schemas.openxmlformats.org/officeDocument/2006/relationships/image" Target="../media/image46.svg"/><Relationship Id="rId19" Type="http://schemas.openxmlformats.org/officeDocument/2006/relationships/image" Target="../media/image55.png"/><Relationship Id="rId31" Type="http://schemas.openxmlformats.org/officeDocument/2006/relationships/image" Target="../media/image83.png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image" Target="../media/image50.svg"/><Relationship Id="rId22" Type="http://schemas.openxmlformats.org/officeDocument/2006/relationships/image" Target="../media/image58.svg"/><Relationship Id="rId27" Type="http://schemas.openxmlformats.org/officeDocument/2006/relationships/image" Target="../media/image67.png"/><Relationship Id="rId30" Type="http://schemas.openxmlformats.org/officeDocument/2006/relationships/image" Target="../media/image76.svg"/><Relationship Id="rId35" Type="http://schemas.openxmlformats.org/officeDocument/2006/relationships/image" Target="../media/image4.png"/><Relationship Id="rId8" Type="http://schemas.openxmlformats.org/officeDocument/2006/relationships/image" Target="../media/image44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4" Type="http://schemas.openxmlformats.org/officeDocument/2006/relationships/image" Target="../media/image88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sv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100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101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10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10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1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konsmallworld.com/galleries/2022-photomicrography-competition/montage-of-human-cells-in-different-stages-of-mitosis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en.wikipedia.org/wiki/National_Cancer_Institute" TargetMode="External"/><Relationship Id="rId7" Type="http://schemas.openxmlformats.org/officeDocument/2006/relationships/hyperlink" Target="https://en.wikipedia.org/w/index.php?title=Human_embryonic_development&amp;oldid=1197970909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eb.northeastern.edu/monaghanlab/" TargetMode="External"/><Relationship Id="rId5" Type="http://schemas.openxmlformats.org/officeDocument/2006/relationships/hyperlink" Target="https://visualsonline.cancer.gov/details.cfm?imageid=2288" TargetMode="External"/><Relationship Id="rId4" Type="http://schemas.openxmlformats.org/officeDocument/2006/relationships/hyperlink" Target="https://en.wikipedia.org/wiki/National_Institutes_of_Health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/index.php?title=Cancer_cell&amp;oldid=1189773844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E323E-6CAD-BA59-4D61-0AAB34A17B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7749"/>
            <a:ext cx="6858000" cy="1432322"/>
          </a:xfrm>
        </p:spPr>
        <p:txBody>
          <a:bodyPr>
            <a:normAutofit fontScale="90000"/>
          </a:bodyPr>
          <a:lstStyle>
            <a:defPPr>
              <a:defRPr lang="sr-Latn-R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70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Prou</a:t>
            </a:r>
            <a:r>
              <a:rPr lang="en-GB" sz="2700">
                <a:solidFill>
                  <a:schemeClr val="accent2">
                    <a:lumMod val="60000"/>
                    <a:lumOff val="40000"/>
                  </a:schemeClr>
                </a:solidFill>
              </a:rPr>
              <a:t>č</a:t>
            </a:r>
            <a:r>
              <a:rPr lang="hr-HR" sz="270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avanje</a:t>
            </a:r>
            <a:r>
              <a:rPr lang="hr-HR" sz="2700">
                <a:solidFill>
                  <a:schemeClr val="accent2">
                    <a:lumMod val="60000"/>
                    <a:lumOff val="40000"/>
                  </a:schemeClr>
                </a:solidFill>
              </a:rPr>
              <a:t> kolektivnog djelovanja motornih proteina u </a:t>
            </a:r>
            <a:r>
              <a:rPr lang="hr-HR" sz="270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antiparalelnom</a:t>
            </a:r>
            <a:r>
              <a:rPr lang="hr-HR" sz="2700">
                <a:solidFill>
                  <a:schemeClr val="accent2">
                    <a:lumMod val="60000"/>
                    <a:lumOff val="40000"/>
                  </a:schemeClr>
                </a:solidFill>
              </a:rPr>
              <a:t> preklopu </a:t>
            </a:r>
            <a:r>
              <a:rPr lang="hr-HR" sz="270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mikrotubula</a:t>
            </a:r>
            <a:r>
              <a:rPr lang="hr-HR" sz="2700">
                <a:solidFill>
                  <a:schemeClr val="accent2">
                    <a:lumMod val="60000"/>
                    <a:lumOff val="40000"/>
                  </a:schemeClr>
                </a:solidFill>
              </a:rPr>
              <a:t> na centriranje </a:t>
            </a:r>
            <a:r>
              <a:rPr lang="hr-HR" sz="270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kinetohora</a:t>
            </a:r>
            <a:r>
              <a:rPr lang="hr-HR" sz="2700">
                <a:solidFill>
                  <a:schemeClr val="accent2">
                    <a:lumMod val="60000"/>
                    <a:lumOff val="40000"/>
                  </a:schemeClr>
                </a:solidFill>
              </a:rPr>
              <a:t> u diobenom vretenu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ubtitle 5">
                <a:extLst>
                  <a:ext uri="{FF2B5EF4-FFF2-40B4-BE49-F238E27FC236}">
                    <a16:creationId xmlns:a16="http://schemas.microsoft.com/office/drawing/2014/main" id="{7E5BB916-611C-D717-B7C9-A6C9C19EAAAC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143000" y="3437727"/>
                <a:ext cx="6858000" cy="1241822"/>
              </a:xfrm>
            </p:spPr>
            <p:txBody>
              <a:bodyPr>
                <a:normAutofit/>
              </a:bodyPr>
              <a:lstStyle>
                <a:defPPr>
                  <a:defRPr lang="sr-Latn-RS"/>
                </a:defPPr>
                <a:lvl1pPr marL="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9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58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0287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16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7145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0574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4003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743200" algn="l" defTabSz="685800" rtl="0" eaLnBrk="1" latinLnBrk="0" hangingPunct="1"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GB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Denis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Radolovi</m:t>
                    </m:r>
                    <m:r>
                      <a:rPr lang="en-GB" i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ć</m:t>
                    </m:r>
                  </m:oMath>
                </a14:m>
                <a:endParaRPr lang="en-GB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r"/>
                <a:r>
                  <a:rPr lang="en-GB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Mentor: prof. </a:t>
                </a:r>
                <a:r>
                  <a:rPr lang="en-GB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dr.</a:t>
                </a:r>
                <a:r>
                  <a:rPr lang="en-GB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sc. Nenad </a:t>
                </a:r>
                <a:r>
                  <a:rPr lang="en-GB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Pavin</a:t>
                </a:r>
                <a:endParaRPr lang="en-GB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r"/>
                <a:r>
                  <a:rPr lang="en-GB" sz="1350" i="1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Prirodoslovno-matematički</a:t>
                </a:r>
                <a:r>
                  <a:rPr lang="en-GB" sz="1350" i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GB" sz="1350" i="1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fakultet</a:t>
                </a:r>
                <a:r>
                  <a:rPr lang="en-GB" sz="1350" i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, </a:t>
                </a:r>
                <a:r>
                  <a:rPr lang="en-GB" sz="1350" i="1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Fizički</a:t>
                </a:r>
                <a:r>
                  <a:rPr lang="en-GB" sz="1350" i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GB" sz="1350" i="1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odsjek</a:t>
                </a:r>
                <a:endParaRPr lang="en-GB" sz="1350" i="1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r"/>
                <a:r>
                  <a:rPr lang="en-GB" sz="1350" i="1" err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Bijenička</a:t>
                </a:r>
                <a:r>
                  <a:rPr lang="en-GB" sz="1350" i="1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cesta 32, 10000 Zagreb</a:t>
                </a:r>
                <a:endParaRPr lang="hr-HR" sz="1350" i="1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Subtitle 5">
                <a:extLst>
                  <a:ext uri="{FF2B5EF4-FFF2-40B4-BE49-F238E27FC236}">
                    <a16:creationId xmlns:a16="http://schemas.microsoft.com/office/drawing/2014/main" id="{7E5BB916-611C-D717-B7C9-A6C9C19EAA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143000" y="3437727"/>
                <a:ext cx="6858000" cy="1241822"/>
              </a:xfrm>
              <a:blipFill>
                <a:blip r:embed="rId4"/>
                <a:stretch>
                  <a:fillRect t="-2451" r="-178" b="-2451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81574EA-3D9A-2A82-8B5C-8A0435CB204E}"/>
              </a:ext>
            </a:extLst>
          </p:cNvPr>
          <p:cNvSpPr txBox="1"/>
          <p:nvPr/>
        </p:nvSpPr>
        <p:spPr>
          <a:xfrm>
            <a:off x="45493" y="4801835"/>
            <a:ext cx="175559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r-Latn-R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>
                <a:solidFill>
                  <a:schemeClr val="accent2">
                    <a:lumMod val="60000"/>
                    <a:lumOff val="40000"/>
                  </a:schemeClr>
                </a:solidFill>
              </a:rPr>
              <a:t>© Nikon Small World 2022</a:t>
            </a:r>
            <a:endParaRPr lang="hr-HR" sz="105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629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err="1"/>
              <a:t>Mikrotubuli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37707B-4F6D-3C7D-DC0C-724BDA84497E}"/>
              </a:ext>
            </a:extLst>
          </p:cNvPr>
          <p:cNvSpPr txBox="1"/>
          <p:nvPr/>
        </p:nvSpPr>
        <p:spPr>
          <a:xfrm>
            <a:off x="720000" y="1576137"/>
            <a:ext cx="3130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Asap" panose="020B0604020202020204" charset="0"/>
              </a:rPr>
              <a:t>Dinamička nestabilnost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75E4A5-E249-B147-66C2-34BAEB5E6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380" y="2962032"/>
            <a:ext cx="6585239" cy="1421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5739D6-590E-4A51-2D9B-D30341C1B62F}"/>
              </a:ext>
            </a:extLst>
          </p:cNvPr>
          <p:cNvSpPr txBox="1"/>
          <p:nvPr/>
        </p:nvSpPr>
        <p:spPr>
          <a:xfrm>
            <a:off x="1478604" y="4326765"/>
            <a:ext cx="22701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/>
              <a:t>Alberts: Molecular Biology of the Cell</a:t>
            </a:r>
            <a:endParaRPr lang="hr-HR" sz="10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5112EF-162C-3171-C4E8-736E824B6894}"/>
              </a:ext>
            </a:extLst>
          </p:cNvPr>
          <p:cNvGrpSpPr/>
          <p:nvPr/>
        </p:nvGrpSpPr>
        <p:grpSpPr>
          <a:xfrm>
            <a:off x="4737193" y="1537786"/>
            <a:ext cx="3615050" cy="1201489"/>
            <a:chOff x="870448" y="3362336"/>
            <a:chExt cx="3615050" cy="1201489"/>
          </a:xfrm>
        </p:grpSpPr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3786FA2C-D0FB-9E15-603A-7616DE593556}"/>
                </a:ext>
              </a:extLst>
            </p:cNvPr>
            <p:cNvSpPr/>
            <p:nvPr/>
          </p:nvSpPr>
          <p:spPr>
            <a:xfrm>
              <a:off x="1349732" y="3457991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19363418-E0F1-30BF-1CB3-9EB0F348027F}"/>
                </a:ext>
              </a:extLst>
            </p:cNvPr>
            <p:cNvSpPr/>
            <p:nvPr/>
          </p:nvSpPr>
          <p:spPr>
            <a:xfrm>
              <a:off x="1618438" y="3457991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7" name="Arrow: Chevron 6">
              <a:extLst>
                <a:ext uri="{FF2B5EF4-FFF2-40B4-BE49-F238E27FC236}">
                  <a16:creationId xmlns:a16="http://schemas.microsoft.com/office/drawing/2014/main" id="{701E0E57-29D3-422B-20D0-F44547942975}"/>
                </a:ext>
              </a:extLst>
            </p:cNvPr>
            <p:cNvSpPr/>
            <p:nvPr/>
          </p:nvSpPr>
          <p:spPr>
            <a:xfrm>
              <a:off x="1887144" y="3457990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69DA1BC7-A344-650F-F90B-DCBA681A38EB}"/>
                </a:ext>
              </a:extLst>
            </p:cNvPr>
            <p:cNvSpPr/>
            <p:nvPr/>
          </p:nvSpPr>
          <p:spPr>
            <a:xfrm>
              <a:off x="2155850" y="3457989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A14239BB-4695-167C-22A1-EC4D361E338C}"/>
                </a:ext>
              </a:extLst>
            </p:cNvPr>
            <p:cNvSpPr/>
            <p:nvPr/>
          </p:nvSpPr>
          <p:spPr>
            <a:xfrm>
              <a:off x="2424556" y="345798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id="{CFF19635-676C-9E20-77B9-27A4F1545776}"/>
                </a:ext>
              </a:extLst>
            </p:cNvPr>
            <p:cNvSpPr/>
            <p:nvPr/>
          </p:nvSpPr>
          <p:spPr>
            <a:xfrm>
              <a:off x="2693262" y="345798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510AF7AB-8771-233A-D5F6-C70CB2E60D40}"/>
                </a:ext>
              </a:extLst>
            </p:cNvPr>
            <p:cNvSpPr/>
            <p:nvPr/>
          </p:nvSpPr>
          <p:spPr>
            <a:xfrm>
              <a:off x="2961968" y="345798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id="{7E63805C-2B1A-DD61-1687-C5FE26F35D1B}"/>
                </a:ext>
              </a:extLst>
            </p:cNvPr>
            <p:cNvSpPr/>
            <p:nvPr/>
          </p:nvSpPr>
          <p:spPr>
            <a:xfrm>
              <a:off x="3230674" y="3457986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48773CD9-A690-8960-4D79-ADE72166338B}"/>
                </a:ext>
              </a:extLst>
            </p:cNvPr>
            <p:cNvSpPr/>
            <p:nvPr/>
          </p:nvSpPr>
          <p:spPr>
            <a:xfrm>
              <a:off x="3499380" y="345798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09AF0E9A-8E6A-168C-D91E-C45C9C6995B3}"/>
                </a:ext>
              </a:extLst>
            </p:cNvPr>
            <p:cNvSpPr/>
            <p:nvPr/>
          </p:nvSpPr>
          <p:spPr>
            <a:xfrm>
              <a:off x="3768086" y="3457986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pic>
          <p:nvPicPr>
            <p:cNvPr id="20" name="Graphic 19" descr="Badge Unfollow outline">
              <a:extLst>
                <a:ext uri="{FF2B5EF4-FFF2-40B4-BE49-F238E27FC236}">
                  <a16:creationId xmlns:a16="http://schemas.microsoft.com/office/drawing/2014/main" id="{137B88D4-D2D3-5A07-86FF-97BC0A011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0448" y="3362336"/>
              <a:ext cx="360000" cy="360000"/>
            </a:xfrm>
            <a:prstGeom prst="rect">
              <a:avLst/>
            </a:prstGeom>
          </p:spPr>
        </p:pic>
        <p:pic>
          <p:nvPicPr>
            <p:cNvPr id="22" name="Graphic 21" descr="Badge Follow outline">
              <a:extLst>
                <a:ext uri="{FF2B5EF4-FFF2-40B4-BE49-F238E27FC236}">
                  <a16:creationId xmlns:a16="http://schemas.microsoft.com/office/drawing/2014/main" id="{D830069D-B60F-8BB9-D01E-D87B526EB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125498" y="3362336"/>
              <a:ext cx="360000" cy="360000"/>
            </a:xfrm>
            <a:prstGeom prst="rect">
              <a:avLst/>
            </a:prstGeom>
          </p:spPr>
        </p:pic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E2E25FF1-48AD-DE27-3AA5-3A60962CA062}"/>
                </a:ext>
              </a:extLst>
            </p:cNvPr>
            <p:cNvSpPr/>
            <p:nvPr/>
          </p:nvSpPr>
          <p:spPr>
            <a:xfrm>
              <a:off x="1097621" y="3793958"/>
              <a:ext cx="414347" cy="473242"/>
            </a:xfrm>
            <a:custGeom>
              <a:avLst/>
              <a:gdLst>
                <a:gd name="connsiteX0" fmla="*/ 13295 w 414347"/>
                <a:gd name="connsiteY0" fmla="*/ 0 h 473242"/>
                <a:gd name="connsiteX1" fmla="*/ 49390 w 414347"/>
                <a:gd name="connsiteY1" fmla="*/ 292768 h 473242"/>
                <a:gd name="connsiteX2" fmla="*/ 414347 w 414347"/>
                <a:gd name="connsiteY2" fmla="*/ 473242 h 473242"/>
                <a:gd name="connsiteX3" fmla="*/ 414347 w 414347"/>
                <a:gd name="connsiteY3" fmla="*/ 473242 h 473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4347" h="473242">
                  <a:moveTo>
                    <a:pt x="13295" y="0"/>
                  </a:moveTo>
                  <a:cubicBezTo>
                    <a:pt x="-2079" y="106947"/>
                    <a:pt x="-17452" y="213894"/>
                    <a:pt x="49390" y="292768"/>
                  </a:cubicBezTo>
                  <a:cubicBezTo>
                    <a:pt x="116232" y="371642"/>
                    <a:pt x="414347" y="473242"/>
                    <a:pt x="414347" y="473242"/>
                  </a:cubicBezTo>
                  <a:lnTo>
                    <a:pt x="414347" y="473242"/>
                  </a:lnTo>
                </a:path>
              </a:pathLst>
            </a:custGeom>
            <a:noFill/>
            <a:ln>
              <a:headEnd type="stealth" w="lg" len="med"/>
              <a:tailEnd type="none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F8C96CBE-92F4-BB17-0E2B-8EC1F2941AB7}"/>
                </a:ext>
              </a:extLst>
            </p:cNvPr>
            <p:cNvSpPr/>
            <p:nvPr/>
          </p:nvSpPr>
          <p:spPr>
            <a:xfrm>
              <a:off x="4110789" y="3789947"/>
              <a:ext cx="275355" cy="501316"/>
            </a:xfrm>
            <a:custGeom>
              <a:avLst/>
              <a:gdLst>
                <a:gd name="connsiteX0" fmla="*/ 256674 w 275355"/>
                <a:gd name="connsiteY0" fmla="*/ 0 h 501316"/>
                <a:gd name="connsiteX1" fmla="*/ 248653 w 275355"/>
                <a:gd name="connsiteY1" fmla="*/ 300790 h 501316"/>
                <a:gd name="connsiteX2" fmla="*/ 0 w 275355"/>
                <a:gd name="connsiteY2" fmla="*/ 501316 h 501316"/>
                <a:gd name="connsiteX3" fmla="*/ 0 w 275355"/>
                <a:gd name="connsiteY3" fmla="*/ 501316 h 50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5355" h="501316">
                  <a:moveTo>
                    <a:pt x="256674" y="0"/>
                  </a:moveTo>
                  <a:cubicBezTo>
                    <a:pt x="274053" y="108618"/>
                    <a:pt x="291432" y="217237"/>
                    <a:pt x="248653" y="300790"/>
                  </a:cubicBezTo>
                  <a:cubicBezTo>
                    <a:pt x="205874" y="384343"/>
                    <a:pt x="0" y="501316"/>
                    <a:pt x="0" y="501316"/>
                  </a:cubicBezTo>
                  <a:lnTo>
                    <a:pt x="0" y="501316"/>
                  </a:lnTo>
                </a:path>
              </a:pathLst>
            </a:custGeom>
            <a:noFill/>
            <a:ln>
              <a:headEnd type="stealth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FADA2E-72A5-67A7-9A9E-CC89D9506CAD}"/>
                </a:ext>
              </a:extLst>
            </p:cNvPr>
            <p:cNvSpPr txBox="1"/>
            <p:nvPr/>
          </p:nvSpPr>
          <p:spPr>
            <a:xfrm>
              <a:off x="1551261" y="3958390"/>
              <a:ext cx="9404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Sporija dinamika</a:t>
              </a:r>
              <a:endParaRPr lang="hr-HR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E3553FB-3951-556B-91FC-4FB56B3B415F}"/>
                </a:ext>
              </a:extLst>
            </p:cNvPr>
            <p:cNvSpPr txBox="1"/>
            <p:nvPr/>
          </p:nvSpPr>
          <p:spPr>
            <a:xfrm>
              <a:off x="3275027" y="4040605"/>
              <a:ext cx="9861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Brža dinamika</a:t>
              </a:r>
              <a:endParaRPr lang="hr-HR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F046836-18B3-853E-1F22-70091CA79B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95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err="1"/>
              <a:t>Mikrotubuli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37707B-4F6D-3C7D-DC0C-724BDA84497E}"/>
              </a:ext>
            </a:extLst>
          </p:cNvPr>
          <p:cNvSpPr txBox="1"/>
          <p:nvPr/>
        </p:nvSpPr>
        <p:spPr>
          <a:xfrm>
            <a:off x="720000" y="1576137"/>
            <a:ext cx="5004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Asap" panose="020B0604020202020204" charset="0"/>
              </a:rPr>
              <a:t>Tok mikrotubula – eng. </a:t>
            </a:r>
            <a:r>
              <a:rPr lang="en-GB" sz="2000" i="1">
                <a:latin typeface="Asap" panose="020B0604020202020204" charset="0"/>
              </a:rPr>
              <a:t>microtubule flux</a:t>
            </a:r>
            <a:endParaRPr lang="en-GB" sz="2000">
              <a:latin typeface="Asap" panose="020B060402020202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BAAC9B-FC90-1FFA-55EB-0882A7ED2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11" y="2056851"/>
            <a:ext cx="7485434" cy="15603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F6C458-185F-B07E-9C7A-DB9785586AAE}"/>
              </a:ext>
            </a:extLst>
          </p:cNvPr>
          <p:cNvSpPr txBox="1"/>
          <p:nvPr/>
        </p:nvSpPr>
        <p:spPr>
          <a:xfrm>
            <a:off x="797669" y="3617207"/>
            <a:ext cx="1125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/>
              <a:t>Steblyanko et al.</a:t>
            </a:r>
            <a:endParaRPr lang="hr-HR" sz="1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3AA61E-F7B7-4991-9CE3-CD9646E79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4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Kinetohora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37707B-4F6D-3C7D-DC0C-724BDA84497E}"/>
              </a:ext>
            </a:extLst>
          </p:cNvPr>
          <p:cNvSpPr txBox="1"/>
          <p:nvPr/>
        </p:nvSpPr>
        <p:spPr>
          <a:xfrm>
            <a:off x="4093206" y="2571750"/>
            <a:ext cx="45352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Asap" panose="020B0604020202020204" charset="0"/>
              </a:rPr>
              <a:t>Proteinski kompleks na kromosomu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Asap" panose="020B0604020202020204" charset="0"/>
              </a:rPr>
              <a:t>Mjesto spajanja kromosoma i mikrotubula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0BAB97-718F-C58F-67DA-7E4BE784C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424" y="570191"/>
            <a:ext cx="2937452" cy="40827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5C2EE3-666F-3BD4-6D69-D7CA3C8AC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49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Motorni proteini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37707B-4F6D-3C7D-DC0C-724BDA84497E}"/>
              </a:ext>
            </a:extLst>
          </p:cNvPr>
          <p:cNvSpPr txBox="1"/>
          <p:nvPr/>
        </p:nvSpPr>
        <p:spPr>
          <a:xfrm>
            <a:off x="720000" y="1227222"/>
            <a:ext cx="68371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Asap" panose="020B0604020202020204" charset="0"/>
              </a:rPr>
              <a:t>“Radni strojevi” stanice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Asap" panose="020B0604020202020204" charset="0"/>
              </a:rPr>
              <a:t>Pretvaraju kemijsku energiju u mehanički rad (direktno!)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3973AFA-25C4-3E66-192A-EBCFFC0E9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691" y="2096502"/>
            <a:ext cx="4836193" cy="241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1DCD66-068E-3000-C88D-96D21D786429}"/>
              </a:ext>
            </a:extLst>
          </p:cNvPr>
          <p:cNvSpPr txBox="1"/>
          <p:nvPr/>
        </p:nvSpPr>
        <p:spPr>
          <a:xfrm>
            <a:off x="6051884" y="2096502"/>
            <a:ext cx="10502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/>
              <a:t>Vale Lab HHMI</a:t>
            </a:r>
            <a:endParaRPr lang="hr-HR" sz="1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2C8168-642C-48E8-32A2-0BD520CE2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46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Motorni proteini</a:t>
            </a:r>
            <a:endParaRPr/>
          </a:p>
        </p:txBody>
      </p:sp>
      <p:pic>
        <p:nvPicPr>
          <p:cNvPr id="4" name="Online Media 3" title="Kinesin protein walking on microtubule">
            <a:hlinkClick r:id="" action="ppaction://media"/>
            <a:extLst>
              <a:ext uri="{FF2B5EF4-FFF2-40B4-BE49-F238E27FC236}">
                <a16:creationId xmlns:a16="http://schemas.microsoft.com/office/drawing/2014/main" id="{E82BECB6-EBEF-9439-DC63-ACEACB58BDC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81722" y="1182019"/>
            <a:ext cx="4180555" cy="3132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8DEA58-F792-66D8-220C-88517F1532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Motorni proteini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DA70D1-C76E-160D-16D2-44F5EBF3A907}"/>
              </a:ext>
            </a:extLst>
          </p:cNvPr>
          <p:cNvSpPr txBox="1"/>
          <p:nvPr/>
        </p:nvSpPr>
        <p:spPr>
          <a:xfrm>
            <a:off x="720000" y="1227222"/>
            <a:ext cx="63337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Asap" panose="020B0604020202020204" charset="0"/>
              </a:rPr>
              <a:t>Force-velocity relacija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Asap" panose="020B0604020202020204" charset="0"/>
              </a:rPr>
              <a:t>Brzina motora ovisi o sili kojom na njega djelujemo!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6F395F-5E98-84E8-B9B8-80774D946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295" y="1983797"/>
            <a:ext cx="3696999" cy="28209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80FF8F-E285-67BF-4C17-B66D3F805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6050" y="2550248"/>
            <a:ext cx="336973" cy="16880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47FC60-B406-FD12-EDBF-0A0867058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2617" y="4804775"/>
            <a:ext cx="2172150" cy="2998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E887A0-D96F-B842-D291-9E65B31CAEBF}"/>
              </a:ext>
            </a:extLst>
          </p:cNvPr>
          <p:cNvSpPr txBox="1"/>
          <p:nvPr/>
        </p:nvSpPr>
        <p:spPr>
          <a:xfrm>
            <a:off x="6051884" y="2096502"/>
            <a:ext cx="9973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/>
              <a:t>Svoboda et al.</a:t>
            </a:r>
            <a:endParaRPr lang="hr-HR" sz="10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40543A-6B49-D2AA-1621-D26127867F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4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Crosslinkeri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110A0B-9264-5372-B900-498D5D0D193C}"/>
              </a:ext>
            </a:extLst>
          </p:cNvPr>
          <p:cNvSpPr txBox="1"/>
          <p:nvPr/>
        </p:nvSpPr>
        <p:spPr>
          <a:xfrm>
            <a:off x="1014662" y="1355558"/>
            <a:ext cx="5222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latin typeface="Asap" panose="020B0604020202020204" charset="0"/>
              </a:rPr>
              <a:t>Pasivni elementi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latin typeface="Asap" panose="020B0604020202020204" charset="0"/>
              </a:rPr>
              <a:t>Povezuju susjedne paralelne mikrotubule</a:t>
            </a:r>
            <a:endParaRPr lang="hr-HR" sz="2000">
              <a:latin typeface="Asap" panose="020B0604020202020204" charset="0"/>
            </a:endParaRP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B7F7B62D-A42C-E0CD-694D-9EB9FF82CC73}"/>
              </a:ext>
            </a:extLst>
          </p:cNvPr>
          <p:cNvSpPr/>
          <p:nvPr/>
        </p:nvSpPr>
        <p:spPr>
          <a:xfrm>
            <a:off x="2765448" y="264679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EBFB6961-441B-2D23-8A77-F4929E92F9BA}"/>
              </a:ext>
            </a:extLst>
          </p:cNvPr>
          <p:cNvSpPr/>
          <p:nvPr/>
        </p:nvSpPr>
        <p:spPr>
          <a:xfrm>
            <a:off x="3034154" y="264679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652C9E3F-0F46-EB78-B5D4-C7A74AF83E17}"/>
              </a:ext>
            </a:extLst>
          </p:cNvPr>
          <p:cNvSpPr/>
          <p:nvPr/>
        </p:nvSpPr>
        <p:spPr>
          <a:xfrm>
            <a:off x="3302860" y="264679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4B901AC9-AE2F-5E71-6229-156E2B8F2AB5}"/>
              </a:ext>
            </a:extLst>
          </p:cNvPr>
          <p:cNvSpPr/>
          <p:nvPr/>
        </p:nvSpPr>
        <p:spPr>
          <a:xfrm>
            <a:off x="3571566" y="264679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338A59D3-9222-FA14-0156-3F24F2941B61}"/>
              </a:ext>
            </a:extLst>
          </p:cNvPr>
          <p:cNvSpPr/>
          <p:nvPr/>
        </p:nvSpPr>
        <p:spPr>
          <a:xfrm>
            <a:off x="3840272" y="264679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0ACB972A-2A96-03CA-2C7A-119F387CC3C5}"/>
              </a:ext>
            </a:extLst>
          </p:cNvPr>
          <p:cNvSpPr/>
          <p:nvPr/>
        </p:nvSpPr>
        <p:spPr>
          <a:xfrm>
            <a:off x="4108978" y="264679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32ACAE1B-91FA-3864-2C72-5BACFC3DC019}"/>
              </a:ext>
            </a:extLst>
          </p:cNvPr>
          <p:cNvSpPr/>
          <p:nvPr/>
        </p:nvSpPr>
        <p:spPr>
          <a:xfrm>
            <a:off x="4377684" y="264679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A6FDE574-833F-2765-87B5-27D401E67C4D}"/>
              </a:ext>
            </a:extLst>
          </p:cNvPr>
          <p:cNvSpPr/>
          <p:nvPr/>
        </p:nvSpPr>
        <p:spPr>
          <a:xfrm>
            <a:off x="4646390" y="264679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4B4FDA3F-4669-1958-E764-6C6C8532FA47}"/>
              </a:ext>
            </a:extLst>
          </p:cNvPr>
          <p:cNvSpPr/>
          <p:nvPr/>
        </p:nvSpPr>
        <p:spPr>
          <a:xfrm>
            <a:off x="2765448" y="299571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F4818BA-838E-AEAC-096A-3C3A16EE1B38}"/>
              </a:ext>
            </a:extLst>
          </p:cNvPr>
          <p:cNvSpPr/>
          <p:nvPr/>
        </p:nvSpPr>
        <p:spPr>
          <a:xfrm>
            <a:off x="3034154" y="299571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34CF6F70-CA56-9BED-4993-852307681FF1}"/>
              </a:ext>
            </a:extLst>
          </p:cNvPr>
          <p:cNvSpPr/>
          <p:nvPr/>
        </p:nvSpPr>
        <p:spPr>
          <a:xfrm>
            <a:off x="3302860" y="299570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BD9ED3FA-28C8-9880-A5AE-211CA674750F}"/>
              </a:ext>
            </a:extLst>
          </p:cNvPr>
          <p:cNvSpPr/>
          <p:nvPr/>
        </p:nvSpPr>
        <p:spPr>
          <a:xfrm>
            <a:off x="3571566" y="299570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3CB24F23-C143-344C-3429-F08C4150AFF6}"/>
              </a:ext>
            </a:extLst>
          </p:cNvPr>
          <p:cNvSpPr/>
          <p:nvPr/>
        </p:nvSpPr>
        <p:spPr>
          <a:xfrm>
            <a:off x="3840272" y="299570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00BEC81A-FFD0-F376-E726-28E4E931D7C4}"/>
              </a:ext>
            </a:extLst>
          </p:cNvPr>
          <p:cNvSpPr/>
          <p:nvPr/>
        </p:nvSpPr>
        <p:spPr>
          <a:xfrm>
            <a:off x="4108978" y="299570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440C2809-84BB-95BA-2DF2-164CADEDE917}"/>
              </a:ext>
            </a:extLst>
          </p:cNvPr>
          <p:cNvSpPr/>
          <p:nvPr/>
        </p:nvSpPr>
        <p:spPr>
          <a:xfrm>
            <a:off x="4377684" y="299570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6E2AF285-340B-BBFB-BEAB-3EAB99810CC4}"/>
              </a:ext>
            </a:extLst>
          </p:cNvPr>
          <p:cNvSpPr/>
          <p:nvPr/>
        </p:nvSpPr>
        <p:spPr>
          <a:xfrm>
            <a:off x="4646390" y="299570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F6556012-A0A3-747C-AB55-233BD359A4A0}"/>
              </a:ext>
            </a:extLst>
          </p:cNvPr>
          <p:cNvSpPr/>
          <p:nvPr/>
        </p:nvSpPr>
        <p:spPr>
          <a:xfrm>
            <a:off x="3330640" y="2726275"/>
            <a:ext cx="213146" cy="349278"/>
          </a:xfrm>
          <a:prstGeom prst="arc">
            <a:avLst>
              <a:gd name="adj1" fmla="val 16200000"/>
              <a:gd name="adj2" fmla="val 5311045"/>
            </a:avLst>
          </a:prstGeom>
          <a:ln w="50800">
            <a:solidFill>
              <a:schemeClr val="accent3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Arrow: Chevron 20">
            <a:extLst>
              <a:ext uri="{FF2B5EF4-FFF2-40B4-BE49-F238E27FC236}">
                <a16:creationId xmlns:a16="http://schemas.microsoft.com/office/drawing/2014/main" id="{2780C5BC-3F83-1D29-1750-44CA731A32ED}"/>
              </a:ext>
            </a:extLst>
          </p:cNvPr>
          <p:cNvSpPr/>
          <p:nvPr/>
        </p:nvSpPr>
        <p:spPr>
          <a:xfrm>
            <a:off x="4915096" y="264679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7F470397-4307-C1AE-7A7E-C05DB2F69FE0}"/>
              </a:ext>
            </a:extLst>
          </p:cNvPr>
          <p:cNvSpPr/>
          <p:nvPr/>
        </p:nvSpPr>
        <p:spPr>
          <a:xfrm>
            <a:off x="5183802" y="264679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5FCBDAA6-85B7-342C-7485-3A751B153163}"/>
              </a:ext>
            </a:extLst>
          </p:cNvPr>
          <p:cNvSpPr/>
          <p:nvPr/>
        </p:nvSpPr>
        <p:spPr>
          <a:xfrm>
            <a:off x="4915096" y="299570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62DDE212-DF15-719E-51EB-E8316843EF09}"/>
              </a:ext>
            </a:extLst>
          </p:cNvPr>
          <p:cNvSpPr/>
          <p:nvPr/>
        </p:nvSpPr>
        <p:spPr>
          <a:xfrm>
            <a:off x="5183802" y="299570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3309E4A8-3296-8DB2-2C56-475FEFDC2857}"/>
              </a:ext>
            </a:extLst>
          </p:cNvPr>
          <p:cNvSpPr/>
          <p:nvPr/>
        </p:nvSpPr>
        <p:spPr>
          <a:xfrm>
            <a:off x="4136758" y="2726275"/>
            <a:ext cx="213146" cy="349278"/>
          </a:xfrm>
          <a:prstGeom prst="arc">
            <a:avLst>
              <a:gd name="adj1" fmla="val 16200000"/>
              <a:gd name="adj2" fmla="val 5311045"/>
            </a:avLst>
          </a:prstGeom>
          <a:ln w="50800">
            <a:solidFill>
              <a:schemeClr val="accent3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F3ED04A4-0296-0E00-E082-04B9EA425A5E}"/>
              </a:ext>
            </a:extLst>
          </p:cNvPr>
          <p:cNvSpPr/>
          <p:nvPr/>
        </p:nvSpPr>
        <p:spPr>
          <a:xfrm>
            <a:off x="4942876" y="2711850"/>
            <a:ext cx="213146" cy="349278"/>
          </a:xfrm>
          <a:prstGeom prst="arc">
            <a:avLst>
              <a:gd name="adj1" fmla="val 16200000"/>
              <a:gd name="adj2" fmla="val 5311045"/>
            </a:avLst>
          </a:prstGeom>
          <a:ln w="50800">
            <a:solidFill>
              <a:schemeClr val="accent3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4F054D2-8FDF-4D6B-A850-FF68B6808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40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Diobeno vreteno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110A0B-9264-5372-B900-498D5D0D193C}"/>
              </a:ext>
            </a:extLst>
          </p:cNvPr>
          <p:cNvSpPr txBox="1"/>
          <p:nvPr/>
        </p:nvSpPr>
        <p:spPr>
          <a:xfrm>
            <a:off x="1014662" y="1355558"/>
            <a:ext cx="39613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latin typeface="Asap" panose="020B0604020202020204" charset="0"/>
              </a:rPr>
              <a:t>Sastavljeno od mikrotubula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latin typeface="Asap" panose="020B0604020202020204" charset="0"/>
              </a:rPr>
              <a:t>Koordinira kromosome u diobi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B7F532A-37FB-589B-8EBC-C77A4F81E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969" y="2245633"/>
            <a:ext cx="5055123" cy="156388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DCF873F-449B-484F-3394-58ADC0059474}"/>
              </a:ext>
            </a:extLst>
          </p:cNvPr>
          <p:cNvSpPr txBox="1"/>
          <p:nvPr/>
        </p:nvSpPr>
        <p:spPr>
          <a:xfrm>
            <a:off x="3609236" y="3809514"/>
            <a:ext cx="23086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>
                <a:latin typeface="Asap" panose="020B0604020202020204" charset="0"/>
              </a:rPr>
              <a:t>Pavin &amp; Tolić, Mechanobiology (2021)</a:t>
            </a:r>
            <a:endParaRPr lang="hr-HR" sz="1000">
              <a:latin typeface="Asap" panose="020B060402020202020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0A6446D-6045-C627-96D7-4CFEBE34C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031" y="2217703"/>
            <a:ext cx="2175923" cy="226444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7F75E55-DBB0-A817-548F-D642A6F7FF89}"/>
              </a:ext>
            </a:extLst>
          </p:cNvPr>
          <p:cNvSpPr txBox="1"/>
          <p:nvPr/>
        </p:nvSpPr>
        <p:spPr>
          <a:xfrm>
            <a:off x="928669" y="4513296"/>
            <a:ext cx="19175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>
                <a:latin typeface="Asap" panose="020B0604020202020204" charset="0"/>
              </a:rPr>
              <a:t>Tolić et al., Helical twist (2019)</a:t>
            </a:r>
            <a:endParaRPr lang="hr-HR" sz="1000">
              <a:latin typeface="Asap" panose="020B060402020202020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6391C56-15A5-57EC-1D50-A6938D517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32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0"/>
          <p:cNvSpPr/>
          <p:nvPr/>
        </p:nvSpPr>
        <p:spPr>
          <a:xfrm rot="3647798">
            <a:off x="-261880" y="1359517"/>
            <a:ext cx="4129692" cy="2831191"/>
          </a:xfrm>
          <a:custGeom>
            <a:avLst/>
            <a:gdLst/>
            <a:ahLst/>
            <a:cxnLst/>
            <a:rect l="l" t="t" r="r" b="b"/>
            <a:pathLst>
              <a:path w="49340" h="33826" extrusionOk="0">
                <a:moveTo>
                  <a:pt x="32615" y="1"/>
                </a:moveTo>
                <a:cubicBezTo>
                  <a:pt x="32306" y="1"/>
                  <a:pt x="31997" y="11"/>
                  <a:pt x="31689" y="31"/>
                </a:cubicBezTo>
                <a:cubicBezTo>
                  <a:pt x="28644" y="230"/>
                  <a:pt x="27237" y="1729"/>
                  <a:pt x="24826" y="3269"/>
                </a:cubicBezTo>
                <a:cubicBezTo>
                  <a:pt x="18333" y="7426"/>
                  <a:pt x="9363" y="3796"/>
                  <a:pt x="3366" y="8716"/>
                </a:cubicBezTo>
                <a:cubicBezTo>
                  <a:pt x="1232" y="10467"/>
                  <a:pt x="0" y="13264"/>
                  <a:pt x="152" y="16020"/>
                </a:cubicBezTo>
                <a:cubicBezTo>
                  <a:pt x="302" y="18776"/>
                  <a:pt x="1831" y="21423"/>
                  <a:pt x="4142" y="22930"/>
                </a:cubicBezTo>
                <a:cubicBezTo>
                  <a:pt x="6958" y="24766"/>
                  <a:pt x="10522" y="24847"/>
                  <a:pt x="13776" y="25687"/>
                </a:cubicBezTo>
                <a:cubicBezTo>
                  <a:pt x="18118" y="26809"/>
                  <a:pt x="21953" y="29307"/>
                  <a:pt x="25996" y="31248"/>
                </a:cubicBezTo>
                <a:cubicBezTo>
                  <a:pt x="28982" y="32682"/>
                  <a:pt x="32286" y="33826"/>
                  <a:pt x="35546" y="33826"/>
                </a:cubicBezTo>
                <a:cubicBezTo>
                  <a:pt x="36700" y="33826"/>
                  <a:pt x="37849" y="33682"/>
                  <a:pt x="38976" y="33358"/>
                </a:cubicBezTo>
                <a:cubicBezTo>
                  <a:pt x="44679" y="31714"/>
                  <a:pt x="48258" y="25697"/>
                  <a:pt x="48793" y="19785"/>
                </a:cubicBezTo>
                <a:cubicBezTo>
                  <a:pt x="49340" y="13719"/>
                  <a:pt x="47058" y="7309"/>
                  <a:pt x="42336" y="3465"/>
                </a:cubicBezTo>
                <a:cubicBezTo>
                  <a:pt x="39645" y="1276"/>
                  <a:pt x="36103" y="1"/>
                  <a:pt x="32615" y="1"/>
                </a:cubicBezTo>
                <a:close/>
              </a:path>
            </a:pathLst>
          </a:custGeom>
          <a:solidFill>
            <a:srgbClr val="E7E7E7">
              <a:alpha val="49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40"/>
          <p:cNvSpPr/>
          <p:nvPr/>
        </p:nvSpPr>
        <p:spPr>
          <a:xfrm>
            <a:off x="1797353" y="895477"/>
            <a:ext cx="1065900" cy="1066200"/>
          </a:xfrm>
          <a:prstGeom prst="ellipse">
            <a:avLst/>
          </a:prstGeom>
          <a:solidFill>
            <a:srgbClr val="E7E7E7">
              <a:alpha val="49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40"/>
          <p:cNvSpPr txBox="1">
            <a:spLocks noGrp="1"/>
          </p:cNvSpPr>
          <p:nvPr>
            <p:ph type="title"/>
          </p:nvPr>
        </p:nvSpPr>
        <p:spPr>
          <a:xfrm>
            <a:off x="4445333" y="1559695"/>
            <a:ext cx="4136400" cy="242547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Dosadašnji modeli centriranja</a:t>
            </a:r>
            <a:endParaRPr/>
          </a:p>
        </p:txBody>
      </p:sp>
      <p:sp>
        <p:nvSpPr>
          <p:cNvPr id="406" name="Google Shape;406;p40"/>
          <p:cNvSpPr txBox="1">
            <a:spLocks noGrp="1"/>
          </p:cNvSpPr>
          <p:nvPr>
            <p:ph type="title" idx="2"/>
          </p:nvPr>
        </p:nvSpPr>
        <p:spPr>
          <a:xfrm>
            <a:off x="5919918" y="570704"/>
            <a:ext cx="118723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408" name="Google Shape;408;p40"/>
          <p:cNvGrpSpPr/>
          <p:nvPr/>
        </p:nvGrpSpPr>
        <p:grpSpPr>
          <a:xfrm rot="2268776">
            <a:off x="1163998" y="-497895"/>
            <a:ext cx="1724944" cy="1779544"/>
            <a:chOff x="271357" y="2042993"/>
            <a:chExt cx="1790010" cy="1846669"/>
          </a:xfrm>
        </p:grpSpPr>
        <p:sp>
          <p:nvSpPr>
            <p:cNvPr id="409" name="Google Shape;409;p40"/>
            <p:cNvSpPr/>
            <p:nvPr/>
          </p:nvSpPr>
          <p:spPr>
            <a:xfrm>
              <a:off x="915817" y="2780159"/>
              <a:ext cx="165464" cy="320879"/>
            </a:xfrm>
            <a:custGeom>
              <a:avLst/>
              <a:gdLst/>
              <a:ahLst/>
              <a:cxnLst/>
              <a:rect l="l" t="t" r="r" b="b"/>
              <a:pathLst>
                <a:path w="3227" h="6258" extrusionOk="0">
                  <a:moveTo>
                    <a:pt x="1768" y="1"/>
                  </a:moveTo>
                  <a:cubicBezTo>
                    <a:pt x="1723" y="1"/>
                    <a:pt x="1681" y="9"/>
                    <a:pt x="1648" y="23"/>
                  </a:cubicBezTo>
                  <a:cubicBezTo>
                    <a:pt x="1600" y="40"/>
                    <a:pt x="1535" y="72"/>
                    <a:pt x="1475" y="147"/>
                  </a:cubicBezTo>
                  <a:cubicBezTo>
                    <a:pt x="1318" y="337"/>
                    <a:pt x="1272" y="709"/>
                    <a:pt x="1333" y="1277"/>
                  </a:cubicBezTo>
                  <a:cubicBezTo>
                    <a:pt x="1368" y="1608"/>
                    <a:pt x="1390" y="1895"/>
                    <a:pt x="1400" y="2135"/>
                  </a:cubicBezTo>
                  <a:cubicBezTo>
                    <a:pt x="1323" y="1926"/>
                    <a:pt x="1240" y="1678"/>
                    <a:pt x="1154" y="1393"/>
                  </a:cubicBezTo>
                  <a:cubicBezTo>
                    <a:pt x="990" y="842"/>
                    <a:pt x="810" y="543"/>
                    <a:pt x="584" y="448"/>
                  </a:cubicBezTo>
                  <a:cubicBezTo>
                    <a:pt x="531" y="424"/>
                    <a:pt x="482" y="416"/>
                    <a:pt x="440" y="416"/>
                  </a:cubicBezTo>
                  <a:cubicBezTo>
                    <a:pt x="405" y="416"/>
                    <a:pt x="375" y="422"/>
                    <a:pt x="352" y="429"/>
                  </a:cubicBezTo>
                  <a:cubicBezTo>
                    <a:pt x="299" y="441"/>
                    <a:pt x="212" y="473"/>
                    <a:pt x="141" y="569"/>
                  </a:cubicBezTo>
                  <a:cubicBezTo>
                    <a:pt x="11" y="743"/>
                    <a:pt x="1" y="1036"/>
                    <a:pt x="106" y="1468"/>
                  </a:cubicBezTo>
                  <a:cubicBezTo>
                    <a:pt x="267" y="2117"/>
                    <a:pt x="1009" y="2910"/>
                    <a:pt x="1316" y="3219"/>
                  </a:cubicBezTo>
                  <a:cubicBezTo>
                    <a:pt x="1159" y="3677"/>
                    <a:pt x="815" y="4771"/>
                    <a:pt x="915" y="5421"/>
                  </a:cubicBezTo>
                  <a:cubicBezTo>
                    <a:pt x="985" y="5873"/>
                    <a:pt x="1110" y="6127"/>
                    <a:pt x="1304" y="6221"/>
                  </a:cubicBezTo>
                  <a:cubicBezTo>
                    <a:pt x="1357" y="6247"/>
                    <a:pt x="1410" y="6257"/>
                    <a:pt x="1458" y="6257"/>
                  </a:cubicBezTo>
                  <a:cubicBezTo>
                    <a:pt x="1502" y="6257"/>
                    <a:pt x="1543" y="6248"/>
                    <a:pt x="1579" y="6238"/>
                  </a:cubicBezTo>
                  <a:cubicBezTo>
                    <a:pt x="1625" y="6221"/>
                    <a:pt x="1692" y="6189"/>
                    <a:pt x="1752" y="6114"/>
                  </a:cubicBezTo>
                  <a:cubicBezTo>
                    <a:pt x="1907" y="5924"/>
                    <a:pt x="1955" y="5554"/>
                    <a:pt x="1892" y="4984"/>
                  </a:cubicBezTo>
                  <a:cubicBezTo>
                    <a:pt x="1857" y="4653"/>
                    <a:pt x="1837" y="4366"/>
                    <a:pt x="1827" y="4125"/>
                  </a:cubicBezTo>
                  <a:lnTo>
                    <a:pt x="1827" y="4125"/>
                  </a:lnTo>
                  <a:cubicBezTo>
                    <a:pt x="1904" y="4335"/>
                    <a:pt x="1985" y="4583"/>
                    <a:pt x="2071" y="4868"/>
                  </a:cubicBezTo>
                  <a:cubicBezTo>
                    <a:pt x="2236" y="5419"/>
                    <a:pt x="2417" y="5718"/>
                    <a:pt x="2641" y="5813"/>
                  </a:cubicBezTo>
                  <a:cubicBezTo>
                    <a:pt x="2694" y="5834"/>
                    <a:pt x="2743" y="5842"/>
                    <a:pt x="2786" y="5842"/>
                  </a:cubicBezTo>
                  <a:cubicBezTo>
                    <a:pt x="2820" y="5842"/>
                    <a:pt x="2851" y="5837"/>
                    <a:pt x="2873" y="5830"/>
                  </a:cubicBezTo>
                  <a:cubicBezTo>
                    <a:pt x="2927" y="5817"/>
                    <a:pt x="3015" y="5786"/>
                    <a:pt x="3084" y="5689"/>
                  </a:cubicBezTo>
                  <a:cubicBezTo>
                    <a:pt x="3214" y="5515"/>
                    <a:pt x="3226" y="5219"/>
                    <a:pt x="3119" y="4789"/>
                  </a:cubicBezTo>
                  <a:cubicBezTo>
                    <a:pt x="2958" y="4141"/>
                    <a:pt x="2216" y="3347"/>
                    <a:pt x="1910" y="3038"/>
                  </a:cubicBezTo>
                  <a:cubicBezTo>
                    <a:pt x="2067" y="2581"/>
                    <a:pt x="2410" y="1487"/>
                    <a:pt x="2311" y="837"/>
                  </a:cubicBezTo>
                  <a:cubicBezTo>
                    <a:pt x="2240" y="384"/>
                    <a:pt x="2117" y="130"/>
                    <a:pt x="1922" y="36"/>
                  </a:cubicBezTo>
                  <a:cubicBezTo>
                    <a:pt x="1869" y="11"/>
                    <a:pt x="1816" y="1"/>
                    <a:pt x="1768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0" name="Google Shape;410;p40"/>
            <p:cNvGrpSpPr/>
            <p:nvPr/>
          </p:nvGrpSpPr>
          <p:grpSpPr>
            <a:xfrm>
              <a:off x="271357" y="2042993"/>
              <a:ext cx="1790010" cy="1846669"/>
              <a:chOff x="3273432" y="2653243"/>
              <a:chExt cx="1790010" cy="1846669"/>
            </a:xfrm>
          </p:grpSpPr>
          <p:sp>
            <p:nvSpPr>
              <p:cNvPr id="411" name="Google Shape;411;p40"/>
              <p:cNvSpPr/>
              <p:nvPr/>
            </p:nvSpPr>
            <p:spPr>
              <a:xfrm>
                <a:off x="3273432" y="2653243"/>
                <a:ext cx="1790010" cy="1846669"/>
              </a:xfrm>
              <a:custGeom>
                <a:avLst/>
                <a:gdLst/>
                <a:ahLst/>
                <a:cxnLst/>
                <a:rect l="l" t="t" r="r" b="b"/>
                <a:pathLst>
                  <a:path w="34910" h="36015" extrusionOk="0">
                    <a:moveTo>
                      <a:pt x="17882" y="0"/>
                    </a:moveTo>
                    <a:cubicBezTo>
                      <a:pt x="17849" y="0"/>
                      <a:pt x="17816" y="1"/>
                      <a:pt x="17783" y="1"/>
                    </a:cubicBezTo>
                    <a:cubicBezTo>
                      <a:pt x="8900" y="59"/>
                      <a:pt x="0" y="7501"/>
                      <a:pt x="0" y="16673"/>
                    </a:cubicBezTo>
                    <a:cubicBezTo>
                      <a:pt x="0" y="25843"/>
                      <a:pt x="6069" y="35081"/>
                      <a:pt x="16539" y="35960"/>
                    </a:cubicBezTo>
                    <a:cubicBezTo>
                      <a:pt x="16977" y="35996"/>
                      <a:pt x="17412" y="36014"/>
                      <a:pt x="17842" y="36014"/>
                    </a:cubicBezTo>
                    <a:cubicBezTo>
                      <a:pt x="27370" y="36014"/>
                      <a:pt x="34910" y="27214"/>
                      <a:pt x="34910" y="18439"/>
                    </a:cubicBezTo>
                    <a:cubicBezTo>
                      <a:pt x="34910" y="9298"/>
                      <a:pt x="27894" y="0"/>
                      <a:pt x="1788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lt2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40"/>
              <p:cNvSpPr/>
              <p:nvPr/>
            </p:nvSpPr>
            <p:spPr>
              <a:xfrm>
                <a:off x="3741203" y="3136090"/>
                <a:ext cx="854139" cy="881161"/>
              </a:xfrm>
              <a:custGeom>
                <a:avLst/>
                <a:gdLst/>
                <a:ahLst/>
                <a:cxnLst/>
                <a:rect l="l" t="t" r="r" b="b"/>
                <a:pathLst>
                  <a:path w="16658" h="17185" extrusionOk="0">
                    <a:moveTo>
                      <a:pt x="8534" y="1"/>
                    </a:moveTo>
                    <a:cubicBezTo>
                      <a:pt x="8518" y="1"/>
                      <a:pt x="8501" y="1"/>
                      <a:pt x="8485" y="1"/>
                    </a:cubicBezTo>
                    <a:cubicBezTo>
                      <a:pt x="4249" y="28"/>
                      <a:pt x="1" y="3580"/>
                      <a:pt x="1" y="7956"/>
                    </a:cubicBezTo>
                    <a:cubicBezTo>
                      <a:pt x="1" y="12333"/>
                      <a:pt x="2895" y="16740"/>
                      <a:pt x="7892" y="17158"/>
                    </a:cubicBezTo>
                    <a:cubicBezTo>
                      <a:pt x="8102" y="17175"/>
                      <a:pt x="8309" y="17184"/>
                      <a:pt x="8515" y="17184"/>
                    </a:cubicBezTo>
                    <a:cubicBezTo>
                      <a:pt x="13062" y="17184"/>
                      <a:pt x="16658" y="12984"/>
                      <a:pt x="16658" y="8799"/>
                    </a:cubicBezTo>
                    <a:cubicBezTo>
                      <a:pt x="16658" y="4438"/>
                      <a:pt x="13312" y="1"/>
                      <a:pt x="853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40"/>
              <p:cNvSpPr/>
              <p:nvPr/>
            </p:nvSpPr>
            <p:spPr>
              <a:xfrm>
                <a:off x="4085660" y="3477934"/>
                <a:ext cx="306163" cy="160183"/>
              </a:xfrm>
              <a:custGeom>
                <a:avLst/>
                <a:gdLst/>
                <a:ahLst/>
                <a:cxnLst/>
                <a:rect l="l" t="t" r="r" b="b"/>
                <a:pathLst>
                  <a:path w="5971" h="3124" extrusionOk="0">
                    <a:moveTo>
                      <a:pt x="643" y="0"/>
                    </a:moveTo>
                    <a:cubicBezTo>
                      <a:pt x="457" y="0"/>
                      <a:pt x="321" y="44"/>
                      <a:pt x="227" y="130"/>
                    </a:cubicBezTo>
                    <a:cubicBezTo>
                      <a:pt x="144" y="207"/>
                      <a:pt x="113" y="302"/>
                      <a:pt x="113" y="379"/>
                    </a:cubicBezTo>
                    <a:cubicBezTo>
                      <a:pt x="109" y="430"/>
                      <a:pt x="118" y="504"/>
                      <a:pt x="164" y="587"/>
                    </a:cubicBezTo>
                    <a:cubicBezTo>
                      <a:pt x="284" y="802"/>
                      <a:pt x="613" y="981"/>
                      <a:pt x="1162" y="1135"/>
                    </a:cubicBezTo>
                    <a:cubicBezTo>
                      <a:pt x="1483" y="1224"/>
                      <a:pt x="1755" y="1313"/>
                      <a:pt x="1985" y="1391"/>
                    </a:cubicBezTo>
                    <a:cubicBezTo>
                      <a:pt x="1763" y="1384"/>
                      <a:pt x="1502" y="1369"/>
                      <a:pt x="1203" y="1343"/>
                    </a:cubicBezTo>
                    <a:cubicBezTo>
                      <a:pt x="1072" y="1332"/>
                      <a:pt x="953" y="1327"/>
                      <a:pt x="845" y="1327"/>
                    </a:cubicBezTo>
                    <a:cubicBezTo>
                      <a:pt x="483" y="1327"/>
                      <a:pt x="248" y="1390"/>
                      <a:pt x="116" y="1522"/>
                    </a:cubicBezTo>
                    <a:cubicBezTo>
                      <a:pt x="41" y="1599"/>
                      <a:pt x="17" y="1679"/>
                      <a:pt x="10" y="1732"/>
                    </a:cubicBezTo>
                    <a:cubicBezTo>
                      <a:pt x="4" y="1787"/>
                      <a:pt x="0" y="1879"/>
                      <a:pt x="62" y="1982"/>
                    </a:cubicBezTo>
                    <a:cubicBezTo>
                      <a:pt x="176" y="2168"/>
                      <a:pt x="444" y="2287"/>
                      <a:pt x="886" y="2347"/>
                    </a:cubicBezTo>
                    <a:cubicBezTo>
                      <a:pt x="953" y="2355"/>
                      <a:pt x="1023" y="2359"/>
                      <a:pt x="1094" y="2359"/>
                    </a:cubicBezTo>
                    <a:cubicBezTo>
                      <a:pt x="1743" y="2359"/>
                      <a:pt x="2599" y="2024"/>
                      <a:pt x="2960" y="1871"/>
                    </a:cubicBezTo>
                    <a:cubicBezTo>
                      <a:pt x="3325" y="2186"/>
                      <a:pt x="4214" y="2910"/>
                      <a:pt x="4856" y="3058"/>
                    </a:cubicBezTo>
                    <a:cubicBezTo>
                      <a:pt x="5042" y="3101"/>
                      <a:pt x="5197" y="3123"/>
                      <a:pt x="5330" y="3123"/>
                    </a:cubicBezTo>
                    <a:cubicBezTo>
                      <a:pt x="5514" y="3123"/>
                      <a:pt x="5649" y="3081"/>
                      <a:pt x="5743" y="2995"/>
                    </a:cubicBezTo>
                    <a:cubicBezTo>
                      <a:pt x="5827" y="2918"/>
                      <a:pt x="5856" y="2823"/>
                      <a:pt x="5856" y="2746"/>
                    </a:cubicBezTo>
                    <a:cubicBezTo>
                      <a:pt x="5861" y="2697"/>
                      <a:pt x="5852" y="2623"/>
                      <a:pt x="5805" y="2541"/>
                    </a:cubicBezTo>
                    <a:cubicBezTo>
                      <a:pt x="5685" y="2325"/>
                      <a:pt x="5357" y="2145"/>
                      <a:pt x="4806" y="1992"/>
                    </a:cubicBezTo>
                    <a:cubicBezTo>
                      <a:pt x="4487" y="1903"/>
                      <a:pt x="4214" y="1816"/>
                      <a:pt x="3985" y="1736"/>
                    </a:cubicBezTo>
                    <a:lnTo>
                      <a:pt x="3985" y="1736"/>
                    </a:lnTo>
                    <a:cubicBezTo>
                      <a:pt x="4207" y="1743"/>
                      <a:pt x="4468" y="1758"/>
                      <a:pt x="4767" y="1784"/>
                    </a:cubicBezTo>
                    <a:cubicBezTo>
                      <a:pt x="4900" y="1795"/>
                      <a:pt x="5021" y="1801"/>
                      <a:pt x="5130" y="1801"/>
                    </a:cubicBezTo>
                    <a:cubicBezTo>
                      <a:pt x="5490" y="1801"/>
                      <a:pt x="5723" y="1737"/>
                      <a:pt x="5854" y="1604"/>
                    </a:cubicBezTo>
                    <a:cubicBezTo>
                      <a:pt x="5929" y="1528"/>
                      <a:pt x="5953" y="1449"/>
                      <a:pt x="5958" y="1394"/>
                    </a:cubicBezTo>
                    <a:cubicBezTo>
                      <a:pt x="5967" y="1340"/>
                      <a:pt x="5970" y="1248"/>
                      <a:pt x="5907" y="1145"/>
                    </a:cubicBezTo>
                    <a:cubicBezTo>
                      <a:pt x="5794" y="959"/>
                      <a:pt x="5526" y="840"/>
                      <a:pt x="5084" y="780"/>
                    </a:cubicBezTo>
                    <a:cubicBezTo>
                      <a:pt x="5019" y="771"/>
                      <a:pt x="4949" y="767"/>
                      <a:pt x="4878" y="767"/>
                    </a:cubicBezTo>
                    <a:cubicBezTo>
                      <a:pt x="4226" y="767"/>
                      <a:pt x="3371" y="1102"/>
                      <a:pt x="3011" y="1256"/>
                    </a:cubicBezTo>
                    <a:cubicBezTo>
                      <a:pt x="2646" y="939"/>
                      <a:pt x="1756" y="213"/>
                      <a:pt x="1115" y="65"/>
                    </a:cubicBezTo>
                    <a:cubicBezTo>
                      <a:pt x="931" y="22"/>
                      <a:pt x="774" y="0"/>
                      <a:pt x="64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40"/>
              <p:cNvSpPr/>
              <p:nvPr/>
            </p:nvSpPr>
            <p:spPr>
              <a:xfrm>
                <a:off x="4175082" y="3647856"/>
                <a:ext cx="318315" cy="211714"/>
              </a:xfrm>
              <a:custGeom>
                <a:avLst/>
                <a:gdLst/>
                <a:ahLst/>
                <a:cxnLst/>
                <a:rect l="l" t="t" r="r" b="b"/>
                <a:pathLst>
                  <a:path w="6208" h="4129" extrusionOk="0">
                    <a:moveTo>
                      <a:pt x="5046" y="1"/>
                    </a:moveTo>
                    <a:cubicBezTo>
                      <a:pt x="4869" y="1"/>
                      <a:pt x="4645" y="71"/>
                      <a:pt x="4369" y="214"/>
                    </a:cubicBezTo>
                    <a:cubicBezTo>
                      <a:pt x="3776" y="521"/>
                      <a:pt x="3175" y="1425"/>
                      <a:pt x="2946" y="1798"/>
                    </a:cubicBezTo>
                    <a:cubicBezTo>
                      <a:pt x="2724" y="1775"/>
                      <a:pt x="2357" y="1745"/>
                      <a:pt x="1968" y="1745"/>
                    </a:cubicBezTo>
                    <a:cubicBezTo>
                      <a:pt x="1518" y="1745"/>
                      <a:pt x="1038" y="1784"/>
                      <a:pt x="712" y="1917"/>
                    </a:cubicBezTo>
                    <a:cubicBezTo>
                      <a:pt x="287" y="2089"/>
                      <a:pt x="69" y="2269"/>
                      <a:pt x="23" y="2480"/>
                    </a:cubicBezTo>
                    <a:cubicBezTo>
                      <a:pt x="0" y="2591"/>
                      <a:pt x="29" y="2687"/>
                      <a:pt x="74" y="2748"/>
                    </a:cubicBezTo>
                    <a:cubicBezTo>
                      <a:pt x="99" y="2791"/>
                      <a:pt x="147" y="2847"/>
                      <a:pt x="234" y="2890"/>
                    </a:cubicBezTo>
                    <a:cubicBezTo>
                      <a:pt x="316" y="2927"/>
                      <a:pt x="413" y="2948"/>
                      <a:pt x="533" y="2948"/>
                    </a:cubicBezTo>
                    <a:cubicBezTo>
                      <a:pt x="746" y="2948"/>
                      <a:pt x="1021" y="2885"/>
                      <a:pt x="1367" y="2763"/>
                    </a:cubicBezTo>
                    <a:cubicBezTo>
                      <a:pt x="1678" y="2653"/>
                      <a:pt x="1951" y="2567"/>
                      <a:pt x="2187" y="2501"/>
                    </a:cubicBezTo>
                    <a:lnTo>
                      <a:pt x="2187" y="2501"/>
                    </a:lnTo>
                    <a:cubicBezTo>
                      <a:pt x="2001" y="2625"/>
                      <a:pt x="1780" y="2762"/>
                      <a:pt x="1521" y="2914"/>
                    </a:cubicBezTo>
                    <a:cubicBezTo>
                      <a:pt x="1024" y="3200"/>
                      <a:pt x="774" y="3446"/>
                      <a:pt x="734" y="3685"/>
                    </a:cubicBezTo>
                    <a:cubicBezTo>
                      <a:pt x="717" y="3793"/>
                      <a:pt x="745" y="3869"/>
                      <a:pt x="770" y="3917"/>
                    </a:cubicBezTo>
                    <a:cubicBezTo>
                      <a:pt x="794" y="3968"/>
                      <a:pt x="847" y="4043"/>
                      <a:pt x="956" y="4091"/>
                    </a:cubicBezTo>
                    <a:cubicBezTo>
                      <a:pt x="1016" y="4117"/>
                      <a:pt x="1084" y="4129"/>
                      <a:pt x="1158" y="4129"/>
                    </a:cubicBezTo>
                    <a:cubicBezTo>
                      <a:pt x="1337" y="4129"/>
                      <a:pt x="1562" y="4059"/>
                      <a:pt x="1838" y="3915"/>
                    </a:cubicBezTo>
                    <a:cubicBezTo>
                      <a:pt x="2432" y="3608"/>
                      <a:pt x="3033" y="2704"/>
                      <a:pt x="3262" y="2333"/>
                    </a:cubicBezTo>
                    <a:cubicBezTo>
                      <a:pt x="3485" y="2356"/>
                      <a:pt x="3852" y="2385"/>
                      <a:pt x="4243" y="2385"/>
                    </a:cubicBezTo>
                    <a:cubicBezTo>
                      <a:pt x="4690" y="2385"/>
                      <a:pt x="5172" y="2345"/>
                      <a:pt x="5494" y="2211"/>
                    </a:cubicBezTo>
                    <a:cubicBezTo>
                      <a:pt x="5919" y="2038"/>
                      <a:pt x="6137" y="1859"/>
                      <a:pt x="6184" y="1651"/>
                    </a:cubicBezTo>
                    <a:cubicBezTo>
                      <a:pt x="6207" y="1540"/>
                      <a:pt x="6175" y="1443"/>
                      <a:pt x="6132" y="1379"/>
                    </a:cubicBezTo>
                    <a:cubicBezTo>
                      <a:pt x="6107" y="1337"/>
                      <a:pt x="6059" y="1280"/>
                      <a:pt x="5974" y="1238"/>
                    </a:cubicBezTo>
                    <a:cubicBezTo>
                      <a:pt x="5894" y="1200"/>
                      <a:pt x="5795" y="1181"/>
                      <a:pt x="5676" y="1181"/>
                    </a:cubicBezTo>
                    <a:cubicBezTo>
                      <a:pt x="5463" y="1181"/>
                      <a:pt x="5186" y="1241"/>
                      <a:pt x="4840" y="1364"/>
                    </a:cubicBezTo>
                    <a:cubicBezTo>
                      <a:pt x="4528" y="1475"/>
                      <a:pt x="4255" y="1560"/>
                      <a:pt x="4021" y="1627"/>
                    </a:cubicBezTo>
                    <a:cubicBezTo>
                      <a:pt x="4207" y="1502"/>
                      <a:pt x="4426" y="1366"/>
                      <a:pt x="4687" y="1216"/>
                    </a:cubicBezTo>
                    <a:cubicBezTo>
                      <a:pt x="5183" y="927"/>
                      <a:pt x="5433" y="681"/>
                      <a:pt x="5474" y="442"/>
                    </a:cubicBezTo>
                    <a:cubicBezTo>
                      <a:pt x="5491" y="338"/>
                      <a:pt x="5463" y="258"/>
                      <a:pt x="5438" y="212"/>
                    </a:cubicBezTo>
                    <a:cubicBezTo>
                      <a:pt x="5414" y="161"/>
                      <a:pt x="5361" y="86"/>
                      <a:pt x="5252" y="40"/>
                    </a:cubicBezTo>
                    <a:cubicBezTo>
                      <a:pt x="5192" y="14"/>
                      <a:pt x="5123" y="1"/>
                      <a:pt x="504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40"/>
              <p:cNvSpPr/>
              <p:nvPr/>
            </p:nvSpPr>
            <p:spPr>
              <a:xfrm>
                <a:off x="3985368" y="3606734"/>
                <a:ext cx="288217" cy="267553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5218" extrusionOk="0">
                    <a:moveTo>
                      <a:pt x="4163" y="1"/>
                    </a:moveTo>
                    <a:cubicBezTo>
                      <a:pt x="3952" y="1"/>
                      <a:pt x="3710" y="150"/>
                      <a:pt x="3415" y="451"/>
                    </a:cubicBezTo>
                    <a:cubicBezTo>
                      <a:pt x="2953" y="930"/>
                      <a:pt x="2673" y="1980"/>
                      <a:pt x="2576" y="2407"/>
                    </a:cubicBezTo>
                    <a:cubicBezTo>
                      <a:pt x="2106" y="2516"/>
                      <a:pt x="995" y="2806"/>
                      <a:pt x="497" y="3234"/>
                    </a:cubicBezTo>
                    <a:cubicBezTo>
                      <a:pt x="152" y="3533"/>
                      <a:pt x="0" y="3772"/>
                      <a:pt x="26" y="3987"/>
                    </a:cubicBezTo>
                    <a:cubicBezTo>
                      <a:pt x="40" y="4101"/>
                      <a:pt x="99" y="4182"/>
                      <a:pt x="161" y="4226"/>
                    </a:cubicBezTo>
                    <a:cubicBezTo>
                      <a:pt x="198" y="4258"/>
                      <a:pt x="262" y="4298"/>
                      <a:pt x="357" y="4308"/>
                    </a:cubicBezTo>
                    <a:cubicBezTo>
                      <a:pt x="376" y="4310"/>
                      <a:pt x="398" y="4311"/>
                      <a:pt x="417" y="4311"/>
                    </a:cubicBezTo>
                    <a:cubicBezTo>
                      <a:pt x="656" y="4311"/>
                      <a:pt x="975" y="4153"/>
                      <a:pt x="1390" y="3828"/>
                    </a:cubicBezTo>
                    <a:cubicBezTo>
                      <a:pt x="1649" y="3624"/>
                      <a:pt x="1879" y="3455"/>
                      <a:pt x="2081" y="3318"/>
                    </a:cubicBezTo>
                    <a:lnTo>
                      <a:pt x="2081" y="3318"/>
                    </a:lnTo>
                    <a:cubicBezTo>
                      <a:pt x="1944" y="3492"/>
                      <a:pt x="1780" y="3695"/>
                      <a:pt x="1581" y="3919"/>
                    </a:cubicBezTo>
                    <a:cubicBezTo>
                      <a:pt x="1204" y="4351"/>
                      <a:pt x="1043" y="4665"/>
                      <a:pt x="1082" y="4903"/>
                    </a:cubicBezTo>
                    <a:cubicBezTo>
                      <a:pt x="1099" y="5009"/>
                      <a:pt x="1151" y="5074"/>
                      <a:pt x="1192" y="5110"/>
                    </a:cubicBezTo>
                    <a:cubicBezTo>
                      <a:pt x="1229" y="5151"/>
                      <a:pt x="1304" y="5206"/>
                      <a:pt x="1424" y="5214"/>
                    </a:cubicBezTo>
                    <a:cubicBezTo>
                      <a:pt x="1434" y="5214"/>
                      <a:pt x="1448" y="5218"/>
                      <a:pt x="1460" y="5218"/>
                    </a:cubicBezTo>
                    <a:cubicBezTo>
                      <a:pt x="1670" y="5218"/>
                      <a:pt x="1912" y="5069"/>
                      <a:pt x="2204" y="4767"/>
                    </a:cubicBezTo>
                    <a:cubicBezTo>
                      <a:pt x="2668" y="4287"/>
                      <a:pt x="2946" y="3234"/>
                      <a:pt x="3045" y="2809"/>
                    </a:cubicBezTo>
                    <a:cubicBezTo>
                      <a:pt x="3516" y="2702"/>
                      <a:pt x="4625" y="2412"/>
                      <a:pt x="5122" y="1980"/>
                    </a:cubicBezTo>
                    <a:cubicBezTo>
                      <a:pt x="5468" y="1681"/>
                      <a:pt x="5620" y="1441"/>
                      <a:pt x="5595" y="1227"/>
                    </a:cubicBezTo>
                    <a:cubicBezTo>
                      <a:pt x="5581" y="1115"/>
                      <a:pt x="5521" y="1033"/>
                      <a:pt x="5460" y="988"/>
                    </a:cubicBezTo>
                    <a:cubicBezTo>
                      <a:pt x="5421" y="956"/>
                      <a:pt x="5359" y="918"/>
                      <a:pt x="5264" y="908"/>
                    </a:cubicBezTo>
                    <a:cubicBezTo>
                      <a:pt x="5245" y="906"/>
                      <a:pt x="5225" y="905"/>
                      <a:pt x="5205" y="905"/>
                    </a:cubicBezTo>
                    <a:cubicBezTo>
                      <a:pt x="4966" y="905"/>
                      <a:pt x="4647" y="1064"/>
                      <a:pt x="4231" y="1390"/>
                    </a:cubicBezTo>
                    <a:cubicBezTo>
                      <a:pt x="3970" y="1594"/>
                      <a:pt x="3738" y="1763"/>
                      <a:pt x="3540" y="1901"/>
                    </a:cubicBezTo>
                    <a:cubicBezTo>
                      <a:pt x="3677" y="1727"/>
                      <a:pt x="3840" y="1524"/>
                      <a:pt x="4038" y="1301"/>
                    </a:cubicBezTo>
                    <a:cubicBezTo>
                      <a:pt x="4417" y="869"/>
                      <a:pt x="4576" y="555"/>
                      <a:pt x="4538" y="314"/>
                    </a:cubicBezTo>
                    <a:cubicBezTo>
                      <a:pt x="4521" y="207"/>
                      <a:pt x="4470" y="144"/>
                      <a:pt x="4429" y="108"/>
                    </a:cubicBezTo>
                    <a:cubicBezTo>
                      <a:pt x="4392" y="67"/>
                      <a:pt x="4317" y="11"/>
                      <a:pt x="4197" y="2"/>
                    </a:cubicBezTo>
                    <a:cubicBezTo>
                      <a:pt x="4186" y="1"/>
                      <a:pt x="4174" y="1"/>
                      <a:pt x="416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40"/>
              <p:cNvSpPr/>
              <p:nvPr/>
            </p:nvSpPr>
            <p:spPr>
              <a:xfrm>
                <a:off x="4062023" y="3184595"/>
                <a:ext cx="241146" cy="307394"/>
              </a:xfrm>
              <a:custGeom>
                <a:avLst/>
                <a:gdLst/>
                <a:ahLst/>
                <a:cxnLst/>
                <a:rect l="l" t="t" r="r" b="b"/>
                <a:pathLst>
                  <a:path w="4703" h="5995" extrusionOk="0">
                    <a:moveTo>
                      <a:pt x="1495" y="0"/>
                    </a:moveTo>
                    <a:cubicBezTo>
                      <a:pt x="1398" y="0"/>
                      <a:pt x="1320" y="42"/>
                      <a:pt x="1270" y="87"/>
                    </a:cubicBezTo>
                    <a:cubicBezTo>
                      <a:pt x="1233" y="118"/>
                      <a:pt x="1183" y="173"/>
                      <a:pt x="1152" y="263"/>
                    </a:cubicBezTo>
                    <a:cubicBezTo>
                      <a:pt x="1076" y="499"/>
                      <a:pt x="1166" y="861"/>
                      <a:pt x="1429" y="1371"/>
                    </a:cubicBezTo>
                    <a:cubicBezTo>
                      <a:pt x="1579" y="1666"/>
                      <a:pt x="1702" y="1926"/>
                      <a:pt x="1798" y="2147"/>
                    </a:cubicBezTo>
                    <a:cubicBezTo>
                      <a:pt x="1651" y="1978"/>
                      <a:pt x="1484" y="1779"/>
                      <a:pt x="1303" y="1542"/>
                    </a:cubicBezTo>
                    <a:cubicBezTo>
                      <a:pt x="951" y="1088"/>
                      <a:pt x="675" y="873"/>
                      <a:pt x="432" y="862"/>
                    </a:cubicBezTo>
                    <a:cubicBezTo>
                      <a:pt x="323" y="869"/>
                      <a:pt x="251" y="898"/>
                      <a:pt x="209" y="929"/>
                    </a:cubicBezTo>
                    <a:cubicBezTo>
                      <a:pt x="161" y="960"/>
                      <a:pt x="93" y="1021"/>
                      <a:pt x="60" y="1135"/>
                    </a:cubicBezTo>
                    <a:cubicBezTo>
                      <a:pt x="0" y="1345"/>
                      <a:pt x="98" y="1625"/>
                      <a:pt x="350" y="1987"/>
                    </a:cubicBezTo>
                    <a:cubicBezTo>
                      <a:pt x="731" y="2533"/>
                      <a:pt x="1707" y="3011"/>
                      <a:pt x="2106" y="3188"/>
                    </a:cubicBezTo>
                    <a:cubicBezTo>
                      <a:pt x="2123" y="3671"/>
                      <a:pt x="2197" y="4817"/>
                      <a:pt x="2523" y="5387"/>
                    </a:cubicBezTo>
                    <a:cubicBezTo>
                      <a:pt x="2752" y="5784"/>
                      <a:pt x="2958" y="5977"/>
                      <a:pt x="3171" y="5994"/>
                    </a:cubicBezTo>
                    <a:lnTo>
                      <a:pt x="3200" y="5994"/>
                    </a:lnTo>
                    <a:cubicBezTo>
                      <a:pt x="3301" y="5994"/>
                      <a:pt x="3380" y="5953"/>
                      <a:pt x="3431" y="5907"/>
                    </a:cubicBezTo>
                    <a:cubicBezTo>
                      <a:pt x="3470" y="5875"/>
                      <a:pt x="3520" y="5822"/>
                      <a:pt x="3549" y="5730"/>
                    </a:cubicBezTo>
                    <a:cubicBezTo>
                      <a:pt x="3625" y="5494"/>
                      <a:pt x="3537" y="5132"/>
                      <a:pt x="3274" y="4622"/>
                    </a:cubicBezTo>
                    <a:cubicBezTo>
                      <a:pt x="3122" y="4329"/>
                      <a:pt x="3001" y="4067"/>
                      <a:pt x="2905" y="3846"/>
                    </a:cubicBezTo>
                    <a:lnTo>
                      <a:pt x="2905" y="3846"/>
                    </a:lnTo>
                    <a:cubicBezTo>
                      <a:pt x="3052" y="4014"/>
                      <a:pt x="3217" y="4214"/>
                      <a:pt x="3402" y="4451"/>
                    </a:cubicBezTo>
                    <a:cubicBezTo>
                      <a:pt x="3753" y="4905"/>
                      <a:pt x="4028" y="5122"/>
                      <a:pt x="4272" y="5131"/>
                    </a:cubicBezTo>
                    <a:lnTo>
                      <a:pt x="4288" y="5131"/>
                    </a:lnTo>
                    <a:cubicBezTo>
                      <a:pt x="4385" y="5131"/>
                      <a:pt x="4455" y="5093"/>
                      <a:pt x="4496" y="5064"/>
                    </a:cubicBezTo>
                    <a:cubicBezTo>
                      <a:pt x="4544" y="5033"/>
                      <a:pt x="4612" y="4972"/>
                      <a:pt x="4642" y="4856"/>
                    </a:cubicBezTo>
                    <a:cubicBezTo>
                      <a:pt x="4702" y="4648"/>
                      <a:pt x="4607" y="4368"/>
                      <a:pt x="4352" y="4006"/>
                    </a:cubicBezTo>
                    <a:cubicBezTo>
                      <a:pt x="3972" y="3460"/>
                      <a:pt x="2994" y="2984"/>
                      <a:pt x="2595" y="2806"/>
                    </a:cubicBezTo>
                    <a:cubicBezTo>
                      <a:pt x="2577" y="2325"/>
                      <a:pt x="2506" y="1178"/>
                      <a:pt x="2180" y="610"/>
                    </a:cubicBezTo>
                    <a:cubicBezTo>
                      <a:pt x="1951" y="210"/>
                      <a:pt x="1745" y="19"/>
                      <a:pt x="1531" y="2"/>
                    </a:cubicBezTo>
                    <a:cubicBezTo>
                      <a:pt x="1519" y="1"/>
                      <a:pt x="1507" y="0"/>
                      <a:pt x="149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40"/>
              <p:cNvSpPr/>
              <p:nvPr/>
            </p:nvSpPr>
            <p:spPr>
              <a:xfrm>
                <a:off x="3943273" y="4051894"/>
                <a:ext cx="441785" cy="410969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8015" extrusionOk="0">
                    <a:moveTo>
                      <a:pt x="4846" y="1"/>
                    </a:moveTo>
                    <a:cubicBezTo>
                      <a:pt x="4814" y="1"/>
                      <a:pt x="4781" y="18"/>
                      <a:pt x="4779" y="51"/>
                    </a:cubicBezTo>
                    <a:cubicBezTo>
                      <a:pt x="4752" y="420"/>
                      <a:pt x="4721" y="788"/>
                      <a:pt x="4694" y="1157"/>
                    </a:cubicBezTo>
                    <a:cubicBezTo>
                      <a:pt x="4649" y="1746"/>
                      <a:pt x="4602" y="2333"/>
                      <a:pt x="4557" y="2922"/>
                    </a:cubicBezTo>
                    <a:cubicBezTo>
                      <a:pt x="4549" y="3041"/>
                      <a:pt x="4538" y="3161"/>
                      <a:pt x="4530" y="3280"/>
                    </a:cubicBezTo>
                    <a:cubicBezTo>
                      <a:pt x="4462" y="3287"/>
                      <a:pt x="4395" y="3297"/>
                      <a:pt x="4329" y="3311"/>
                    </a:cubicBezTo>
                    <a:cubicBezTo>
                      <a:pt x="4158" y="2773"/>
                      <a:pt x="3989" y="2232"/>
                      <a:pt x="3818" y="1695"/>
                    </a:cubicBezTo>
                    <a:cubicBezTo>
                      <a:pt x="3796" y="1618"/>
                      <a:pt x="3770" y="1539"/>
                      <a:pt x="3747" y="1463"/>
                    </a:cubicBezTo>
                    <a:cubicBezTo>
                      <a:pt x="3738" y="1436"/>
                      <a:pt x="3714" y="1425"/>
                      <a:pt x="3689" y="1425"/>
                    </a:cubicBezTo>
                    <a:cubicBezTo>
                      <a:pt x="3651" y="1425"/>
                      <a:pt x="3612" y="1451"/>
                      <a:pt x="3622" y="1490"/>
                    </a:cubicBezTo>
                    <a:cubicBezTo>
                      <a:pt x="3762" y="2056"/>
                      <a:pt x="3898" y="2621"/>
                      <a:pt x="4037" y="3186"/>
                    </a:cubicBezTo>
                    <a:cubicBezTo>
                      <a:pt x="4052" y="3251"/>
                      <a:pt x="4069" y="3314"/>
                      <a:pt x="4083" y="3379"/>
                    </a:cubicBezTo>
                    <a:cubicBezTo>
                      <a:pt x="4015" y="3401"/>
                      <a:pt x="3951" y="3427"/>
                      <a:pt x="3885" y="3458"/>
                    </a:cubicBezTo>
                    <a:cubicBezTo>
                      <a:pt x="3730" y="3246"/>
                      <a:pt x="3574" y="3034"/>
                      <a:pt x="3421" y="2826"/>
                    </a:cubicBezTo>
                    <a:cubicBezTo>
                      <a:pt x="3407" y="2808"/>
                      <a:pt x="3388" y="2800"/>
                      <a:pt x="3370" y="2800"/>
                    </a:cubicBezTo>
                    <a:cubicBezTo>
                      <a:pt x="3328" y="2800"/>
                      <a:pt x="3286" y="2838"/>
                      <a:pt x="3310" y="2879"/>
                    </a:cubicBezTo>
                    <a:cubicBezTo>
                      <a:pt x="3439" y="3106"/>
                      <a:pt x="3571" y="3331"/>
                      <a:pt x="3702" y="3555"/>
                    </a:cubicBezTo>
                    <a:cubicBezTo>
                      <a:pt x="3619" y="3606"/>
                      <a:pt x="3540" y="3662"/>
                      <a:pt x="3467" y="3722"/>
                    </a:cubicBezTo>
                    <a:cubicBezTo>
                      <a:pt x="3033" y="3439"/>
                      <a:pt x="2601" y="3157"/>
                      <a:pt x="2168" y="2872"/>
                    </a:cubicBezTo>
                    <a:cubicBezTo>
                      <a:pt x="2101" y="2830"/>
                      <a:pt x="2038" y="2787"/>
                      <a:pt x="1972" y="2744"/>
                    </a:cubicBezTo>
                    <a:cubicBezTo>
                      <a:pt x="1958" y="2736"/>
                      <a:pt x="1944" y="2733"/>
                      <a:pt x="1930" y="2733"/>
                    </a:cubicBezTo>
                    <a:cubicBezTo>
                      <a:pt x="1876" y="2733"/>
                      <a:pt x="1831" y="2783"/>
                      <a:pt x="1880" y="2819"/>
                    </a:cubicBezTo>
                    <a:lnTo>
                      <a:pt x="3160" y="3773"/>
                    </a:lnTo>
                    <a:lnTo>
                      <a:pt x="3306" y="3883"/>
                    </a:lnTo>
                    <a:cubicBezTo>
                      <a:pt x="3286" y="3908"/>
                      <a:pt x="3264" y="3934"/>
                      <a:pt x="3245" y="3959"/>
                    </a:cubicBezTo>
                    <a:cubicBezTo>
                      <a:pt x="2962" y="3837"/>
                      <a:pt x="2675" y="3715"/>
                      <a:pt x="2392" y="3594"/>
                    </a:cubicBezTo>
                    <a:cubicBezTo>
                      <a:pt x="2380" y="3589"/>
                      <a:pt x="2369" y="3587"/>
                      <a:pt x="2358" y="3587"/>
                    </a:cubicBezTo>
                    <a:cubicBezTo>
                      <a:pt x="2301" y="3587"/>
                      <a:pt x="2268" y="3653"/>
                      <a:pt x="2328" y="3683"/>
                    </a:cubicBezTo>
                    <a:cubicBezTo>
                      <a:pt x="2598" y="3828"/>
                      <a:pt x="2869" y="3976"/>
                      <a:pt x="3142" y="4122"/>
                    </a:cubicBezTo>
                    <a:cubicBezTo>
                      <a:pt x="3115" y="4174"/>
                      <a:pt x="3091" y="4229"/>
                      <a:pt x="3072" y="4285"/>
                    </a:cubicBezTo>
                    <a:cubicBezTo>
                      <a:pt x="2750" y="4229"/>
                      <a:pt x="2427" y="4174"/>
                      <a:pt x="2108" y="4116"/>
                    </a:cubicBezTo>
                    <a:cubicBezTo>
                      <a:pt x="2102" y="4115"/>
                      <a:pt x="2097" y="4115"/>
                      <a:pt x="2091" y="4115"/>
                    </a:cubicBezTo>
                    <a:cubicBezTo>
                      <a:pt x="2022" y="4115"/>
                      <a:pt x="2001" y="4200"/>
                      <a:pt x="2074" y="4217"/>
                    </a:cubicBezTo>
                    <a:cubicBezTo>
                      <a:pt x="2393" y="4301"/>
                      <a:pt x="2712" y="4383"/>
                      <a:pt x="3032" y="4466"/>
                    </a:cubicBezTo>
                    <a:cubicBezTo>
                      <a:pt x="3023" y="4519"/>
                      <a:pt x="3021" y="4574"/>
                      <a:pt x="3021" y="4627"/>
                    </a:cubicBezTo>
                    <a:cubicBezTo>
                      <a:pt x="2166" y="4668"/>
                      <a:pt x="1310" y="4705"/>
                      <a:pt x="456" y="4746"/>
                    </a:cubicBezTo>
                    <a:cubicBezTo>
                      <a:pt x="333" y="4753"/>
                      <a:pt x="207" y="4756"/>
                      <a:pt x="84" y="4763"/>
                    </a:cubicBezTo>
                    <a:cubicBezTo>
                      <a:pt x="2" y="4767"/>
                      <a:pt x="1" y="4867"/>
                      <a:pt x="84" y="4867"/>
                    </a:cubicBezTo>
                    <a:cubicBezTo>
                      <a:pt x="963" y="4861"/>
                      <a:pt x="1844" y="4857"/>
                      <a:pt x="2723" y="4850"/>
                    </a:cubicBezTo>
                    <a:cubicBezTo>
                      <a:pt x="2828" y="4850"/>
                      <a:pt x="2936" y="4849"/>
                      <a:pt x="3040" y="4849"/>
                    </a:cubicBezTo>
                    <a:cubicBezTo>
                      <a:pt x="3047" y="4891"/>
                      <a:pt x="3057" y="4934"/>
                      <a:pt x="3067" y="4975"/>
                    </a:cubicBezTo>
                    <a:cubicBezTo>
                      <a:pt x="2743" y="5065"/>
                      <a:pt x="2419" y="5159"/>
                      <a:pt x="2095" y="5251"/>
                    </a:cubicBezTo>
                    <a:cubicBezTo>
                      <a:pt x="2024" y="5272"/>
                      <a:pt x="2044" y="5354"/>
                      <a:pt x="2110" y="5354"/>
                    </a:cubicBezTo>
                    <a:cubicBezTo>
                      <a:pt x="2116" y="5354"/>
                      <a:pt x="2122" y="5353"/>
                      <a:pt x="2129" y="5352"/>
                    </a:cubicBezTo>
                    <a:cubicBezTo>
                      <a:pt x="2467" y="5285"/>
                      <a:pt x="2801" y="5219"/>
                      <a:pt x="3139" y="5154"/>
                    </a:cubicBezTo>
                    <a:cubicBezTo>
                      <a:pt x="3161" y="5200"/>
                      <a:pt x="3190" y="5243"/>
                      <a:pt x="3221" y="5285"/>
                    </a:cubicBezTo>
                    <a:cubicBezTo>
                      <a:pt x="2658" y="5601"/>
                      <a:pt x="2095" y="5915"/>
                      <a:pt x="1530" y="6231"/>
                    </a:cubicBezTo>
                    <a:cubicBezTo>
                      <a:pt x="1449" y="6275"/>
                      <a:pt x="1368" y="6323"/>
                      <a:pt x="1284" y="6367"/>
                    </a:cubicBezTo>
                    <a:cubicBezTo>
                      <a:pt x="1227" y="6399"/>
                      <a:pt x="1261" y="6465"/>
                      <a:pt x="1315" y="6465"/>
                    </a:cubicBezTo>
                    <a:cubicBezTo>
                      <a:pt x="1325" y="6465"/>
                      <a:pt x="1337" y="6463"/>
                      <a:pt x="1349" y="6456"/>
                    </a:cubicBezTo>
                    <a:cubicBezTo>
                      <a:pt x="1956" y="6158"/>
                      <a:pt x="2564" y="5859"/>
                      <a:pt x="3170" y="5564"/>
                    </a:cubicBezTo>
                    <a:cubicBezTo>
                      <a:pt x="3243" y="5526"/>
                      <a:pt x="3315" y="5492"/>
                      <a:pt x="3388" y="5456"/>
                    </a:cubicBezTo>
                    <a:cubicBezTo>
                      <a:pt x="3424" y="5483"/>
                      <a:pt x="3463" y="5509"/>
                      <a:pt x="3501" y="5533"/>
                    </a:cubicBezTo>
                    <a:cubicBezTo>
                      <a:pt x="3238" y="5791"/>
                      <a:pt x="2979" y="6050"/>
                      <a:pt x="2716" y="6308"/>
                    </a:cubicBezTo>
                    <a:cubicBezTo>
                      <a:pt x="2272" y="6745"/>
                      <a:pt x="1830" y="7182"/>
                      <a:pt x="1386" y="7620"/>
                    </a:cubicBezTo>
                    <a:cubicBezTo>
                      <a:pt x="1284" y="7719"/>
                      <a:pt x="1182" y="7822"/>
                      <a:pt x="1079" y="7922"/>
                    </a:cubicBezTo>
                    <a:cubicBezTo>
                      <a:pt x="1040" y="7961"/>
                      <a:pt x="1081" y="8014"/>
                      <a:pt x="1128" y="8014"/>
                    </a:cubicBezTo>
                    <a:cubicBezTo>
                      <a:pt x="1142" y="8014"/>
                      <a:pt x="1158" y="8009"/>
                      <a:pt x="1171" y="7997"/>
                    </a:cubicBezTo>
                    <a:cubicBezTo>
                      <a:pt x="1467" y="7728"/>
                      <a:pt x="1760" y="7461"/>
                      <a:pt x="2055" y="7193"/>
                    </a:cubicBezTo>
                    <a:cubicBezTo>
                      <a:pt x="2521" y="6769"/>
                      <a:pt x="2989" y="6344"/>
                      <a:pt x="3456" y="5917"/>
                    </a:cubicBezTo>
                    <a:cubicBezTo>
                      <a:pt x="3555" y="5828"/>
                      <a:pt x="3654" y="5736"/>
                      <a:pt x="3755" y="5646"/>
                    </a:cubicBezTo>
                    <a:cubicBezTo>
                      <a:pt x="3786" y="5658"/>
                      <a:pt x="3818" y="5668"/>
                      <a:pt x="3851" y="5676"/>
                    </a:cubicBezTo>
                    <a:cubicBezTo>
                      <a:pt x="3639" y="6071"/>
                      <a:pt x="3426" y="6463"/>
                      <a:pt x="3214" y="6857"/>
                    </a:cubicBezTo>
                    <a:lnTo>
                      <a:pt x="3119" y="7036"/>
                    </a:lnTo>
                    <a:cubicBezTo>
                      <a:pt x="3096" y="7078"/>
                      <a:pt x="3138" y="7117"/>
                      <a:pt x="3180" y="7117"/>
                    </a:cubicBezTo>
                    <a:cubicBezTo>
                      <a:pt x="3199" y="7117"/>
                      <a:pt x="3217" y="7109"/>
                      <a:pt x="3229" y="7091"/>
                    </a:cubicBezTo>
                    <a:cubicBezTo>
                      <a:pt x="3492" y="6687"/>
                      <a:pt x="3755" y="6284"/>
                      <a:pt x="4020" y="5879"/>
                    </a:cubicBezTo>
                    <a:cubicBezTo>
                      <a:pt x="4049" y="5832"/>
                      <a:pt x="4081" y="5786"/>
                      <a:pt x="4110" y="5736"/>
                    </a:cubicBezTo>
                    <a:cubicBezTo>
                      <a:pt x="4151" y="5743"/>
                      <a:pt x="4190" y="5748"/>
                      <a:pt x="4231" y="5755"/>
                    </a:cubicBezTo>
                    <a:cubicBezTo>
                      <a:pt x="4173" y="6192"/>
                      <a:pt x="4115" y="6627"/>
                      <a:pt x="4061" y="7065"/>
                    </a:cubicBezTo>
                    <a:lnTo>
                      <a:pt x="4035" y="7257"/>
                    </a:lnTo>
                    <a:cubicBezTo>
                      <a:pt x="4030" y="7289"/>
                      <a:pt x="4067" y="7309"/>
                      <a:pt x="4102" y="7309"/>
                    </a:cubicBezTo>
                    <a:cubicBezTo>
                      <a:pt x="4129" y="7309"/>
                      <a:pt x="4154" y="7297"/>
                      <a:pt x="4160" y="7272"/>
                    </a:cubicBezTo>
                    <a:cubicBezTo>
                      <a:pt x="4260" y="6827"/>
                      <a:pt x="4363" y="6378"/>
                      <a:pt x="4463" y="5932"/>
                    </a:cubicBezTo>
                    <a:cubicBezTo>
                      <a:pt x="4474" y="5883"/>
                      <a:pt x="4484" y="5833"/>
                      <a:pt x="4498" y="5786"/>
                    </a:cubicBezTo>
                    <a:cubicBezTo>
                      <a:pt x="4515" y="5787"/>
                      <a:pt x="4532" y="5787"/>
                      <a:pt x="4549" y="5789"/>
                    </a:cubicBezTo>
                    <a:cubicBezTo>
                      <a:pt x="4622" y="6402"/>
                      <a:pt x="4701" y="7011"/>
                      <a:pt x="4774" y="7624"/>
                    </a:cubicBezTo>
                    <a:cubicBezTo>
                      <a:pt x="4786" y="7714"/>
                      <a:pt x="4796" y="7803"/>
                      <a:pt x="4808" y="7890"/>
                    </a:cubicBezTo>
                    <a:cubicBezTo>
                      <a:pt x="4812" y="7923"/>
                      <a:pt x="4846" y="7940"/>
                      <a:pt x="4878" y="7940"/>
                    </a:cubicBezTo>
                    <a:cubicBezTo>
                      <a:pt x="4909" y="7940"/>
                      <a:pt x="4939" y="7924"/>
                      <a:pt x="4936" y="7890"/>
                    </a:cubicBezTo>
                    <a:cubicBezTo>
                      <a:pt x="4905" y="7263"/>
                      <a:pt x="4871" y="6635"/>
                      <a:pt x="4839" y="6009"/>
                    </a:cubicBezTo>
                    <a:cubicBezTo>
                      <a:pt x="4834" y="5936"/>
                      <a:pt x="4830" y="5862"/>
                      <a:pt x="4829" y="5789"/>
                    </a:cubicBezTo>
                    <a:cubicBezTo>
                      <a:pt x="4866" y="5787"/>
                      <a:pt x="4905" y="5786"/>
                      <a:pt x="4941" y="5780"/>
                    </a:cubicBezTo>
                    <a:lnTo>
                      <a:pt x="5428" y="6709"/>
                    </a:lnTo>
                    <a:cubicBezTo>
                      <a:pt x="5437" y="6727"/>
                      <a:pt x="5456" y="6735"/>
                      <a:pt x="5476" y="6735"/>
                    </a:cubicBezTo>
                    <a:cubicBezTo>
                      <a:pt x="5515" y="6735"/>
                      <a:pt x="5559" y="6705"/>
                      <a:pt x="5545" y="6668"/>
                    </a:cubicBezTo>
                    <a:cubicBezTo>
                      <a:pt x="5426" y="6361"/>
                      <a:pt x="5308" y="6053"/>
                      <a:pt x="5189" y="5746"/>
                    </a:cubicBezTo>
                    <a:cubicBezTo>
                      <a:pt x="5240" y="5738"/>
                      <a:pt x="5289" y="5727"/>
                      <a:pt x="5337" y="5714"/>
                    </a:cubicBezTo>
                    <a:cubicBezTo>
                      <a:pt x="5733" y="6111"/>
                      <a:pt x="6129" y="6511"/>
                      <a:pt x="6523" y="6907"/>
                    </a:cubicBezTo>
                    <a:lnTo>
                      <a:pt x="6697" y="7079"/>
                    </a:lnTo>
                    <a:cubicBezTo>
                      <a:pt x="6709" y="7091"/>
                      <a:pt x="6723" y="7096"/>
                      <a:pt x="6738" y="7096"/>
                    </a:cubicBezTo>
                    <a:cubicBezTo>
                      <a:pt x="6782" y="7096"/>
                      <a:pt x="6828" y="7053"/>
                      <a:pt x="6796" y="7016"/>
                    </a:cubicBezTo>
                    <a:cubicBezTo>
                      <a:pt x="6435" y="6600"/>
                      <a:pt x="6071" y="6181"/>
                      <a:pt x="5709" y="5765"/>
                    </a:cubicBezTo>
                    <a:cubicBezTo>
                      <a:pt x="5670" y="5721"/>
                      <a:pt x="5632" y="5678"/>
                      <a:pt x="5593" y="5634"/>
                    </a:cubicBezTo>
                    <a:cubicBezTo>
                      <a:pt x="5648" y="5615"/>
                      <a:pt x="5699" y="5593"/>
                      <a:pt x="5750" y="5569"/>
                    </a:cubicBezTo>
                    <a:cubicBezTo>
                      <a:pt x="6110" y="5777"/>
                      <a:pt x="6472" y="5983"/>
                      <a:pt x="6834" y="6190"/>
                    </a:cubicBezTo>
                    <a:cubicBezTo>
                      <a:pt x="6845" y="6196"/>
                      <a:pt x="6855" y="6199"/>
                      <a:pt x="6866" y="6199"/>
                    </a:cubicBezTo>
                    <a:cubicBezTo>
                      <a:pt x="6885" y="6199"/>
                      <a:pt x="6903" y="6189"/>
                      <a:pt x="6914" y="6175"/>
                    </a:cubicBezTo>
                    <a:cubicBezTo>
                      <a:pt x="6936" y="6156"/>
                      <a:pt x="6941" y="6129"/>
                      <a:pt x="6911" y="6106"/>
                    </a:cubicBezTo>
                    <a:cubicBezTo>
                      <a:pt x="6592" y="5890"/>
                      <a:pt x="6272" y="5671"/>
                      <a:pt x="5955" y="5453"/>
                    </a:cubicBezTo>
                    <a:cubicBezTo>
                      <a:pt x="6028" y="5403"/>
                      <a:pt x="6100" y="5350"/>
                      <a:pt x="6161" y="5291"/>
                    </a:cubicBezTo>
                    <a:cubicBezTo>
                      <a:pt x="6844" y="5461"/>
                      <a:pt x="7529" y="5634"/>
                      <a:pt x="8211" y="5804"/>
                    </a:cubicBezTo>
                    <a:cubicBezTo>
                      <a:pt x="8310" y="5830"/>
                      <a:pt x="8407" y="5854"/>
                      <a:pt x="8506" y="5879"/>
                    </a:cubicBezTo>
                    <a:cubicBezTo>
                      <a:pt x="8514" y="5881"/>
                      <a:pt x="8522" y="5882"/>
                      <a:pt x="8529" y="5882"/>
                    </a:cubicBezTo>
                    <a:cubicBezTo>
                      <a:pt x="8597" y="5882"/>
                      <a:pt x="8615" y="5800"/>
                      <a:pt x="8546" y="5779"/>
                    </a:cubicBezTo>
                    <a:cubicBezTo>
                      <a:pt x="7875" y="5577"/>
                      <a:pt x="7203" y="5376"/>
                      <a:pt x="6530" y="5175"/>
                    </a:cubicBezTo>
                    <a:lnTo>
                      <a:pt x="6319" y="5111"/>
                    </a:lnTo>
                    <a:cubicBezTo>
                      <a:pt x="6348" y="5069"/>
                      <a:pt x="6373" y="5023"/>
                      <a:pt x="6394" y="4977"/>
                    </a:cubicBezTo>
                    <a:cubicBezTo>
                      <a:pt x="6779" y="5002"/>
                      <a:pt x="7168" y="5029"/>
                      <a:pt x="7554" y="5055"/>
                    </a:cubicBezTo>
                    <a:cubicBezTo>
                      <a:pt x="7556" y="5055"/>
                      <a:pt x="7558" y="5055"/>
                      <a:pt x="7559" y="5055"/>
                    </a:cubicBezTo>
                    <a:cubicBezTo>
                      <a:pt x="7627" y="5055"/>
                      <a:pt x="7643" y="4961"/>
                      <a:pt x="7571" y="4953"/>
                    </a:cubicBezTo>
                    <a:cubicBezTo>
                      <a:pt x="7197" y="4901"/>
                      <a:pt x="6825" y="4850"/>
                      <a:pt x="6452" y="4801"/>
                    </a:cubicBezTo>
                    <a:cubicBezTo>
                      <a:pt x="6469" y="4719"/>
                      <a:pt x="6472" y="4635"/>
                      <a:pt x="6467" y="4552"/>
                    </a:cubicBezTo>
                    <a:cubicBezTo>
                      <a:pt x="6697" y="4514"/>
                      <a:pt x="6928" y="4475"/>
                      <a:pt x="7155" y="4439"/>
                    </a:cubicBezTo>
                    <a:cubicBezTo>
                      <a:pt x="7224" y="4429"/>
                      <a:pt x="7212" y="4336"/>
                      <a:pt x="7145" y="4336"/>
                    </a:cubicBezTo>
                    <a:cubicBezTo>
                      <a:pt x="7143" y="4336"/>
                      <a:pt x="7140" y="4336"/>
                      <a:pt x="7138" y="4337"/>
                    </a:cubicBezTo>
                    <a:lnTo>
                      <a:pt x="6441" y="4395"/>
                    </a:lnTo>
                    <a:cubicBezTo>
                      <a:pt x="6428" y="4338"/>
                      <a:pt x="6411" y="4284"/>
                      <a:pt x="6390" y="4227"/>
                    </a:cubicBezTo>
                    <a:cubicBezTo>
                      <a:pt x="6882" y="4065"/>
                      <a:pt x="7377" y="3905"/>
                      <a:pt x="7870" y="3743"/>
                    </a:cubicBezTo>
                    <a:cubicBezTo>
                      <a:pt x="7937" y="3723"/>
                      <a:pt x="7922" y="3640"/>
                      <a:pt x="7859" y="3640"/>
                    </a:cubicBezTo>
                    <a:cubicBezTo>
                      <a:pt x="7851" y="3640"/>
                      <a:pt x="7844" y="3641"/>
                      <a:pt x="7836" y="3644"/>
                    </a:cubicBezTo>
                    <a:cubicBezTo>
                      <a:pt x="7324" y="3780"/>
                      <a:pt x="6813" y="3913"/>
                      <a:pt x="6303" y="4050"/>
                    </a:cubicBezTo>
                    <a:cubicBezTo>
                      <a:pt x="6247" y="3954"/>
                      <a:pt x="6175" y="3866"/>
                      <a:pt x="6093" y="3782"/>
                    </a:cubicBezTo>
                    <a:lnTo>
                      <a:pt x="6612" y="3391"/>
                    </a:lnTo>
                    <a:cubicBezTo>
                      <a:pt x="6656" y="3357"/>
                      <a:pt x="6614" y="3298"/>
                      <a:pt x="6564" y="3298"/>
                    </a:cubicBezTo>
                    <a:cubicBezTo>
                      <a:pt x="6553" y="3298"/>
                      <a:pt x="6542" y="3301"/>
                      <a:pt x="6532" y="3307"/>
                    </a:cubicBezTo>
                    <a:cubicBezTo>
                      <a:pt x="6341" y="3425"/>
                      <a:pt x="6148" y="3545"/>
                      <a:pt x="5958" y="3662"/>
                    </a:cubicBezTo>
                    <a:cubicBezTo>
                      <a:pt x="5887" y="3606"/>
                      <a:pt x="5812" y="3555"/>
                      <a:pt x="5728" y="3511"/>
                    </a:cubicBezTo>
                    <a:lnTo>
                      <a:pt x="6778" y="2161"/>
                    </a:lnTo>
                    <a:cubicBezTo>
                      <a:pt x="6829" y="2094"/>
                      <a:pt x="6882" y="2026"/>
                      <a:pt x="6933" y="1959"/>
                    </a:cubicBezTo>
                    <a:cubicBezTo>
                      <a:pt x="6965" y="1920"/>
                      <a:pt x="6921" y="1884"/>
                      <a:pt x="6876" y="1884"/>
                    </a:cubicBezTo>
                    <a:cubicBezTo>
                      <a:pt x="6856" y="1884"/>
                      <a:pt x="6836" y="1890"/>
                      <a:pt x="6822" y="1906"/>
                    </a:cubicBezTo>
                    <a:cubicBezTo>
                      <a:pt x="6428" y="2357"/>
                      <a:pt x="6035" y="2807"/>
                      <a:pt x="5641" y="3255"/>
                    </a:cubicBezTo>
                    <a:lnTo>
                      <a:pt x="5506" y="3408"/>
                    </a:lnTo>
                    <a:cubicBezTo>
                      <a:pt x="5434" y="3381"/>
                      <a:pt x="5358" y="3357"/>
                      <a:pt x="5281" y="3336"/>
                    </a:cubicBezTo>
                    <a:lnTo>
                      <a:pt x="6042" y="1294"/>
                    </a:lnTo>
                    <a:cubicBezTo>
                      <a:pt x="6078" y="1196"/>
                      <a:pt x="6114" y="1097"/>
                      <a:pt x="6153" y="1000"/>
                    </a:cubicBezTo>
                    <a:cubicBezTo>
                      <a:pt x="6167" y="960"/>
                      <a:pt x="6130" y="935"/>
                      <a:pt x="6092" y="935"/>
                    </a:cubicBezTo>
                    <a:cubicBezTo>
                      <a:pt x="6066" y="935"/>
                      <a:pt x="6040" y="947"/>
                      <a:pt x="6028" y="973"/>
                    </a:cubicBezTo>
                    <a:cubicBezTo>
                      <a:pt x="5728" y="1661"/>
                      <a:pt x="5429" y="2352"/>
                      <a:pt x="5129" y="3041"/>
                    </a:cubicBezTo>
                    <a:cubicBezTo>
                      <a:pt x="5093" y="3123"/>
                      <a:pt x="5059" y="3203"/>
                      <a:pt x="5021" y="3287"/>
                    </a:cubicBezTo>
                    <a:cubicBezTo>
                      <a:pt x="4950" y="3278"/>
                      <a:pt x="4876" y="3272"/>
                      <a:pt x="4805" y="3270"/>
                    </a:cubicBezTo>
                    <a:cubicBezTo>
                      <a:pt x="4815" y="2920"/>
                      <a:pt x="4825" y="2568"/>
                      <a:pt x="4839" y="2219"/>
                    </a:cubicBezTo>
                    <a:cubicBezTo>
                      <a:pt x="4858" y="1632"/>
                      <a:pt x="4875" y="1044"/>
                      <a:pt x="4893" y="457"/>
                    </a:cubicBezTo>
                    <a:cubicBezTo>
                      <a:pt x="4899" y="321"/>
                      <a:pt x="4902" y="188"/>
                      <a:pt x="4907" y="51"/>
                    </a:cubicBezTo>
                    <a:cubicBezTo>
                      <a:pt x="4908" y="17"/>
                      <a:pt x="4877" y="1"/>
                      <a:pt x="48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40"/>
              <p:cNvSpPr/>
              <p:nvPr/>
            </p:nvSpPr>
            <p:spPr>
              <a:xfrm>
                <a:off x="3956655" y="2770661"/>
                <a:ext cx="441632" cy="236378"/>
              </a:xfrm>
              <a:custGeom>
                <a:avLst/>
                <a:gdLst/>
                <a:ahLst/>
                <a:cxnLst/>
                <a:rect l="l" t="t" r="r" b="b"/>
                <a:pathLst>
                  <a:path w="8613" h="4610" extrusionOk="0">
                    <a:moveTo>
                      <a:pt x="7485" y="1"/>
                    </a:moveTo>
                    <a:cubicBezTo>
                      <a:pt x="7470" y="1"/>
                      <a:pt x="7454" y="4"/>
                      <a:pt x="7440" y="11"/>
                    </a:cubicBezTo>
                    <a:lnTo>
                      <a:pt x="6558" y="472"/>
                    </a:lnTo>
                    <a:cubicBezTo>
                      <a:pt x="6090" y="714"/>
                      <a:pt x="5622" y="960"/>
                      <a:pt x="5156" y="1203"/>
                    </a:cubicBezTo>
                    <a:cubicBezTo>
                      <a:pt x="5056" y="1254"/>
                      <a:pt x="4957" y="1308"/>
                      <a:pt x="4858" y="1360"/>
                    </a:cubicBezTo>
                    <a:cubicBezTo>
                      <a:pt x="4825" y="1353"/>
                      <a:pt x="4793" y="1346"/>
                      <a:pt x="4760" y="1342"/>
                    </a:cubicBezTo>
                    <a:cubicBezTo>
                      <a:pt x="4972" y="1115"/>
                      <a:pt x="5185" y="890"/>
                      <a:pt x="5397" y="663"/>
                    </a:cubicBezTo>
                    <a:lnTo>
                      <a:pt x="5493" y="561"/>
                    </a:lnTo>
                    <a:cubicBezTo>
                      <a:pt x="5515" y="538"/>
                      <a:pt x="5474" y="515"/>
                      <a:pt x="5433" y="515"/>
                    </a:cubicBezTo>
                    <a:cubicBezTo>
                      <a:pt x="5414" y="515"/>
                      <a:pt x="5395" y="520"/>
                      <a:pt x="5382" y="532"/>
                    </a:cubicBezTo>
                    <a:cubicBezTo>
                      <a:pt x="5119" y="764"/>
                      <a:pt x="4858" y="996"/>
                      <a:pt x="4593" y="1226"/>
                    </a:cubicBezTo>
                    <a:cubicBezTo>
                      <a:pt x="4562" y="1254"/>
                      <a:pt x="4530" y="1283"/>
                      <a:pt x="4501" y="1308"/>
                    </a:cubicBezTo>
                    <a:cubicBezTo>
                      <a:pt x="4460" y="1303"/>
                      <a:pt x="4423" y="1300"/>
                      <a:pt x="4382" y="1296"/>
                    </a:cubicBezTo>
                    <a:cubicBezTo>
                      <a:pt x="4440" y="1046"/>
                      <a:pt x="4496" y="796"/>
                      <a:pt x="4552" y="544"/>
                    </a:cubicBezTo>
                    <a:cubicBezTo>
                      <a:pt x="4561" y="508"/>
                      <a:pt x="4569" y="472"/>
                      <a:pt x="4578" y="433"/>
                    </a:cubicBezTo>
                    <a:cubicBezTo>
                      <a:pt x="4583" y="414"/>
                      <a:pt x="4547" y="403"/>
                      <a:pt x="4512" y="403"/>
                    </a:cubicBezTo>
                    <a:cubicBezTo>
                      <a:pt x="4485" y="403"/>
                      <a:pt x="4458" y="410"/>
                      <a:pt x="4452" y="424"/>
                    </a:cubicBezTo>
                    <a:cubicBezTo>
                      <a:pt x="4351" y="680"/>
                      <a:pt x="4248" y="938"/>
                      <a:pt x="4149" y="1194"/>
                    </a:cubicBezTo>
                    <a:cubicBezTo>
                      <a:pt x="4138" y="1223"/>
                      <a:pt x="4127" y="1252"/>
                      <a:pt x="4115" y="1279"/>
                    </a:cubicBezTo>
                    <a:cubicBezTo>
                      <a:pt x="4098" y="1279"/>
                      <a:pt x="4081" y="1278"/>
                      <a:pt x="4064" y="1278"/>
                    </a:cubicBezTo>
                    <a:cubicBezTo>
                      <a:pt x="3987" y="926"/>
                      <a:pt x="3912" y="574"/>
                      <a:pt x="3835" y="225"/>
                    </a:cubicBezTo>
                    <a:cubicBezTo>
                      <a:pt x="3825" y="173"/>
                      <a:pt x="3813" y="122"/>
                      <a:pt x="3801" y="71"/>
                    </a:cubicBezTo>
                    <a:cubicBezTo>
                      <a:pt x="3797" y="51"/>
                      <a:pt x="3764" y="42"/>
                      <a:pt x="3732" y="42"/>
                    </a:cubicBezTo>
                    <a:cubicBezTo>
                      <a:pt x="3701" y="42"/>
                      <a:pt x="3671" y="51"/>
                      <a:pt x="3673" y="71"/>
                    </a:cubicBezTo>
                    <a:cubicBezTo>
                      <a:pt x="3706" y="431"/>
                      <a:pt x="3740" y="791"/>
                      <a:pt x="3771" y="1151"/>
                    </a:cubicBezTo>
                    <a:cubicBezTo>
                      <a:pt x="3776" y="1194"/>
                      <a:pt x="3779" y="1237"/>
                      <a:pt x="3783" y="1278"/>
                    </a:cubicBezTo>
                    <a:cubicBezTo>
                      <a:pt x="3743" y="1279"/>
                      <a:pt x="3706" y="1279"/>
                      <a:pt x="3668" y="1283"/>
                    </a:cubicBezTo>
                    <a:cubicBezTo>
                      <a:pt x="3506" y="1105"/>
                      <a:pt x="3344" y="926"/>
                      <a:pt x="3182" y="749"/>
                    </a:cubicBezTo>
                    <a:cubicBezTo>
                      <a:pt x="3173" y="738"/>
                      <a:pt x="3154" y="733"/>
                      <a:pt x="3134" y="733"/>
                    </a:cubicBezTo>
                    <a:cubicBezTo>
                      <a:pt x="3095" y="733"/>
                      <a:pt x="3051" y="751"/>
                      <a:pt x="3066" y="772"/>
                    </a:cubicBezTo>
                    <a:cubicBezTo>
                      <a:pt x="3185" y="950"/>
                      <a:pt x="3301" y="1124"/>
                      <a:pt x="3421" y="1302"/>
                    </a:cubicBezTo>
                    <a:cubicBezTo>
                      <a:pt x="3370" y="1305"/>
                      <a:pt x="3322" y="1312"/>
                      <a:pt x="3272" y="1320"/>
                    </a:cubicBezTo>
                    <a:cubicBezTo>
                      <a:pt x="2875" y="1092"/>
                      <a:pt x="2480" y="865"/>
                      <a:pt x="2086" y="636"/>
                    </a:cubicBezTo>
                    <a:cubicBezTo>
                      <a:pt x="2028" y="602"/>
                      <a:pt x="1970" y="569"/>
                      <a:pt x="1914" y="535"/>
                    </a:cubicBezTo>
                    <a:cubicBezTo>
                      <a:pt x="1902" y="529"/>
                      <a:pt x="1888" y="526"/>
                      <a:pt x="1873" y="526"/>
                    </a:cubicBezTo>
                    <a:cubicBezTo>
                      <a:pt x="1828" y="526"/>
                      <a:pt x="1781" y="551"/>
                      <a:pt x="1813" y="571"/>
                    </a:cubicBezTo>
                    <a:cubicBezTo>
                      <a:pt x="2175" y="810"/>
                      <a:pt x="2538" y="1052"/>
                      <a:pt x="2900" y="1291"/>
                    </a:cubicBezTo>
                    <a:lnTo>
                      <a:pt x="3016" y="1368"/>
                    </a:lnTo>
                    <a:cubicBezTo>
                      <a:pt x="2963" y="1378"/>
                      <a:pt x="2912" y="1390"/>
                      <a:pt x="2861" y="1404"/>
                    </a:cubicBezTo>
                    <a:cubicBezTo>
                      <a:pt x="2499" y="1284"/>
                      <a:pt x="2137" y="1165"/>
                      <a:pt x="1777" y="1046"/>
                    </a:cubicBezTo>
                    <a:cubicBezTo>
                      <a:pt x="1765" y="1042"/>
                      <a:pt x="1754" y="1040"/>
                      <a:pt x="1743" y="1040"/>
                    </a:cubicBezTo>
                    <a:cubicBezTo>
                      <a:pt x="1723" y="1040"/>
                      <a:pt x="1706" y="1045"/>
                      <a:pt x="1695" y="1054"/>
                    </a:cubicBezTo>
                    <a:cubicBezTo>
                      <a:pt x="1675" y="1064"/>
                      <a:pt x="1668" y="1081"/>
                      <a:pt x="1700" y="1092"/>
                    </a:cubicBezTo>
                    <a:cubicBezTo>
                      <a:pt x="2018" y="1218"/>
                      <a:pt x="2337" y="1342"/>
                      <a:pt x="2656" y="1467"/>
                    </a:cubicBezTo>
                    <a:cubicBezTo>
                      <a:pt x="2581" y="1496"/>
                      <a:pt x="2511" y="1527"/>
                      <a:pt x="2448" y="1561"/>
                    </a:cubicBezTo>
                    <a:cubicBezTo>
                      <a:pt x="1765" y="1464"/>
                      <a:pt x="1081" y="1365"/>
                      <a:pt x="398" y="1266"/>
                    </a:cubicBezTo>
                    <a:cubicBezTo>
                      <a:pt x="301" y="1250"/>
                      <a:pt x="202" y="1237"/>
                      <a:pt x="105" y="1223"/>
                    </a:cubicBezTo>
                    <a:cubicBezTo>
                      <a:pt x="97" y="1222"/>
                      <a:pt x="90" y="1221"/>
                      <a:pt x="83" y="1221"/>
                    </a:cubicBezTo>
                    <a:cubicBezTo>
                      <a:pt x="18" y="1221"/>
                      <a:pt x="1" y="1269"/>
                      <a:pt x="69" y="1279"/>
                    </a:cubicBezTo>
                    <a:cubicBezTo>
                      <a:pt x="741" y="1395"/>
                      <a:pt x="1414" y="1513"/>
                      <a:pt x="2086" y="1627"/>
                    </a:cubicBezTo>
                    <a:cubicBezTo>
                      <a:pt x="2156" y="1641"/>
                      <a:pt x="2226" y="1651"/>
                      <a:pt x="2296" y="1663"/>
                    </a:cubicBezTo>
                    <a:cubicBezTo>
                      <a:pt x="2269" y="1689"/>
                      <a:pt x="2243" y="1715"/>
                      <a:pt x="2223" y="1740"/>
                    </a:cubicBezTo>
                    <a:cubicBezTo>
                      <a:pt x="1835" y="1726"/>
                      <a:pt x="1448" y="1711"/>
                      <a:pt x="1062" y="1696"/>
                    </a:cubicBezTo>
                    <a:cubicBezTo>
                      <a:pt x="1061" y="1696"/>
                      <a:pt x="1060" y="1696"/>
                      <a:pt x="1059" y="1696"/>
                    </a:cubicBezTo>
                    <a:cubicBezTo>
                      <a:pt x="988" y="1696"/>
                      <a:pt x="973" y="1749"/>
                      <a:pt x="1045" y="1755"/>
                    </a:cubicBezTo>
                    <a:cubicBezTo>
                      <a:pt x="1417" y="1786"/>
                      <a:pt x="1791" y="1813"/>
                      <a:pt x="2165" y="1843"/>
                    </a:cubicBezTo>
                    <a:cubicBezTo>
                      <a:pt x="2148" y="1890"/>
                      <a:pt x="2142" y="1940"/>
                      <a:pt x="2149" y="1986"/>
                    </a:cubicBezTo>
                    <a:cubicBezTo>
                      <a:pt x="1919" y="2008"/>
                      <a:pt x="1689" y="2029"/>
                      <a:pt x="1460" y="2052"/>
                    </a:cubicBezTo>
                    <a:cubicBezTo>
                      <a:pt x="1391" y="2059"/>
                      <a:pt x="1405" y="2112"/>
                      <a:pt x="1474" y="2112"/>
                    </a:cubicBezTo>
                    <a:cubicBezTo>
                      <a:pt x="1475" y="2112"/>
                      <a:pt x="1476" y="2112"/>
                      <a:pt x="1477" y="2112"/>
                    </a:cubicBezTo>
                    <a:lnTo>
                      <a:pt x="2175" y="2080"/>
                    </a:lnTo>
                    <a:cubicBezTo>
                      <a:pt x="2189" y="2112"/>
                      <a:pt x="2206" y="2145"/>
                      <a:pt x="2226" y="2175"/>
                    </a:cubicBezTo>
                    <a:cubicBezTo>
                      <a:pt x="1733" y="2267"/>
                      <a:pt x="1238" y="2361"/>
                      <a:pt x="746" y="2453"/>
                    </a:cubicBezTo>
                    <a:cubicBezTo>
                      <a:pt x="679" y="2467"/>
                      <a:pt x="694" y="2513"/>
                      <a:pt x="758" y="2513"/>
                    </a:cubicBezTo>
                    <a:cubicBezTo>
                      <a:pt x="765" y="2513"/>
                      <a:pt x="773" y="2513"/>
                      <a:pt x="781" y="2512"/>
                    </a:cubicBezTo>
                    <a:cubicBezTo>
                      <a:pt x="1293" y="2431"/>
                      <a:pt x="1801" y="2355"/>
                      <a:pt x="2311" y="2276"/>
                    </a:cubicBezTo>
                    <a:cubicBezTo>
                      <a:pt x="2369" y="2332"/>
                      <a:pt x="2439" y="2384"/>
                      <a:pt x="2523" y="2430"/>
                    </a:cubicBezTo>
                    <a:lnTo>
                      <a:pt x="2004" y="2653"/>
                    </a:lnTo>
                    <a:cubicBezTo>
                      <a:pt x="1961" y="2673"/>
                      <a:pt x="2001" y="2706"/>
                      <a:pt x="2050" y="2706"/>
                    </a:cubicBezTo>
                    <a:cubicBezTo>
                      <a:pt x="2061" y="2706"/>
                      <a:pt x="2072" y="2705"/>
                      <a:pt x="2083" y="2701"/>
                    </a:cubicBezTo>
                    <a:cubicBezTo>
                      <a:pt x="2276" y="2633"/>
                      <a:pt x="2467" y="2564"/>
                      <a:pt x="2658" y="2498"/>
                    </a:cubicBezTo>
                    <a:cubicBezTo>
                      <a:pt x="2730" y="2530"/>
                      <a:pt x="2805" y="2559"/>
                      <a:pt x="2888" y="2585"/>
                    </a:cubicBezTo>
                    <a:cubicBezTo>
                      <a:pt x="2538" y="2844"/>
                      <a:pt x="2189" y="3104"/>
                      <a:pt x="1839" y="3361"/>
                    </a:cubicBezTo>
                    <a:cubicBezTo>
                      <a:pt x="1787" y="3401"/>
                      <a:pt x="1733" y="3438"/>
                      <a:pt x="1682" y="3477"/>
                    </a:cubicBezTo>
                    <a:cubicBezTo>
                      <a:pt x="1651" y="3501"/>
                      <a:pt x="1693" y="3521"/>
                      <a:pt x="1737" y="3521"/>
                    </a:cubicBezTo>
                    <a:cubicBezTo>
                      <a:pt x="1757" y="3521"/>
                      <a:pt x="1778" y="3517"/>
                      <a:pt x="1793" y="3506"/>
                    </a:cubicBezTo>
                    <a:cubicBezTo>
                      <a:pt x="2189" y="3249"/>
                      <a:pt x="2581" y="2991"/>
                      <a:pt x="2975" y="2733"/>
                    </a:cubicBezTo>
                    <a:cubicBezTo>
                      <a:pt x="3020" y="2703"/>
                      <a:pt x="3064" y="2675"/>
                      <a:pt x="3110" y="2645"/>
                    </a:cubicBezTo>
                    <a:cubicBezTo>
                      <a:pt x="3182" y="2662"/>
                      <a:pt x="3259" y="2675"/>
                      <a:pt x="3335" y="2687"/>
                    </a:cubicBezTo>
                    <a:cubicBezTo>
                      <a:pt x="3081" y="3078"/>
                      <a:pt x="2829" y="3471"/>
                      <a:pt x="2574" y="3861"/>
                    </a:cubicBezTo>
                    <a:cubicBezTo>
                      <a:pt x="2538" y="3916"/>
                      <a:pt x="2501" y="3974"/>
                      <a:pt x="2463" y="4030"/>
                    </a:cubicBezTo>
                    <a:cubicBezTo>
                      <a:pt x="2449" y="4053"/>
                      <a:pt x="2487" y="4067"/>
                      <a:pt x="2525" y="4067"/>
                    </a:cubicBezTo>
                    <a:cubicBezTo>
                      <a:pt x="2550" y="4067"/>
                      <a:pt x="2575" y="4061"/>
                      <a:pt x="2586" y="4047"/>
                    </a:cubicBezTo>
                    <a:cubicBezTo>
                      <a:pt x="2888" y="3650"/>
                      <a:pt x="3187" y="3254"/>
                      <a:pt x="3487" y="2858"/>
                    </a:cubicBezTo>
                    <a:cubicBezTo>
                      <a:pt x="3523" y="2812"/>
                      <a:pt x="3557" y="2764"/>
                      <a:pt x="3593" y="2718"/>
                    </a:cubicBezTo>
                    <a:cubicBezTo>
                      <a:pt x="3667" y="2721"/>
                      <a:pt x="3738" y="2727"/>
                      <a:pt x="3812" y="2728"/>
                    </a:cubicBezTo>
                    <a:cubicBezTo>
                      <a:pt x="3801" y="2931"/>
                      <a:pt x="3789" y="3131"/>
                      <a:pt x="3777" y="3334"/>
                    </a:cubicBezTo>
                    <a:cubicBezTo>
                      <a:pt x="3759" y="3672"/>
                      <a:pt x="3742" y="4008"/>
                      <a:pt x="3721" y="4346"/>
                    </a:cubicBezTo>
                    <a:cubicBezTo>
                      <a:pt x="3718" y="4425"/>
                      <a:pt x="3713" y="4501"/>
                      <a:pt x="3709" y="4580"/>
                    </a:cubicBezTo>
                    <a:cubicBezTo>
                      <a:pt x="3708" y="4600"/>
                      <a:pt x="3739" y="4609"/>
                      <a:pt x="3771" y="4609"/>
                    </a:cubicBezTo>
                    <a:cubicBezTo>
                      <a:pt x="3802" y="4609"/>
                      <a:pt x="3835" y="4600"/>
                      <a:pt x="3837" y="4580"/>
                    </a:cubicBezTo>
                    <a:cubicBezTo>
                      <a:pt x="3864" y="4368"/>
                      <a:pt x="3895" y="4155"/>
                      <a:pt x="3922" y="3945"/>
                    </a:cubicBezTo>
                    <a:cubicBezTo>
                      <a:pt x="3967" y="3607"/>
                      <a:pt x="4015" y="3268"/>
                      <a:pt x="4059" y="2931"/>
                    </a:cubicBezTo>
                    <a:cubicBezTo>
                      <a:pt x="4068" y="2863"/>
                      <a:pt x="4078" y="2793"/>
                      <a:pt x="4086" y="2725"/>
                    </a:cubicBezTo>
                    <a:cubicBezTo>
                      <a:pt x="4155" y="2720"/>
                      <a:pt x="4221" y="2713"/>
                      <a:pt x="4288" y="2708"/>
                    </a:cubicBezTo>
                    <a:cubicBezTo>
                      <a:pt x="4458" y="3017"/>
                      <a:pt x="4626" y="3326"/>
                      <a:pt x="4796" y="3634"/>
                    </a:cubicBezTo>
                    <a:cubicBezTo>
                      <a:pt x="4820" y="3681"/>
                      <a:pt x="4846" y="3725"/>
                      <a:pt x="4870" y="3769"/>
                    </a:cubicBezTo>
                    <a:cubicBezTo>
                      <a:pt x="4878" y="3785"/>
                      <a:pt x="4901" y="3792"/>
                      <a:pt x="4926" y="3792"/>
                    </a:cubicBezTo>
                    <a:cubicBezTo>
                      <a:pt x="4963" y="3792"/>
                      <a:pt x="5003" y="3776"/>
                      <a:pt x="4993" y="3752"/>
                    </a:cubicBezTo>
                    <a:cubicBezTo>
                      <a:pt x="4854" y="3428"/>
                      <a:pt x="4718" y="3102"/>
                      <a:pt x="4580" y="2778"/>
                    </a:cubicBezTo>
                    <a:cubicBezTo>
                      <a:pt x="4564" y="2742"/>
                      <a:pt x="4547" y="2703"/>
                      <a:pt x="4532" y="2667"/>
                    </a:cubicBezTo>
                    <a:cubicBezTo>
                      <a:pt x="4600" y="2653"/>
                      <a:pt x="4665" y="2640"/>
                      <a:pt x="4728" y="2622"/>
                    </a:cubicBezTo>
                    <a:lnTo>
                      <a:pt x="5196" y="2986"/>
                    </a:lnTo>
                    <a:cubicBezTo>
                      <a:pt x="5209" y="2997"/>
                      <a:pt x="5229" y="3001"/>
                      <a:pt x="5248" y="3001"/>
                    </a:cubicBezTo>
                    <a:cubicBezTo>
                      <a:pt x="5290" y="3001"/>
                      <a:pt x="5331" y="2980"/>
                      <a:pt x="5307" y="2957"/>
                    </a:cubicBezTo>
                    <a:cubicBezTo>
                      <a:pt x="5177" y="2827"/>
                      <a:pt x="5044" y="2696"/>
                      <a:pt x="4914" y="2568"/>
                    </a:cubicBezTo>
                    <a:cubicBezTo>
                      <a:pt x="4998" y="2539"/>
                      <a:pt x="5076" y="2506"/>
                      <a:pt x="5150" y="2472"/>
                    </a:cubicBezTo>
                    <a:cubicBezTo>
                      <a:pt x="5581" y="2634"/>
                      <a:pt x="6015" y="2798"/>
                      <a:pt x="6448" y="2960"/>
                    </a:cubicBezTo>
                    <a:cubicBezTo>
                      <a:pt x="6515" y="2986"/>
                      <a:pt x="6578" y="3010"/>
                      <a:pt x="6645" y="3035"/>
                    </a:cubicBezTo>
                    <a:cubicBezTo>
                      <a:pt x="6658" y="3041"/>
                      <a:pt x="6673" y="3043"/>
                      <a:pt x="6688" y="3043"/>
                    </a:cubicBezTo>
                    <a:cubicBezTo>
                      <a:pt x="6740" y="3043"/>
                      <a:pt x="6785" y="3014"/>
                      <a:pt x="6737" y="2993"/>
                    </a:cubicBezTo>
                    <a:cubicBezTo>
                      <a:pt x="6310" y="2810"/>
                      <a:pt x="5883" y="2628"/>
                      <a:pt x="5457" y="2445"/>
                    </a:cubicBezTo>
                    <a:lnTo>
                      <a:pt x="5308" y="2380"/>
                    </a:lnTo>
                    <a:cubicBezTo>
                      <a:pt x="5330" y="2366"/>
                      <a:pt x="5351" y="2351"/>
                      <a:pt x="5371" y="2336"/>
                    </a:cubicBezTo>
                    <a:cubicBezTo>
                      <a:pt x="5655" y="2406"/>
                      <a:pt x="5940" y="2477"/>
                      <a:pt x="6225" y="2546"/>
                    </a:cubicBezTo>
                    <a:cubicBezTo>
                      <a:pt x="6236" y="2548"/>
                      <a:pt x="6246" y="2549"/>
                      <a:pt x="6256" y="2549"/>
                    </a:cubicBezTo>
                    <a:cubicBezTo>
                      <a:pt x="6313" y="2549"/>
                      <a:pt x="6348" y="2512"/>
                      <a:pt x="6288" y="2494"/>
                    </a:cubicBezTo>
                    <a:cubicBezTo>
                      <a:pt x="6017" y="2411"/>
                      <a:pt x="5747" y="2325"/>
                      <a:pt x="5474" y="2242"/>
                    </a:cubicBezTo>
                    <a:cubicBezTo>
                      <a:pt x="5501" y="2213"/>
                      <a:pt x="5525" y="2180"/>
                      <a:pt x="5544" y="2148"/>
                    </a:cubicBezTo>
                    <a:cubicBezTo>
                      <a:pt x="5866" y="2180"/>
                      <a:pt x="6187" y="2213"/>
                      <a:pt x="6508" y="2244"/>
                    </a:cubicBezTo>
                    <a:cubicBezTo>
                      <a:pt x="6514" y="2244"/>
                      <a:pt x="6519" y="2244"/>
                      <a:pt x="6525" y="2244"/>
                    </a:cubicBezTo>
                    <a:cubicBezTo>
                      <a:pt x="6592" y="2244"/>
                      <a:pt x="6615" y="2197"/>
                      <a:pt x="6542" y="2187"/>
                    </a:cubicBezTo>
                    <a:cubicBezTo>
                      <a:pt x="6221" y="2139"/>
                      <a:pt x="5904" y="2090"/>
                      <a:pt x="5585" y="2044"/>
                    </a:cubicBezTo>
                    <a:cubicBezTo>
                      <a:pt x="5593" y="2013"/>
                      <a:pt x="5595" y="1982"/>
                      <a:pt x="5595" y="1952"/>
                    </a:cubicBezTo>
                    <a:cubicBezTo>
                      <a:pt x="6450" y="1928"/>
                      <a:pt x="7305" y="1907"/>
                      <a:pt x="8158" y="1883"/>
                    </a:cubicBezTo>
                    <a:cubicBezTo>
                      <a:pt x="8283" y="1880"/>
                      <a:pt x="8409" y="1877"/>
                      <a:pt x="8532" y="1873"/>
                    </a:cubicBezTo>
                    <a:cubicBezTo>
                      <a:pt x="8612" y="1872"/>
                      <a:pt x="8612" y="1813"/>
                      <a:pt x="8529" y="1813"/>
                    </a:cubicBezTo>
                    <a:cubicBezTo>
                      <a:pt x="7650" y="1815"/>
                      <a:pt x="6769" y="1820"/>
                      <a:pt x="5890" y="1822"/>
                    </a:cubicBezTo>
                    <a:cubicBezTo>
                      <a:pt x="5783" y="1822"/>
                      <a:pt x="5677" y="1822"/>
                      <a:pt x="5571" y="1824"/>
                    </a:cubicBezTo>
                    <a:cubicBezTo>
                      <a:pt x="5566" y="1800"/>
                      <a:pt x="5554" y="1774"/>
                      <a:pt x="5544" y="1752"/>
                    </a:cubicBezTo>
                    <a:lnTo>
                      <a:pt x="6517" y="1592"/>
                    </a:lnTo>
                    <a:cubicBezTo>
                      <a:pt x="6587" y="1579"/>
                      <a:pt x="6569" y="1532"/>
                      <a:pt x="6502" y="1532"/>
                    </a:cubicBezTo>
                    <a:cubicBezTo>
                      <a:pt x="6496" y="1532"/>
                      <a:pt x="6489" y="1533"/>
                      <a:pt x="6482" y="1534"/>
                    </a:cubicBezTo>
                    <a:cubicBezTo>
                      <a:pt x="6146" y="1573"/>
                      <a:pt x="5810" y="1610"/>
                      <a:pt x="5474" y="1650"/>
                    </a:cubicBezTo>
                    <a:cubicBezTo>
                      <a:pt x="5450" y="1624"/>
                      <a:pt x="5423" y="1598"/>
                      <a:pt x="5390" y="1573"/>
                    </a:cubicBezTo>
                    <a:cubicBezTo>
                      <a:pt x="5953" y="1390"/>
                      <a:pt x="6517" y="1209"/>
                      <a:pt x="7081" y="1028"/>
                    </a:cubicBezTo>
                    <a:cubicBezTo>
                      <a:pt x="7163" y="1003"/>
                      <a:pt x="7244" y="976"/>
                      <a:pt x="7327" y="950"/>
                    </a:cubicBezTo>
                    <a:cubicBezTo>
                      <a:pt x="7384" y="932"/>
                      <a:pt x="7351" y="893"/>
                      <a:pt x="7299" y="893"/>
                    </a:cubicBezTo>
                    <a:cubicBezTo>
                      <a:pt x="7288" y="893"/>
                      <a:pt x="7276" y="895"/>
                      <a:pt x="7264" y="899"/>
                    </a:cubicBezTo>
                    <a:cubicBezTo>
                      <a:pt x="6655" y="1069"/>
                      <a:pt x="6047" y="1242"/>
                      <a:pt x="5441" y="1412"/>
                    </a:cubicBezTo>
                    <a:cubicBezTo>
                      <a:pt x="5370" y="1433"/>
                      <a:pt x="5296" y="1453"/>
                      <a:pt x="5225" y="1474"/>
                    </a:cubicBezTo>
                    <a:cubicBezTo>
                      <a:pt x="5187" y="1459"/>
                      <a:pt x="5150" y="1445"/>
                      <a:pt x="5110" y="1430"/>
                    </a:cubicBezTo>
                    <a:cubicBezTo>
                      <a:pt x="5373" y="1279"/>
                      <a:pt x="5634" y="1133"/>
                      <a:pt x="5895" y="984"/>
                    </a:cubicBezTo>
                    <a:cubicBezTo>
                      <a:pt x="6339" y="731"/>
                      <a:pt x="6781" y="481"/>
                      <a:pt x="7225" y="228"/>
                    </a:cubicBezTo>
                    <a:cubicBezTo>
                      <a:pt x="7327" y="170"/>
                      <a:pt x="7430" y="110"/>
                      <a:pt x="7532" y="54"/>
                    </a:cubicBezTo>
                    <a:cubicBezTo>
                      <a:pt x="7571" y="31"/>
                      <a:pt x="7531" y="1"/>
                      <a:pt x="74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9" name="Google Shape;419;p40"/>
          <p:cNvGrpSpPr/>
          <p:nvPr/>
        </p:nvGrpSpPr>
        <p:grpSpPr>
          <a:xfrm>
            <a:off x="449545" y="1786508"/>
            <a:ext cx="1704391" cy="1570486"/>
            <a:chOff x="1655750" y="2521625"/>
            <a:chExt cx="1951221" cy="1797923"/>
          </a:xfrm>
        </p:grpSpPr>
        <p:sp>
          <p:nvSpPr>
            <p:cNvPr id="420" name="Google Shape;420;p40"/>
            <p:cNvSpPr/>
            <p:nvPr/>
          </p:nvSpPr>
          <p:spPr>
            <a:xfrm>
              <a:off x="1655750" y="2521625"/>
              <a:ext cx="1951221" cy="1797923"/>
            </a:xfrm>
            <a:custGeom>
              <a:avLst/>
              <a:gdLst/>
              <a:ahLst/>
              <a:cxnLst/>
              <a:rect l="l" t="t" r="r" b="b"/>
              <a:pathLst>
                <a:path w="38516" h="35490" extrusionOk="0">
                  <a:moveTo>
                    <a:pt x="19389" y="0"/>
                  </a:moveTo>
                  <a:cubicBezTo>
                    <a:pt x="14213" y="0"/>
                    <a:pt x="9075" y="2058"/>
                    <a:pt x="5967" y="6307"/>
                  </a:cubicBezTo>
                  <a:cubicBezTo>
                    <a:pt x="553" y="13710"/>
                    <a:pt x="0" y="24749"/>
                    <a:pt x="7931" y="31639"/>
                  </a:cubicBezTo>
                  <a:cubicBezTo>
                    <a:pt x="10995" y="34299"/>
                    <a:pt x="14760" y="35489"/>
                    <a:pt x="18522" y="35489"/>
                  </a:cubicBezTo>
                  <a:cubicBezTo>
                    <a:pt x="24188" y="35489"/>
                    <a:pt x="29849" y="32789"/>
                    <a:pt x="33102" y="28340"/>
                  </a:cubicBezTo>
                  <a:cubicBezTo>
                    <a:pt x="38516" y="20938"/>
                    <a:pt x="38324" y="9239"/>
                    <a:pt x="30160" y="3348"/>
                  </a:cubicBezTo>
                  <a:cubicBezTo>
                    <a:pt x="27092" y="1134"/>
                    <a:pt x="23230" y="0"/>
                    <a:pt x="19389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887976" y="2746758"/>
              <a:ext cx="1446292" cy="1366300"/>
            </a:xfrm>
            <a:custGeom>
              <a:avLst/>
              <a:gdLst/>
              <a:ahLst/>
              <a:cxnLst/>
              <a:rect l="l" t="t" r="r" b="b"/>
              <a:pathLst>
                <a:path w="28549" h="26970" extrusionOk="0">
                  <a:moveTo>
                    <a:pt x="14858" y="275"/>
                  </a:moveTo>
                  <a:cubicBezTo>
                    <a:pt x="16754" y="275"/>
                    <a:pt x="18644" y="638"/>
                    <a:pt x="20342" y="1325"/>
                  </a:cubicBezTo>
                  <a:cubicBezTo>
                    <a:pt x="19563" y="1132"/>
                    <a:pt x="18736" y="1034"/>
                    <a:pt x="17881" y="1034"/>
                  </a:cubicBezTo>
                  <a:cubicBezTo>
                    <a:pt x="16983" y="1034"/>
                    <a:pt x="16055" y="1142"/>
                    <a:pt x="15118" y="1361"/>
                  </a:cubicBezTo>
                  <a:cubicBezTo>
                    <a:pt x="11960" y="2104"/>
                    <a:pt x="9149" y="3978"/>
                    <a:pt x="7204" y="6640"/>
                  </a:cubicBezTo>
                  <a:cubicBezTo>
                    <a:pt x="3797" y="11297"/>
                    <a:pt x="2156" y="17991"/>
                    <a:pt x="4965" y="22464"/>
                  </a:cubicBezTo>
                  <a:cubicBezTo>
                    <a:pt x="429" y="17194"/>
                    <a:pt x="1383" y="9737"/>
                    <a:pt x="4888" y="4945"/>
                  </a:cubicBezTo>
                  <a:cubicBezTo>
                    <a:pt x="7239" y="1730"/>
                    <a:pt x="11061" y="275"/>
                    <a:pt x="14858" y="275"/>
                  </a:cubicBezTo>
                  <a:close/>
                  <a:moveTo>
                    <a:pt x="17980" y="1262"/>
                  </a:moveTo>
                  <a:cubicBezTo>
                    <a:pt x="19277" y="1262"/>
                    <a:pt x="20545" y="1506"/>
                    <a:pt x="21709" y="2042"/>
                  </a:cubicBezTo>
                  <a:cubicBezTo>
                    <a:pt x="21271" y="1927"/>
                    <a:pt x="20804" y="1872"/>
                    <a:pt x="20315" y="1872"/>
                  </a:cubicBezTo>
                  <a:cubicBezTo>
                    <a:pt x="16993" y="1872"/>
                    <a:pt x="12647" y="4441"/>
                    <a:pt x="9641" y="8551"/>
                  </a:cubicBezTo>
                  <a:cubicBezTo>
                    <a:pt x="7545" y="11413"/>
                    <a:pt x="6035" y="14557"/>
                    <a:pt x="5385" y="17395"/>
                  </a:cubicBezTo>
                  <a:cubicBezTo>
                    <a:pt x="4890" y="19554"/>
                    <a:pt x="4929" y="21380"/>
                    <a:pt x="5480" y="22788"/>
                  </a:cubicBezTo>
                  <a:cubicBezTo>
                    <a:pt x="2306" y="18419"/>
                    <a:pt x="3931" y="11533"/>
                    <a:pt x="7404" y="6785"/>
                  </a:cubicBezTo>
                  <a:cubicBezTo>
                    <a:pt x="9770" y="3550"/>
                    <a:pt x="14012" y="1262"/>
                    <a:pt x="17980" y="1262"/>
                  </a:cubicBezTo>
                  <a:close/>
                  <a:moveTo>
                    <a:pt x="20347" y="2119"/>
                  </a:moveTo>
                  <a:cubicBezTo>
                    <a:pt x="21009" y="2119"/>
                    <a:pt x="21633" y="2230"/>
                    <a:pt x="22197" y="2467"/>
                  </a:cubicBezTo>
                  <a:cubicBezTo>
                    <a:pt x="22194" y="2467"/>
                    <a:pt x="22192" y="2467"/>
                    <a:pt x="22190" y="2467"/>
                  </a:cubicBezTo>
                  <a:cubicBezTo>
                    <a:pt x="19857" y="2467"/>
                    <a:pt x="15595" y="5769"/>
                    <a:pt x="12194" y="10420"/>
                  </a:cubicBezTo>
                  <a:cubicBezTo>
                    <a:pt x="8595" y="15342"/>
                    <a:pt x="5685" y="21225"/>
                    <a:pt x="6422" y="23872"/>
                  </a:cubicBezTo>
                  <a:cubicBezTo>
                    <a:pt x="6362" y="23816"/>
                    <a:pt x="6304" y="23758"/>
                    <a:pt x="6246" y="23698"/>
                  </a:cubicBezTo>
                  <a:cubicBezTo>
                    <a:pt x="3890" y="20361"/>
                    <a:pt x="6228" y="13639"/>
                    <a:pt x="9841" y="8698"/>
                  </a:cubicBezTo>
                  <a:cubicBezTo>
                    <a:pt x="12516" y="5040"/>
                    <a:pt x="16945" y="2119"/>
                    <a:pt x="20347" y="2119"/>
                  </a:cubicBezTo>
                  <a:close/>
                  <a:moveTo>
                    <a:pt x="22203" y="2716"/>
                  </a:moveTo>
                  <a:cubicBezTo>
                    <a:pt x="22454" y="2716"/>
                    <a:pt x="22675" y="2759"/>
                    <a:pt x="22862" y="2846"/>
                  </a:cubicBezTo>
                  <a:cubicBezTo>
                    <a:pt x="21468" y="3431"/>
                    <a:pt x="17688" y="7802"/>
                    <a:pt x="14525" y="12125"/>
                  </a:cubicBezTo>
                  <a:cubicBezTo>
                    <a:pt x="10868" y="17127"/>
                    <a:pt x="7311" y="22681"/>
                    <a:pt x="7025" y="24398"/>
                  </a:cubicBezTo>
                  <a:cubicBezTo>
                    <a:pt x="6962" y="24348"/>
                    <a:pt x="6900" y="24297"/>
                    <a:pt x="6837" y="24246"/>
                  </a:cubicBezTo>
                  <a:cubicBezTo>
                    <a:pt x="5562" y="22036"/>
                    <a:pt x="8684" y="15637"/>
                    <a:pt x="12395" y="10565"/>
                  </a:cubicBezTo>
                  <a:cubicBezTo>
                    <a:pt x="15994" y="5642"/>
                    <a:pt x="20123" y="2716"/>
                    <a:pt x="22203" y="2716"/>
                  </a:cubicBezTo>
                  <a:close/>
                  <a:moveTo>
                    <a:pt x="23080" y="3008"/>
                  </a:moveTo>
                  <a:cubicBezTo>
                    <a:pt x="23096" y="3008"/>
                    <a:pt x="23111" y="3011"/>
                    <a:pt x="23123" y="3015"/>
                  </a:cubicBezTo>
                  <a:cubicBezTo>
                    <a:pt x="23135" y="3025"/>
                    <a:pt x="23149" y="3037"/>
                    <a:pt x="23159" y="3049"/>
                  </a:cubicBezTo>
                  <a:cubicBezTo>
                    <a:pt x="23161" y="3058"/>
                    <a:pt x="23166" y="3068"/>
                    <a:pt x="23166" y="3076"/>
                  </a:cubicBezTo>
                  <a:cubicBezTo>
                    <a:pt x="23332" y="3971"/>
                    <a:pt x="20070" y="9377"/>
                    <a:pt x="16044" y="14881"/>
                  </a:cubicBezTo>
                  <a:cubicBezTo>
                    <a:pt x="12073" y="20312"/>
                    <a:pt x="8399" y="24338"/>
                    <a:pt x="7439" y="24694"/>
                  </a:cubicBezTo>
                  <a:cubicBezTo>
                    <a:pt x="7375" y="24652"/>
                    <a:pt x="7313" y="24606"/>
                    <a:pt x="7250" y="24561"/>
                  </a:cubicBezTo>
                  <a:cubicBezTo>
                    <a:pt x="7255" y="23382"/>
                    <a:pt x="10452" y="18112"/>
                    <a:pt x="14727" y="12267"/>
                  </a:cubicBezTo>
                  <a:cubicBezTo>
                    <a:pt x="18941" y="6504"/>
                    <a:pt x="22421" y="3008"/>
                    <a:pt x="23080" y="3008"/>
                  </a:cubicBezTo>
                  <a:close/>
                  <a:moveTo>
                    <a:pt x="23391" y="3365"/>
                  </a:moveTo>
                  <a:cubicBezTo>
                    <a:pt x="23475" y="3525"/>
                    <a:pt x="23535" y="3713"/>
                    <a:pt x="23571" y="3930"/>
                  </a:cubicBezTo>
                  <a:cubicBezTo>
                    <a:pt x="23958" y="6252"/>
                    <a:pt x="21644" y="11482"/>
                    <a:pt x="18075" y="16363"/>
                  </a:cubicBezTo>
                  <a:cubicBezTo>
                    <a:pt x="14629" y="21073"/>
                    <a:pt x="10197" y="24805"/>
                    <a:pt x="7986" y="24857"/>
                  </a:cubicBezTo>
                  <a:cubicBezTo>
                    <a:pt x="7967" y="24857"/>
                    <a:pt x="7948" y="24857"/>
                    <a:pt x="7930" y="24857"/>
                  </a:cubicBezTo>
                  <a:cubicBezTo>
                    <a:pt x="7838" y="24857"/>
                    <a:pt x="7751" y="24850"/>
                    <a:pt x="7671" y="24836"/>
                  </a:cubicBezTo>
                  <a:cubicBezTo>
                    <a:pt x="9146" y="24015"/>
                    <a:pt x="13044" y="19407"/>
                    <a:pt x="16247" y="15028"/>
                  </a:cubicBezTo>
                  <a:cubicBezTo>
                    <a:pt x="19649" y="10377"/>
                    <a:pt x="23053" y="5020"/>
                    <a:pt x="23391" y="3365"/>
                  </a:cubicBezTo>
                  <a:close/>
                  <a:moveTo>
                    <a:pt x="23777" y="3722"/>
                  </a:moveTo>
                  <a:cubicBezTo>
                    <a:pt x="24159" y="4263"/>
                    <a:pt x="24417" y="4940"/>
                    <a:pt x="24545" y="5742"/>
                  </a:cubicBezTo>
                  <a:cubicBezTo>
                    <a:pt x="25069" y="8980"/>
                    <a:pt x="23391" y="13927"/>
                    <a:pt x="20376" y="18051"/>
                  </a:cubicBezTo>
                  <a:cubicBezTo>
                    <a:pt x="17456" y="22042"/>
                    <a:pt x="13134" y="25007"/>
                    <a:pt x="9868" y="25261"/>
                  </a:cubicBezTo>
                  <a:cubicBezTo>
                    <a:pt x="9714" y="25273"/>
                    <a:pt x="9563" y="25279"/>
                    <a:pt x="9416" y="25279"/>
                  </a:cubicBezTo>
                  <a:cubicBezTo>
                    <a:pt x="8950" y="25279"/>
                    <a:pt x="8520" y="25219"/>
                    <a:pt x="8127" y="25097"/>
                  </a:cubicBezTo>
                  <a:cubicBezTo>
                    <a:pt x="10452" y="24899"/>
                    <a:pt x="14856" y="21180"/>
                    <a:pt x="18271" y="16511"/>
                  </a:cubicBezTo>
                  <a:cubicBezTo>
                    <a:pt x="21878" y="11581"/>
                    <a:pt x="24207" y="6275"/>
                    <a:pt x="23813" y="3892"/>
                  </a:cubicBezTo>
                  <a:cubicBezTo>
                    <a:pt x="23801" y="3832"/>
                    <a:pt x="23791" y="3776"/>
                    <a:pt x="23777" y="3722"/>
                  </a:cubicBezTo>
                  <a:close/>
                  <a:moveTo>
                    <a:pt x="24124" y="3797"/>
                  </a:moveTo>
                  <a:cubicBezTo>
                    <a:pt x="25139" y="4918"/>
                    <a:pt x="25806" y="6379"/>
                    <a:pt x="26083" y="8099"/>
                  </a:cubicBezTo>
                  <a:cubicBezTo>
                    <a:pt x="26665" y="11755"/>
                    <a:pt x="25429" y="16214"/>
                    <a:pt x="22854" y="19733"/>
                  </a:cubicBezTo>
                  <a:cubicBezTo>
                    <a:pt x="20408" y="23082"/>
                    <a:pt x="16432" y="25483"/>
                    <a:pt x="12723" y="25855"/>
                  </a:cubicBezTo>
                  <a:cubicBezTo>
                    <a:pt x="12380" y="25889"/>
                    <a:pt x="12044" y="25907"/>
                    <a:pt x="11714" y="25907"/>
                  </a:cubicBezTo>
                  <a:cubicBezTo>
                    <a:pt x="10803" y="25907"/>
                    <a:pt x="9944" y="25776"/>
                    <a:pt x="9153" y="25519"/>
                  </a:cubicBezTo>
                  <a:lnTo>
                    <a:pt x="9153" y="25519"/>
                  </a:lnTo>
                  <a:cubicBezTo>
                    <a:pt x="9238" y="25523"/>
                    <a:pt x="9324" y="25525"/>
                    <a:pt x="9413" y="25525"/>
                  </a:cubicBezTo>
                  <a:cubicBezTo>
                    <a:pt x="9567" y="25525"/>
                    <a:pt x="9726" y="25519"/>
                    <a:pt x="9888" y="25507"/>
                  </a:cubicBezTo>
                  <a:cubicBezTo>
                    <a:pt x="13223" y="25249"/>
                    <a:pt x="17618" y="22242"/>
                    <a:pt x="20575" y="18196"/>
                  </a:cubicBezTo>
                  <a:cubicBezTo>
                    <a:pt x="23629" y="14021"/>
                    <a:pt x="25323" y="9002"/>
                    <a:pt x="24791" y="5703"/>
                  </a:cubicBezTo>
                  <a:cubicBezTo>
                    <a:pt x="24671" y="4966"/>
                    <a:pt x="24448" y="4327"/>
                    <a:pt x="24124" y="3797"/>
                  </a:cubicBezTo>
                  <a:close/>
                  <a:moveTo>
                    <a:pt x="25267" y="4967"/>
                  </a:moveTo>
                  <a:cubicBezTo>
                    <a:pt x="26532" y="6565"/>
                    <a:pt x="27364" y="8490"/>
                    <a:pt x="27707" y="10661"/>
                  </a:cubicBezTo>
                  <a:cubicBezTo>
                    <a:pt x="28295" y="14364"/>
                    <a:pt x="27329" y="18376"/>
                    <a:pt x="25122" y="21392"/>
                  </a:cubicBezTo>
                  <a:cubicBezTo>
                    <a:pt x="23030" y="24252"/>
                    <a:pt x="19529" y="26215"/>
                    <a:pt x="15759" y="26640"/>
                  </a:cubicBezTo>
                  <a:cubicBezTo>
                    <a:pt x="15244" y="26698"/>
                    <a:pt x="14733" y="26727"/>
                    <a:pt x="14228" y="26727"/>
                  </a:cubicBezTo>
                  <a:cubicBezTo>
                    <a:pt x="12731" y="26727"/>
                    <a:pt x="11288" y="26474"/>
                    <a:pt x="9948" y="25980"/>
                  </a:cubicBezTo>
                  <a:lnTo>
                    <a:pt x="9948" y="25980"/>
                  </a:lnTo>
                  <a:cubicBezTo>
                    <a:pt x="10510" y="26094"/>
                    <a:pt x="11100" y="26152"/>
                    <a:pt x="11714" y="26152"/>
                  </a:cubicBezTo>
                  <a:cubicBezTo>
                    <a:pt x="12051" y="26152"/>
                    <a:pt x="12396" y="26134"/>
                    <a:pt x="12747" y="26099"/>
                  </a:cubicBezTo>
                  <a:cubicBezTo>
                    <a:pt x="16520" y="25722"/>
                    <a:pt x="20565" y="23280"/>
                    <a:pt x="23053" y="19878"/>
                  </a:cubicBezTo>
                  <a:cubicBezTo>
                    <a:pt x="25665" y="16308"/>
                    <a:pt x="26919" y="11779"/>
                    <a:pt x="26325" y="8058"/>
                  </a:cubicBezTo>
                  <a:cubicBezTo>
                    <a:pt x="26142" y="6911"/>
                    <a:pt x="25784" y="5872"/>
                    <a:pt x="25267" y="4967"/>
                  </a:cubicBezTo>
                  <a:close/>
                  <a:moveTo>
                    <a:pt x="14902" y="1"/>
                  </a:moveTo>
                  <a:cubicBezTo>
                    <a:pt x="14395" y="1"/>
                    <a:pt x="13886" y="27"/>
                    <a:pt x="13379" y="80"/>
                  </a:cubicBezTo>
                  <a:cubicBezTo>
                    <a:pt x="9723" y="460"/>
                    <a:pt x="6637" y="2136"/>
                    <a:pt x="4687" y="4800"/>
                  </a:cubicBezTo>
                  <a:cubicBezTo>
                    <a:pt x="799" y="10120"/>
                    <a:pt x="0" y="18670"/>
                    <a:pt x="6187" y="24041"/>
                  </a:cubicBezTo>
                  <a:cubicBezTo>
                    <a:pt x="6197" y="24049"/>
                    <a:pt x="6209" y="24058"/>
                    <a:pt x="6219" y="24068"/>
                  </a:cubicBezTo>
                  <a:cubicBezTo>
                    <a:pt x="6320" y="24193"/>
                    <a:pt x="6426" y="24312"/>
                    <a:pt x="6538" y="24425"/>
                  </a:cubicBezTo>
                  <a:cubicBezTo>
                    <a:pt x="6673" y="24560"/>
                    <a:pt x="6815" y="24681"/>
                    <a:pt x="6965" y="24790"/>
                  </a:cubicBezTo>
                  <a:cubicBezTo>
                    <a:pt x="6985" y="24802"/>
                    <a:pt x="7004" y="24817"/>
                    <a:pt x="7023" y="24831"/>
                  </a:cubicBezTo>
                  <a:cubicBezTo>
                    <a:pt x="7025" y="24833"/>
                    <a:pt x="7030" y="24834"/>
                    <a:pt x="7032" y="24836"/>
                  </a:cubicBezTo>
                  <a:cubicBezTo>
                    <a:pt x="7055" y="24853"/>
                    <a:pt x="7081" y="24870"/>
                    <a:pt x="7107" y="24886"/>
                  </a:cubicBezTo>
                  <a:cubicBezTo>
                    <a:pt x="7115" y="24894"/>
                    <a:pt x="7125" y="24903"/>
                    <a:pt x="7136" y="24911"/>
                  </a:cubicBezTo>
                  <a:cubicBezTo>
                    <a:pt x="7154" y="24927"/>
                    <a:pt x="7178" y="24937"/>
                    <a:pt x="7202" y="24945"/>
                  </a:cubicBezTo>
                  <a:cubicBezTo>
                    <a:pt x="7424" y="25082"/>
                    <a:pt x="7663" y="25195"/>
                    <a:pt x="7914" y="25283"/>
                  </a:cubicBezTo>
                  <a:cubicBezTo>
                    <a:pt x="9784" y="26391"/>
                    <a:pt x="11947" y="26969"/>
                    <a:pt x="14231" y="26969"/>
                  </a:cubicBezTo>
                  <a:cubicBezTo>
                    <a:pt x="14745" y="26969"/>
                    <a:pt x="15265" y="26940"/>
                    <a:pt x="15790" y="26881"/>
                  </a:cubicBezTo>
                  <a:cubicBezTo>
                    <a:pt x="19628" y="26449"/>
                    <a:pt x="23193" y="24450"/>
                    <a:pt x="25325" y="21534"/>
                  </a:cubicBezTo>
                  <a:cubicBezTo>
                    <a:pt x="27564" y="18470"/>
                    <a:pt x="28549" y="14390"/>
                    <a:pt x="27952" y="10623"/>
                  </a:cubicBezTo>
                  <a:cubicBezTo>
                    <a:pt x="27434" y="7365"/>
                    <a:pt x="25840" y="4645"/>
                    <a:pt x="23338" y="2739"/>
                  </a:cubicBezTo>
                  <a:cubicBezTo>
                    <a:pt x="23294" y="2704"/>
                    <a:pt x="23250" y="2670"/>
                    <a:pt x="23204" y="2638"/>
                  </a:cubicBezTo>
                  <a:cubicBezTo>
                    <a:pt x="23185" y="2622"/>
                    <a:pt x="23166" y="2607"/>
                    <a:pt x="23144" y="2593"/>
                  </a:cubicBezTo>
                  <a:cubicBezTo>
                    <a:pt x="23123" y="2578"/>
                    <a:pt x="23100" y="2561"/>
                    <a:pt x="23077" y="2546"/>
                  </a:cubicBezTo>
                  <a:cubicBezTo>
                    <a:pt x="20792" y="896"/>
                    <a:pt x="17879" y="1"/>
                    <a:pt x="1490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lt1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2013106" y="3807630"/>
              <a:ext cx="449810" cy="404267"/>
            </a:xfrm>
            <a:custGeom>
              <a:avLst/>
              <a:gdLst/>
              <a:ahLst/>
              <a:cxnLst/>
              <a:rect l="l" t="t" r="r" b="b"/>
              <a:pathLst>
                <a:path w="8879" h="7980" extrusionOk="0">
                  <a:moveTo>
                    <a:pt x="2289" y="1"/>
                  </a:moveTo>
                  <a:cubicBezTo>
                    <a:pt x="2253" y="1"/>
                    <a:pt x="2224" y="38"/>
                    <a:pt x="2251" y="86"/>
                  </a:cubicBezTo>
                  <a:cubicBezTo>
                    <a:pt x="2691" y="847"/>
                    <a:pt x="3128" y="1612"/>
                    <a:pt x="3567" y="2373"/>
                  </a:cubicBezTo>
                  <a:cubicBezTo>
                    <a:pt x="3621" y="2465"/>
                    <a:pt x="3674" y="2555"/>
                    <a:pt x="3725" y="2648"/>
                  </a:cubicBezTo>
                  <a:cubicBezTo>
                    <a:pt x="3691" y="2675"/>
                    <a:pt x="3659" y="2704"/>
                    <a:pt x="3630" y="2733"/>
                  </a:cubicBezTo>
                  <a:cubicBezTo>
                    <a:pt x="3387" y="2496"/>
                    <a:pt x="3148" y="2260"/>
                    <a:pt x="2908" y="2023"/>
                  </a:cubicBezTo>
                  <a:cubicBezTo>
                    <a:pt x="2893" y="2008"/>
                    <a:pt x="2878" y="2002"/>
                    <a:pt x="2864" y="2002"/>
                  </a:cubicBezTo>
                  <a:cubicBezTo>
                    <a:pt x="2823" y="2002"/>
                    <a:pt x="2796" y="2056"/>
                    <a:pt x="2838" y="2101"/>
                  </a:cubicBezTo>
                  <a:cubicBezTo>
                    <a:pt x="3061" y="2361"/>
                    <a:pt x="3283" y="2622"/>
                    <a:pt x="3507" y="2880"/>
                  </a:cubicBezTo>
                  <a:cubicBezTo>
                    <a:pt x="3479" y="2926"/>
                    <a:pt x="3454" y="2970"/>
                    <a:pt x="3433" y="3018"/>
                  </a:cubicBezTo>
                  <a:cubicBezTo>
                    <a:pt x="2880" y="2683"/>
                    <a:pt x="2329" y="2349"/>
                    <a:pt x="1778" y="2014"/>
                  </a:cubicBezTo>
                  <a:cubicBezTo>
                    <a:pt x="1698" y="1965"/>
                    <a:pt x="1618" y="1917"/>
                    <a:pt x="1539" y="1869"/>
                  </a:cubicBezTo>
                  <a:cubicBezTo>
                    <a:pt x="1528" y="1862"/>
                    <a:pt x="1517" y="1859"/>
                    <a:pt x="1507" y="1859"/>
                  </a:cubicBezTo>
                  <a:cubicBezTo>
                    <a:pt x="1460" y="1859"/>
                    <a:pt x="1436" y="1931"/>
                    <a:pt x="1491" y="1968"/>
                  </a:cubicBezTo>
                  <a:lnTo>
                    <a:pt x="3169" y="3115"/>
                  </a:lnTo>
                  <a:cubicBezTo>
                    <a:pt x="3234" y="3160"/>
                    <a:pt x="3302" y="3206"/>
                    <a:pt x="3369" y="3252"/>
                  </a:cubicBezTo>
                  <a:cubicBezTo>
                    <a:pt x="3362" y="3296"/>
                    <a:pt x="3360" y="3340"/>
                    <a:pt x="3358" y="3388"/>
                  </a:cubicBezTo>
                  <a:cubicBezTo>
                    <a:pt x="3003" y="3288"/>
                    <a:pt x="2652" y="3187"/>
                    <a:pt x="2298" y="3086"/>
                  </a:cubicBezTo>
                  <a:cubicBezTo>
                    <a:pt x="1698" y="2919"/>
                    <a:pt x="1099" y="2748"/>
                    <a:pt x="501" y="2579"/>
                  </a:cubicBezTo>
                  <a:cubicBezTo>
                    <a:pt x="363" y="2540"/>
                    <a:pt x="225" y="2501"/>
                    <a:pt x="85" y="2462"/>
                  </a:cubicBezTo>
                  <a:cubicBezTo>
                    <a:pt x="80" y="2460"/>
                    <a:pt x="74" y="2459"/>
                    <a:pt x="70" y="2459"/>
                  </a:cubicBezTo>
                  <a:cubicBezTo>
                    <a:pt x="12" y="2459"/>
                    <a:pt x="0" y="2556"/>
                    <a:pt x="66" y="2578"/>
                  </a:cubicBezTo>
                  <a:cubicBezTo>
                    <a:pt x="443" y="2700"/>
                    <a:pt x="824" y="2825"/>
                    <a:pt x="1201" y="2950"/>
                  </a:cubicBezTo>
                  <a:cubicBezTo>
                    <a:pt x="1800" y="3146"/>
                    <a:pt x="2403" y="3346"/>
                    <a:pt x="3002" y="3542"/>
                  </a:cubicBezTo>
                  <a:cubicBezTo>
                    <a:pt x="3130" y="3585"/>
                    <a:pt x="3258" y="3624"/>
                    <a:pt x="3384" y="3666"/>
                  </a:cubicBezTo>
                  <a:cubicBezTo>
                    <a:pt x="3391" y="3699"/>
                    <a:pt x="3396" y="3733"/>
                    <a:pt x="3404" y="3765"/>
                  </a:cubicBezTo>
                  <a:cubicBezTo>
                    <a:pt x="2957" y="3776"/>
                    <a:pt x="2512" y="3784"/>
                    <a:pt x="2063" y="3794"/>
                  </a:cubicBezTo>
                  <a:cubicBezTo>
                    <a:pt x="1995" y="3798"/>
                    <a:pt x="1928" y="3798"/>
                    <a:pt x="1860" y="3800"/>
                  </a:cubicBezTo>
                  <a:cubicBezTo>
                    <a:pt x="1792" y="3801"/>
                    <a:pt x="1797" y="3917"/>
                    <a:pt x="1868" y="3922"/>
                  </a:cubicBezTo>
                  <a:cubicBezTo>
                    <a:pt x="2350" y="3953"/>
                    <a:pt x="2831" y="3982"/>
                    <a:pt x="3311" y="4013"/>
                  </a:cubicBezTo>
                  <a:cubicBezTo>
                    <a:pt x="3367" y="4016"/>
                    <a:pt x="3425" y="4020"/>
                    <a:pt x="3479" y="4023"/>
                  </a:cubicBezTo>
                  <a:cubicBezTo>
                    <a:pt x="3493" y="4062"/>
                    <a:pt x="3507" y="4100"/>
                    <a:pt x="3522" y="4136"/>
                  </a:cubicBezTo>
                  <a:cubicBezTo>
                    <a:pt x="3114" y="4303"/>
                    <a:pt x="2705" y="4467"/>
                    <a:pt x="2298" y="4634"/>
                  </a:cubicBezTo>
                  <a:cubicBezTo>
                    <a:pt x="2239" y="4656"/>
                    <a:pt x="2179" y="4682"/>
                    <a:pt x="2119" y="4706"/>
                  </a:cubicBezTo>
                  <a:cubicBezTo>
                    <a:pt x="2067" y="4726"/>
                    <a:pt x="2106" y="4825"/>
                    <a:pt x="2158" y="4825"/>
                  </a:cubicBezTo>
                  <a:cubicBezTo>
                    <a:pt x="2162" y="4825"/>
                    <a:pt x="2166" y="4825"/>
                    <a:pt x="2170" y="4824"/>
                  </a:cubicBezTo>
                  <a:cubicBezTo>
                    <a:pt x="2609" y="4690"/>
                    <a:pt x="3046" y="4559"/>
                    <a:pt x="3486" y="4426"/>
                  </a:cubicBezTo>
                  <a:cubicBezTo>
                    <a:pt x="3536" y="4412"/>
                    <a:pt x="3582" y="4397"/>
                    <a:pt x="3631" y="4383"/>
                  </a:cubicBezTo>
                  <a:cubicBezTo>
                    <a:pt x="3638" y="4399"/>
                    <a:pt x="3647" y="4414"/>
                    <a:pt x="3652" y="4431"/>
                  </a:cubicBezTo>
                  <a:cubicBezTo>
                    <a:pt x="3157" y="4798"/>
                    <a:pt x="2662" y="5165"/>
                    <a:pt x="2167" y="5533"/>
                  </a:cubicBezTo>
                  <a:cubicBezTo>
                    <a:pt x="2095" y="5586"/>
                    <a:pt x="2022" y="5641"/>
                    <a:pt x="1952" y="5694"/>
                  </a:cubicBezTo>
                  <a:cubicBezTo>
                    <a:pt x="1907" y="5729"/>
                    <a:pt x="1944" y="5813"/>
                    <a:pt x="1992" y="5813"/>
                  </a:cubicBezTo>
                  <a:cubicBezTo>
                    <a:pt x="2000" y="5813"/>
                    <a:pt x="2009" y="5810"/>
                    <a:pt x="2017" y="5805"/>
                  </a:cubicBezTo>
                  <a:cubicBezTo>
                    <a:pt x="2546" y="5467"/>
                    <a:pt x="3075" y="5131"/>
                    <a:pt x="3604" y="4791"/>
                  </a:cubicBezTo>
                  <a:cubicBezTo>
                    <a:pt x="3666" y="4750"/>
                    <a:pt x="3727" y="4713"/>
                    <a:pt x="3788" y="4672"/>
                  </a:cubicBezTo>
                  <a:cubicBezTo>
                    <a:pt x="3811" y="4704"/>
                    <a:pt x="3829" y="4736"/>
                    <a:pt x="3852" y="4767"/>
                  </a:cubicBezTo>
                  <a:cubicBezTo>
                    <a:pt x="3660" y="5062"/>
                    <a:pt x="3473" y="5354"/>
                    <a:pt x="3283" y="5650"/>
                  </a:cubicBezTo>
                  <a:cubicBezTo>
                    <a:pt x="3256" y="5690"/>
                    <a:pt x="3306" y="5746"/>
                    <a:pt x="3347" y="5746"/>
                  </a:cubicBezTo>
                  <a:cubicBezTo>
                    <a:pt x="3358" y="5746"/>
                    <a:pt x="3369" y="5741"/>
                    <a:pt x="3377" y="5731"/>
                  </a:cubicBezTo>
                  <a:cubicBezTo>
                    <a:pt x="3587" y="5479"/>
                    <a:pt x="3795" y="5223"/>
                    <a:pt x="4002" y="4969"/>
                  </a:cubicBezTo>
                  <a:cubicBezTo>
                    <a:pt x="4034" y="5006"/>
                    <a:pt x="4068" y="5045"/>
                    <a:pt x="4104" y="5083"/>
                  </a:cubicBezTo>
                  <a:cubicBezTo>
                    <a:pt x="3954" y="5624"/>
                    <a:pt x="3804" y="6165"/>
                    <a:pt x="3652" y="6704"/>
                  </a:cubicBezTo>
                  <a:cubicBezTo>
                    <a:pt x="3631" y="6784"/>
                    <a:pt x="3607" y="6863"/>
                    <a:pt x="3587" y="6940"/>
                  </a:cubicBezTo>
                  <a:cubicBezTo>
                    <a:pt x="3575" y="6983"/>
                    <a:pt x="3620" y="7023"/>
                    <a:pt x="3656" y="7023"/>
                  </a:cubicBezTo>
                  <a:cubicBezTo>
                    <a:pt x="3671" y="7023"/>
                    <a:pt x="3684" y="7016"/>
                    <a:pt x="3691" y="6998"/>
                  </a:cubicBezTo>
                  <a:lnTo>
                    <a:pt x="4241" y="5436"/>
                  </a:lnTo>
                  <a:cubicBezTo>
                    <a:pt x="4261" y="5380"/>
                    <a:pt x="4280" y="5327"/>
                    <a:pt x="4299" y="5271"/>
                  </a:cubicBezTo>
                  <a:cubicBezTo>
                    <a:pt x="4341" y="5308"/>
                    <a:pt x="4386" y="5342"/>
                    <a:pt x="4432" y="5373"/>
                  </a:cubicBezTo>
                  <a:cubicBezTo>
                    <a:pt x="4428" y="5789"/>
                    <a:pt x="4427" y="6206"/>
                    <a:pt x="4425" y="6624"/>
                  </a:cubicBezTo>
                  <a:cubicBezTo>
                    <a:pt x="4425" y="6662"/>
                    <a:pt x="4451" y="6684"/>
                    <a:pt x="4478" y="6687"/>
                  </a:cubicBezTo>
                  <a:cubicBezTo>
                    <a:pt x="4484" y="6689"/>
                    <a:pt x="4490" y="6690"/>
                    <a:pt x="4496" y="6690"/>
                  </a:cubicBezTo>
                  <a:cubicBezTo>
                    <a:pt x="4515" y="6690"/>
                    <a:pt x="4532" y="6679"/>
                    <a:pt x="4536" y="6651"/>
                  </a:cubicBezTo>
                  <a:cubicBezTo>
                    <a:pt x="4568" y="6267"/>
                    <a:pt x="4602" y="5883"/>
                    <a:pt x="4633" y="5498"/>
                  </a:cubicBezTo>
                  <a:cubicBezTo>
                    <a:pt x="4713" y="5539"/>
                    <a:pt x="4794" y="5573"/>
                    <a:pt x="4877" y="5598"/>
                  </a:cubicBezTo>
                  <a:cubicBezTo>
                    <a:pt x="5065" y="6276"/>
                    <a:pt x="5253" y="6957"/>
                    <a:pt x="5440" y="7634"/>
                  </a:cubicBezTo>
                  <a:cubicBezTo>
                    <a:pt x="5468" y="7733"/>
                    <a:pt x="5493" y="7831"/>
                    <a:pt x="5521" y="7930"/>
                  </a:cubicBezTo>
                  <a:cubicBezTo>
                    <a:pt x="5530" y="7964"/>
                    <a:pt x="5555" y="7979"/>
                    <a:pt x="5579" y="7979"/>
                  </a:cubicBezTo>
                  <a:cubicBezTo>
                    <a:pt x="5609" y="7979"/>
                    <a:pt x="5637" y="7954"/>
                    <a:pt x="5626" y="7911"/>
                  </a:cubicBezTo>
                  <a:cubicBezTo>
                    <a:pt x="5469" y="7225"/>
                    <a:pt x="5314" y="6542"/>
                    <a:pt x="5159" y="5858"/>
                  </a:cubicBezTo>
                  <a:cubicBezTo>
                    <a:pt x="5142" y="5786"/>
                    <a:pt x="5126" y="5714"/>
                    <a:pt x="5109" y="5643"/>
                  </a:cubicBezTo>
                  <a:lnTo>
                    <a:pt x="5109" y="5643"/>
                  </a:lnTo>
                  <a:cubicBezTo>
                    <a:pt x="5129" y="5644"/>
                    <a:pt x="5148" y="5645"/>
                    <a:pt x="5168" y="5645"/>
                  </a:cubicBezTo>
                  <a:cubicBezTo>
                    <a:pt x="5200" y="5645"/>
                    <a:pt x="5231" y="5643"/>
                    <a:pt x="5263" y="5641"/>
                  </a:cubicBezTo>
                  <a:cubicBezTo>
                    <a:pt x="5432" y="5991"/>
                    <a:pt x="5597" y="6341"/>
                    <a:pt x="5766" y="6691"/>
                  </a:cubicBezTo>
                  <a:cubicBezTo>
                    <a:pt x="5779" y="6714"/>
                    <a:pt x="5799" y="6724"/>
                    <a:pt x="5819" y="6724"/>
                  </a:cubicBezTo>
                  <a:cubicBezTo>
                    <a:pt x="5852" y="6724"/>
                    <a:pt x="5882" y="6696"/>
                    <a:pt x="5865" y="6653"/>
                  </a:cubicBezTo>
                  <a:cubicBezTo>
                    <a:pt x="5724" y="6303"/>
                    <a:pt x="5585" y="5953"/>
                    <a:pt x="5444" y="5603"/>
                  </a:cubicBezTo>
                  <a:cubicBezTo>
                    <a:pt x="5526" y="5576"/>
                    <a:pt x="5597" y="5540"/>
                    <a:pt x="5669" y="5493"/>
                  </a:cubicBezTo>
                  <a:cubicBezTo>
                    <a:pt x="5816" y="5675"/>
                    <a:pt x="5961" y="5856"/>
                    <a:pt x="6108" y="6037"/>
                  </a:cubicBezTo>
                  <a:cubicBezTo>
                    <a:pt x="6120" y="6052"/>
                    <a:pt x="6135" y="6059"/>
                    <a:pt x="6149" y="6059"/>
                  </a:cubicBezTo>
                  <a:cubicBezTo>
                    <a:pt x="6186" y="6059"/>
                    <a:pt x="6218" y="6014"/>
                    <a:pt x="6190" y="5970"/>
                  </a:cubicBezTo>
                  <a:cubicBezTo>
                    <a:pt x="6057" y="5779"/>
                    <a:pt x="5927" y="5585"/>
                    <a:pt x="5794" y="5394"/>
                  </a:cubicBezTo>
                  <a:cubicBezTo>
                    <a:pt x="5836" y="5354"/>
                    <a:pt x="5877" y="5312"/>
                    <a:pt x="5913" y="5267"/>
                  </a:cubicBezTo>
                  <a:lnTo>
                    <a:pt x="7065" y="6317"/>
                  </a:lnTo>
                  <a:cubicBezTo>
                    <a:pt x="7079" y="6330"/>
                    <a:pt x="7095" y="6335"/>
                    <a:pt x="7108" y="6335"/>
                  </a:cubicBezTo>
                  <a:cubicBezTo>
                    <a:pt x="7151" y="6335"/>
                    <a:pt x="7182" y="6283"/>
                    <a:pt x="7137" y="6238"/>
                  </a:cubicBezTo>
                  <a:cubicBezTo>
                    <a:pt x="6766" y="5859"/>
                    <a:pt x="6396" y="5482"/>
                    <a:pt x="6028" y="5105"/>
                  </a:cubicBezTo>
                  <a:cubicBezTo>
                    <a:pt x="6082" y="5006"/>
                    <a:pt x="6125" y="4902"/>
                    <a:pt x="6157" y="4789"/>
                  </a:cubicBezTo>
                  <a:cubicBezTo>
                    <a:pt x="6355" y="4875"/>
                    <a:pt x="6553" y="4962"/>
                    <a:pt x="6753" y="5047"/>
                  </a:cubicBezTo>
                  <a:cubicBezTo>
                    <a:pt x="6759" y="5050"/>
                    <a:pt x="6766" y="5051"/>
                    <a:pt x="6772" y="5051"/>
                  </a:cubicBezTo>
                  <a:cubicBezTo>
                    <a:pt x="6819" y="5051"/>
                    <a:pt x="6840" y="4968"/>
                    <a:pt x="6787" y="4938"/>
                  </a:cubicBezTo>
                  <a:cubicBezTo>
                    <a:pt x="6591" y="4830"/>
                    <a:pt x="6391" y="4721"/>
                    <a:pt x="6195" y="4614"/>
                  </a:cubicBezTo>
                  <a:cubicBezTo>
                    <a:pt x="6208" y="4525"/>
                    <a:pt x="6215" y="4433"/>
                    <a:pt x="6215" y="4339"/>
                  </a:cubicBezTo>
                  <a:cubicBezTo>
                    <a:pt x="6780" y="4422"/>
                    <a:pt x="7343" y="4503"/>
                    <a:pt x="7908" y="4586"/>
                  </a:cubicBezTo>
                  <a:cubicBezTo>
                    <a:pt x="7992" y="4600"/>
                    <a:pt x="8077" y="4612"/>
                    <a:pt x="8161" y="4622"/>
                  </a:cubicBezTo>
                  <a:cubicBezTo>
                    <a:pt x="8164" y="4623"/>
                    <a:pt x="8167" y="4623"/>
                    <a:pt x="8170" y="4623"/>
                  </a:cubicBezTo>
                  <a:cubicBezTo>
                    <a:pt x="8231" y="4623"/>
                    <a:pt x="8219" y="4514"/>
                    <a:pt x="8152" y="4499"/>
                  </a:cubicBezTo>
                  <a:cubicBezTo>
                    <a:pt x="7567" y="4378"/>
                    <a:pt x="6980" y="4259"/>
                    <a:pt x="6396" y="4136"/>
                  </a:cubicBezTo>
                  <a:cubicBezTo>
                    <a:pt x="6330" y="4124"/>
                    <a:pt x="6263" y="4108"/>
                    <a:pt x="6198" y="4096"/>
                  </a:cubicBezTo>
                  <a:cubicBezTo>
                    <a:pt x="6185" y="4020"/>
                    <a:pt x="6169" y="3939"/>
                    <a:pt x="6149" y="3863"/>
                  </a:cubicBezTo>
                  <a:cubicBezTo>
                    <a:pt x="6865" y="3748"/>
                    <a:pt x="7584" y="3636"/>
                    <a:pt x="8301" y="3520"/>
                  </a:cubicBezTo>
                  <a:cubicBezTo>
                    <a:pt x="8405" y="3503"/>
                    <a:pt x="8507" y="3486"/>
                    <a:pt x="8613" y="3470"/>
                  </a:cubicBezTo>
                  <a:cubicBezTo>
                    <a:pt x="8679" y="3460"/>
                    <a:pt x="8646" y="3349"/>
                    <a:pt x="8581" y="3349"/>
                  </a:cubicBezTo>
                  <a:cubicBezTo>
                    <a:pt x="8579" y="3349"/>
                    <a:pt x="8577" y="3349"/>
                    <a:pt x="8576" y="3349"/>
                  </a:cubicBezTo>
                  <a:cubicBezTo>
                    <a:pt x="7828" y="3427"/>
                    <a:pt x="7081" y="3508"/>
                    <a:pt x="6331" y="3586"/>
                  </a:cubicBezTo>
                  <a:cubicBezTo>
                    <a:pt x="6244" y="3595"/>
                    <a:pt x="6156" y="3605"/>
                    <a:pt x="6067" y="3614"/>
                  </a:cubicBezTo>
                  <a:cubicBezTo>
                    <a:pt x="6039" y="3547"/>
                    <a:pt x="6007" y="3482"/>
                    <a:pt x="5976" y="3416"/>
                  </a:cubicBezTo>
                  <a:cubicBezTo>
                    <a:pt x="6287" y="3252"/>
                    <a:pt x="6596" y="3090"/>
                    <a:pt x="6908" y="2924"/>
                  </a:cubicBezTo>
                  <a:cubicBezTo>
                    <a:pt x="7429" y="2651"/>
                    <a:pt x="7947" y="2378"/>
                    <a:pt x="8468" y="2105"/>
                  </a:cubicBezTo>
                  <a:cubicBezTo>
                    <a:pt x="8587" y="2042"/>
                    <a:pt x="8709" y="1980"/>
                    <a:pt x="8828" y="1915"/>
                  </a:cubicBezTo>
                  <a:cubicBezTo>
                    <a:pt x="8878" y="1888"/>
                    <a:pt x="8832" y="1798"/>
                    <a:pt x="8779" y="1798"/>
                  </a:cubicBezTo>
                  <a:cubicBezTo>
                    <a:pt x="8773" y="1798"/>
                    <a:pt x="8766" y="1800"/>
                    <a:pt x="8760" y="1803"/>
                  </a:cubicBezTo>
                  <a:cubicBezTo>
                    <a:pt x="8425" y="1961"/>
                    <a:pt x="8091" y="2117"/>
                    <a:pt x="7755" y="2274"/>
                  </a:cubicBezTo>
                  <a:cubicBezTo>
                    <a:pt x="7222" y="2525"/>
                    <a:pt x="6686" y="2776"/>
                    <a:pt x="6154" y="3025"/>
                  </a:cubicBezTo>
                  <a:lnTo>
                    <a:pt x="5826" y="3178"/>
                  </a:lnTo>
                  <a:cubicBezTo>
                    <a:pt x="5787" y="3124"/>
                    <a:pt x="5746" y="3071"/>
                    <a:pt x="5702" y="3020"/>
                  </a:cubicBezTo>
                  <a:cubicBezTo>
                    <a:pt x="6086" y="2605"/>
                    <a:pt x="6471" y="2194"/>
                    <a:pt x="6855" y="1779"/>
                  </a:cubicBezTo>
                  <a:lnTo>
                    <a:pt x="7021" y="1600"/>
                  </a:lnTo>
                  <a:cubicBezTo>
                    <a:pt x="7059" y="1558"/>
                    <a:pt x="7013" y="1493"/>
                    <a:pt x="6967" y="1493"/>
                  </a:cubicBezTo>
                  <a:cubicBezTo>
                    <a:pt x="6956" y="1493"/>
                    <a:pt x="6945" y="1497"/>
                    <a:pt x="6935" y="1506"/>
                  </a:cubicBezTo>
                  <a:cubicBezTo>
                    <a:pt x="6512" y="1905"/>
                    <a:pt x="6089" y="2305"/>
                    <a:pt x="5664" y="2704"/>
                  </a:cubicBezTo>
                  <a:cubicBezTo>
                    <a:pt x="5618" y="2748"/>
                    <a:pt x="5568" y="2793"/>
                    <a:pt x="5522" y="2837"/>
                  </a:cubicBezTo>
                  <a:cubicBezTo>
                    <a:pt x="5468" y="2791"/>
                    <a:pt x="5413" y="2747"/>
                    <a:pt x="5355" y="2706"/>
                  </a:cubicBezTo>
                  <a:lnTo>
                    <a:pt x="5676" y="1989"/>
                  </a:lnTo>
                  <a:cubicBezTo>
                    <a:pt x="5697" y="1941"/>
                    <a:pt x="5653" y="1895"/>
                    <a:pt x="5615" y="1895"/>
                  </a:cubicBezTo>
                  <a:cubicBezTo>
                    <a:pt x="5599" y="1895"/>
                    <a:pt x="5585" y="1902"/>
                    <a:pt x="5575" y="1919"/>
                  </a:cubicBezTo>
                  <a:cubicBezTo>
                    <a:pt x="5442" y="2144"/>
                    <a:pt x="5311" y="2368"/>
                    <a:pt x="5181" y="2595"/>
                  </a:cubicBezTo>
                  <a:cubicBezTo>
                    <a:pt x="5096" y="2547"/>
                    <a:pt x="5007" y="2504"/>
                    <a:pt x="4920" y="2473"/>
                  </a:cubicBezTo>
                  <a:cubicBezTo>
                    <a:pt x="4952" y="1956"/>
                    <a:pt x="4986" y="1441"/>
                    <a:pt x="5019" y="922"/>
                  </a:cubicBezTo>
                  <a:cubicBezTo>
                    <a:pt x="5022" y="844"/>
                    <a:pt x="5029" y="767"/>
                    <a:pt x="5033" y="687"/>
                  </a:cubicBezTo>
                  <a:cubicBezTo>
                    <a:pt x="5036" y="640"/>
                    <a:pt x="4995" y="604"/>
                    <a:pt x="4962" y="604"/>
                  </a:cubicBezTo>
                  <a:cubicBezTo>
                    <a:pt x="4944" y="604"/>
                    <a:pt x="4928" y="616"/>
                    <a:pt x="4925" y="644"/>
                  </a:cubicBezTo>
                  <a:cubicBezTo>
                    <a:pt x="4858" y="1173"/>
                    <a:pt x="4792" y="1700"/>
                    <a:pt x="4725" y="2229"/>
                  </a:cubicBezTo>
                  <a:cubicBezTo>
                    <a:pt x="4717" y="2289"/>
                    <a:pt x="4712" y="2351"/>
                    <a:pt x="4703" y="2410"/>
                  </a:cubicBezTo>
                  <a:cubicBezTo>
                    <a:pt x="4671" y="2405"/>
                    <a:pt x="4638" y="2400"/>
                    <a:pt x="4604" y="2397"/>
                  </a:cubicBezTo>
                  <a:cubicBezTo>
                    <a:pt x="4570" y="2089"/>
                    <a:pt x="4536" y="1782"/>
                    <a:pt x="4502" y="1472"/>
                  </a:cubicBezTo>
                  <a:cubicBezTo>
                    <a:pt x="4497" y="1430"/>
                    <a:pt x="4465" y="1407"/>
                    <a:pt x="4437" y="1407"/>
                  </a:cubicBezTo>
                  <a:cubicBezTo>
                    <a:pt x="4412" y="1407"/>
                    <a:pt x="4390" y="1424"/>
                    <a:pt x="4391" y="1460"/>
                  </a:cubicBezTo>
                  <a:cubicBezTo>
                    <a:pt x="4398" y="1767"/>
                    <a:pt x="4406" y="2076"/>
                    <a:pt x="4411" y="2383"/>
                  </a:cubicBezTo>
                  <a:cubicBezTo>
                    <a:pt x="4352" y="2385"/>
                    <a:pt x="4292" y="2392"/>
                    <a:pt x="4236" y="2402"/>
                  </a:cubicBezTo>
                  <a:cubicBezTo>
                    <a:pt x="4125" y="2095"/>
                    <a:pt x="4015" y="1787"/>
                    <a:pt x="3904" y="1480"/>
                  </a:cubicBezTo>
                  <a:cubicBezTo>
                    <a:pt x="3892" y="1446"/>
                    <a:pt x="3866" y="1431"/>
                    <a:pt x="3843" y="1431"/>
                  </a:cubicBezTo>
                  <a:cubicBezTo>
                    <a:pt x="3813" y="1431"/>
                    <a:pt x="3788" y="1456"/>
                    <a:pt x="3800" y="1501"/>
                  </a:cubicBezTo>
                  <a:cubicBezTo>
                    <a:pt x="3886" y="1818"/>
                    <a:pt x="3971" y="2137"/>
                    <a:pt x="4053" y="2456"/>
                  </a:cubicBezTo>
                  <a:cubicBezTo>
                    <a:pt x="4003" y="2475"/>
                    <a:pt x="3956" y="2499"/>
                    <a:pt x="3908" y="2525"/>
                  </a:cubicBezTo>
                  <a:cubicBezTo>
                    <a:pt x="3452" y="1799"/>
                    <a:pt x="2995" y="1076"/>
                    <a:pt x="2541" y="350"/>
                  </a:cubicBezTo>
                  <a:cubicBezTo>
                    <a:pt x="2474" y="246"/>
                    <a:pt x="2409" y="139"/>
                    <a:pt x="2343" y="35"/>
                  </a:cubicBezTo>
                  <a:cubicBezTo>
                    <a:pt x="2328" y="11"/>
                    <a:pt x="2307" y="1"/>
                    <a:pt x="2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2837600" y="2745897"/>
              <a:ext cx="366525" cy="295702"/>
            </a:xfrm>
            <a:custGeom>
              <a:avLst/>
              <a:gdLst/>
              <a:ahLst/>
              <a:cxnLst/>
              <a:rect l="l" t="t" r="r" b="b"/>
              <a:pathLst>
                <a:path w="7235" h="5837" extrusionOk="0">
                  <a:moveTo>
                    <a:pt x="542" y="0"/>
                  </a:moveTo>
                  <a:cubicBezTo>
                    <a:pt x="508" y="0"/>
                    <a:pt x="499" y="39"/>
                    <a:pt x="547" y="76"/>
                  </a:cubicBezTo>
                  <a:cubicBezTo>
                    <a:pt x="1242" y="614"/>
                    <a:pt x="1938" y="1153"/>
                    <a:pt x="2633" y="1691"/>
                  </a:cubicBezTo>
                  <a:cubicBezTo>
                    <a:pt x="2716" y="1754"/>
                    <a:pt x="2801" y="1820"/>
                    <a:pt x="2885" y="1885"/>
                  </a:cubicBezTo>
                  <a:cubicBezTo>
                    <a:pt x="2871" y="1912"/>
                    <a:pt x="2863" y="1940"/>
                    <a:pt x="2854" y="1967"/>
                  </a:cubicBezTo>
                  <a:cubicBezTo>
                    <a:pt x="2561" y="1819"/>
                    <a:pt x="2266" y="1667"/>
                    <a:pt x="1972" y="1518"/>
                  </a:cubicBezTo>
                  <a:cubicBezTo>
                    <a:pt x="1958" y="1511"/>
                    <a:pt x="1947" y="1508"/>
                    <a:pt x="1937" y="1508"/>
                  </a:cubicBezTo>
                  <a:cubicBezTo>
                    <a:pt x="1899" y="1508"/>
                    <a:pt x="1901" y="1560"/>
                    <a:pt x="1957" y="1592"/>
                  </a:cubicBezTo>
                  <a:cubicBezTo>
                    <a:pt x="2249" y="1762"/>
                    <a:pt x="2542" y="1936"/>
                    <a:pt x="2834" y="2107"/>
                  </a:cubicBezTo>
                  <a:cubicBezTo>
                    <a:pt x="2834" y="2145"/>
                    <a:pt x="2837" y="2187"/>
                    <a:pt x="2844" y="2228"/>
                  </a:cubicBezTo>
                  <a:cubicBezTo>
                    <a:pt x="2269" y="2049"/>
                    <a:pt x="1694" y="1870"/>
                    <a:pt x="1119" y="1691"/>
                  </a:cubicBezTo>
                  <a:lnTo>
                    <a:pt x="870" y="1614"/>
                  </a:lnTo>
                  <a:cubicBezTo>
                    <a:pt x="862" y="1611"/>
                    <a:pt x="855" y="1610"/>
                    <a:pt x="849" y="1610"/>
                  </a:cubicBezTo>
                  <a:cubicBezTo>
                    <a:pt x="804" y="1610"/>
                    <a:pt x="820" y="1678"/>
                    <a:pt x="882" y="1701"/>
                  </a:cubicBezTo>
                  <a:cubicBezTo>
                    <a:pt x="1486" y="1916"/>
                    <a:pt x="2086" y="2129"/>
                    <a:pt x="2691" y="2346"/>
                  </a:cubicBezTo>
                  <a:cubicBezTo>
                    <a:pt x="2764" y="2372"/>
                    <a:pt x="2836" y="2397"/>
                    <a:pt x="2906" y="2423"/>
                  </a:cubicBezTo>
                  <a:cubicBezTo>
                    <a:pt x="2923" y="2459"/>
                    <a:pt x="2943" y="2496"/>
                    <a:pt x="2964" y="2534"/>
                  </a:cubicBezTo>
                  <a:lnTo>
                    <a:pt x="2023" y="2462"/>
                  </a:lnTo>
                  <a:cubicBezTo>
                    <a:pt x="1492" y="2424"/>
                    <a:pt x="960" y="2383"/>
                    <a:pt x="429" y="2346"/>
                  </a:cubicBezTo>
                  <a:cubicBezTo>
                    <a:pt x="306" y="2337"/>
                    <a:pt x="184" y="2325"/>
                    <a:pt x="61" y="2317"/>
                  </a:cubicBezTo>
                  <a:cubicBezTo>
                    <a:pt x="60" y="2317"/>
                    <a:pt x="58" y="2317"/>
                    <a:pt x="57" y="2317"/>
                  </a:cubicBezTo>
                  <a:cubicBezTo>
                    <a:pt x="1" y="2317"/>
                    <a:pt x="38" y="2406"/>
                    <a:pt x="102" y="2414"/>
                  </a:cubicBezTo>
                  <a:lnTo>
                    <a:pt x="1131" y="2529"/>
                  </a:lnTo>
                  <a:cubicBezTo>
                    <a:pt x="1675" y="2590"/>
                    <a:pt x="2221" y="2650"/>
                    <a:pt x="2767" y="2713"/>
                  </a:cubicBezTo>
                  <a:cubicBezTo>
                    <a:pt x="2883" y="2725"/>
                    <a:pt x="2999" y="2738"/>
                    <a:pt x="3116" y="2750"/>
                  </a:cubicBezTo>
                  <a:cubicBezTo>
                    <a:pt x="3136" y="2776"/>
                    <a:pt x="3156" y="2800"/>
                    <a:pt x="3179" y="2825"/>
                  </a:cubicBezTo>
                  <a:cubicBezTo>
                    <a:pt x="2849" y="2904"/>
                    <a:pt x="2518" y="2982"/>
                    <a:pt x="2187" y="3064"/>
                  </a:cubicBezTo>
                  <a:cubicBezTo>
                    <a:pt x="2138" y="3076"/>
                    <a:pt x="2086" y="3088"/>
                    <a:pt x="2039" y="3100"/>
                  </a:cubicBezTo>
                  <a:cubicBezTo>
                    <a:pt x="1990" y="3113"/>
                    <a:pt x="2042" y="3196"/>
                    <a:pt x="2096" y="3196"/>
                  </a:cubicBezTo>
                  <a:cubicBezTo>
                    <a:pt x="2098" y="3196"/>
                    <a:pt x="2101" y="3196"/>
                    <a:pt x="2103" y="3196"/>
                  </a:cubicBezTo>
                  <a:lnTo>
                    <a:pt x="3230" y="3037"/>
                  </a:lnTo>
                  <a:cubicBezTo>
                    <a:pt x="3276" y="3030"/>
                    <a:pt x="3319" y="3023"/>
                    <a:pt x="3363" y="3017"/>
                  </a:cubicBezTo>
                  <a:cubicBezTo>
                    <a:pt x="3390" y="3046"/>
                    <a:pt x="3421" y="3073"/>
                    <a:pt x="3450" y="3100"/>
                  </a:cubicBezTo>
                  <a:cubicBezTo>
                    <a:pt x="3225" y="3298"/>
                    <a:pt x="2996" y="3494"/>
                    <a:pt x="2769" y="3694"/>
                  </a:cubicBezTo>
                  <a:cubicBezTo>
                    <a:pt x="2735" y="3723"/>
                    <a:pt x="2704" y="3750"/>
                    <a:pt x="2670" y="3781"/>
                  </a:cubicBezTo>
                  <a:cubicBezTo>
                    <a:pt x="2643" y="3804"/>
                    <a:pt x="2709" y="3871"/>
                    <a:pt x="2749" y="3871"/>
                  </a:cubicBezTo>
                  <a:cubicBezTo>
                    <a:pt x="2755" y="3871"/>
                    <a:pt x="2760" y="3869"/>
                    <a:pt x="2764" y="3867"/>
                  </a:cubicBezTo>
                  <a:cubicBezTo>
                    <a:pt x="3028" y="3691"/>
                    <a:pt x="3295" y="3515"/>
                    <a:pt x="3559" y="3339"/>
                  </a:cubicBezTo>
                  <a:cubicBezTo>
                    <a:pt x="3588" y="3320"/>
                    <a:pt x="3617" y="3302"/>
                    <a:pt x="3646" y="3281"/>
                  </a:cubicBezTo>
                  <a:cubicBezTo>
                    <a:pt x="3660" y="3293"/>
                    <a:pt x="3672" y="3303"/>
                    <a:pt x="3686" y="3315"/>
                  </a:cubicBezTo>
                  <a:cubicBezTo>
                    <a:pt x="3491" y="3689"/>
                    <a:pt x="3295" y="4061"/>
                    <a:pt x="3100" y="4433"/>
                  </a:cubicBezTo>
                  <a:cubicBezTo>
                    <a:pt x="3073" y="4488"/>
                    <a:pt x="3042" y="4542"/>
                    <a:pt x="3015" y="4595"/>
                  </a:cubicBezTo>
                  <a:cubicBezTo>
                    <a:pt x="2998" y="4629"/>
                    <a:pt x="3058" y="4686"/>
                    <a:pt x="3096" y="4686"/>
                  </a:cubicBezTo>
                  <a:cubicBezTo>
                    <a:pt x="3105" y="4686"/>
                    <a:pt x="3112" y="4683"/>
                    <a:pt x="3117" y="4675"/>
                  </a:cubicBezTo>
                  <a:cubicBezTo>
                    <a:pt x="3353" y="4321"/>
                    <a:pt x="3587" y="3967"/>
                    <a:pt x="3824" y="3612"/>
                  </a:cubicBezTo>
                  <a:cubicBezTo>
                    <a:pt x="3851" y="3571"/>
                    <a:pt x="3878" y="3529"/>
                    <a:pt x="3907" y="3489"/>
                  </a:cubicBezTo>
                  <a:cubicBezTo>
                    <a:pt x="3936" y="3510"/>
                    <a:pt x="3969" y="3534"/>
                    <a:pt x="4001" y="3554"/>
                  </a:cubicBezTo>
                  <a:cubicBezTo>
                    <a:pt x="4001" y="3819"/>
                    <a:pt x="3998" y="4083"/>
                    <a:pt x="3998" y="4348"/>
                  </a:cubicBezTo>
                  <a:cubicBezTo>
                    <a:pt x="3998" y="4382"/>
                    <a:pt x="4051" y="4416"/>
                    <a:pt x="4083" y="4416"/>
                  </a:cubicBezTo>
                  <a:cubicBezTo>
                    <a:pt x="4096" y="4416"/>
                    <a:pt x="4105" y="4411"/>
                    <a:pt x="4107" y="4399"/>
                  </a:cubicBezTo>
                  <a:lnTo>
                    <a:pt x="4209" y="3689"/>
                  </a:lnTo>
                  <a:cubicBezTo>
                    <a:pt x="4252" y="3715"/>
                    <a:pt x="4297" y="3740"/>
                    <a:pt x="4343" y="3764"/>
                  </a:cubicBezTo>
                  <a:cubicBezTo>
                    <a:pt x="4489" y="4218"/>
                    <a:pt x="4634" y="4675"/>
                    <a:pt x="4781" y="5129"/>
                  </a:cubicBezTo>
                  <a:lnTo>
                    <a:pt x="4846" y="5327"/>
                  </a:lnTo>
                  <a:cubicBezTo>
                    <a:pt x="4857" y="5360"/>
                    <a:pt x="4900" y="5384"/>
                    <a:pt x="4929" y="5384"/>
                  </a:cubicBezTo>
                  <a:cubicBezTo>
                    <a:pt x="4946" y="5384"/>
                    <a:pt x="4957" y="5375"/>
                    <a:pt x="4952" y="5355"/>
                  </a:cubicBezTo>
                  <a:cubicBezTo>
                    <a:pt x="4839" y="4909"/>
                    <a:pt x="4728" y="4466"/>
                    <a:pt x="4616" y="4020"/>
                  </a:cubicBezTo>
                  <a:cubicBezTo>
                    <a:pt x="4602" y="3972"/>
                    <a:pt x="4592" y="3926"/>
                    <a:pt x="4578" y="3878"/>
                  </a:cubicBezTo>
                  <a:lnTo>
                    <a:pt x="4578" y="3878"/>
                  </a:lnTo>
                  <a:cubicBezTo>
                    <a:pt x="4628" y="3901"/>
                    <a:pt x="4679" y="3921"/>
                    <a:pt x="4728" y="3942"/>
                  </a:cubicBezTo>
                  <a:lnTo>
                    <a:pt x="5324" y="4940"/>
                  </a:lnTo>
                  <a:cubicBezTo>
                    <a:pt x="5342" y="4968"/>
                    <a:pt x="5369" y="4983"/>
                    <a:pt x="5390" y="4983"/>
                  </a:cubicBezTo>
                  <a:cubicBezTo>
                    <a:pt x="5392" y="4983"/>
                    <a:pt x="5393" y="4983"/>
                    <a:pt x="5394" y="4983"/>
                  </a:cubicBezTo>
                  <a:cubicBezTo>
                    <a:pt x="5397" y="4983"/>
                    <a:pt x="5399" y="4983"/>
                    <a:pt x="5401" y="4983"/>
                  </a:cubicBezTo>
                  <a:cubicBezTo>
                    <a:pt x="5421" y="4983"/>
                    <a:pt x="5433" y="4971"/>
                    <a:pt x="5419" y="4943"/>
                  </a:cubicBezTo>
                  <a:cubicBezTo>
                    <a:pt x="5259" y="4633"/>
                    <a:pt x="5099" y="4319"/>
                    <a:pt x="4940" y="4006"/>
                  </a:cubicBezTo>
                  <a:lnTo>
                    <a:pt x="4940" y="4006"/>
                  </a:lnTo>
                  <a:cubicBezTo>
                    <a:pt x="5018" y="4027"/>
                    <a:pt x="5095" y="4041"/>
                    <a:pt x="5170" y="4047"/>
                  </a:cubicBezTo>
                  <a:lnTo>
                    <a:pt x="6571" y="5583"/>
                  </a:lnTo>
                  <a:cubicBezTo>
                    <a:pt x="6640" y="5659"/>
                    <a:pt x="6706" y="5730"/>
                    <a:pt x="6775" y="5805"/>
                  </a:cubicBezTo>
                  <a:cubicBezTo>
                    <a:pt x="6795" y="5827"/>
                    <a:pt x="6816" y="5837"/>
                    <a:pt x="6833" y="5837"/>
                  </a:cubicBezTo>
                  <a:cubicBezTo>
                    <a:pt x="6861" y="5837"/>
                    <a:pt x="6875" y="5809"/>
                    <a:pt x="6843" y="5773"/>
                  </a:cubicBezTo>
                  <a:lnTo>
                    <a:pt x="5505" y="4211"/>
                  </a:lnTo>
                  <a:cubicBezTo>
                    <a:pt x="5457" y="4157"/>
                    <a:pt x="5411" y="4104"/>
                    <a:pt x="5363" y="4047"/>
                  </a:cubicBezTo>
                  <a:cubicBezTo>
                    <a:pt x="5404" y="4041"/>
                    <a:pt x="5443" y="4032"/>
                    <a:pt x="5479" y="4022"/>
                  </a:cubicBezTo>
                  <a:cubicBezTo>
                    <a:pt x="5773" y="4274"/>
                    <a:pt x="6068" y="4525"/>
                    <a:pt x="6362" y="4780"/>
                  </a:cubicBezTo>
                  <a:cubicBezTo>
                    <a:pt x="6378" y="4794"/>
                    <a:pt x="6395" y="4799"/>
                    <a:pt x="6408" y="4799"/>
                  </a:cubicBezTo>
                  <a:cubicBezTo>
                    <a:pt x="6439" y="4799"/>
                    <a:pt x="6455" y="4769"/>
                    <a:pt x="6418" y="4735"/>
                  </a:cubicBezTo>
                  <a:cubicBezTo>
                    <a:pt x="6145" y="4479"/>
                    <a:pt x="5872" y="4220"/>
                    <a:pt x="5597" y="3964"/>
                  </a:cubicBezTo>
                  <a:cubicBezTo>
                    <a:pt x="5643" y="3930"/>
                    <a:pt x="5682" y="3890"/>
                    <a:pt x="5711" y="3841"/>
                  </a:cubicBezTo>
                  <a:cubicBezTo>
                    <a:pt x="5908" y="3962"/>
                    <a:pt x="6106" y="4083"/>
                    <a:pt x="6302" y="4206"/>
                  </a:cubicBezTo>
                  <a:cubicBezTo>
                    <a:pt x="6315" y="4214"/>
                    <a:pt x="6326" y="4217"/>
                    <a:pt x="6336" y="4217"/>
                  </a:cubicBezTo>
                  <a:cubicBezTo>
                    <a:pt x="6371" y="4217"/>
                    <a:pt x="6379" y="4173"/>
                    <a:pt x="6333" y="4140"/>
                  </a:cubicBezTo>
                  <a:cubicBezTo>
                    <a:pt x="6140" y="4006"/>
                    <a:pt x="5950" y="3873"/>
                    <a:pt x="5759" y="3740"/>
                  </a:cubicBezTo>
                  <a:cubicBezTo>
                    <a:pt x="5771" y="3703"/>
                    <a:pt x="5781" y="3663"/>
                    <a:pt x="5788" y="3621"/>
                  </a:cubicBezTo>
                  <a:lnTo>
                    <a:pt x="7159" y="4274"/>
                  </a:lnTo>
                  <a:cubicBezTo>
                    <a:pt x="7170" y="4279"/>
                    <a:pt x="7179" y="4281"/>
                    <a:pt x="7187" y="4281"/>
                  </a:cubicBezTo>
                  <a:cubicBezTo>
                    <a:pt x="7232" y="4281"/>
                    <a:pt x="7234" y="4226"/>
                    <a:pt x="7172" y="4194"/>
                  </a:cubicBezTo>
                  <a:cubicBezTo>
                    <a:pt x="6715" y="3954"/>
                    <a:pt x="6256" y="3711"/>
                    <a:pt x="5795" y="3469"/>
                  </a:cubicBezTo>
                  <a:cubicBezTo>
                    <a:pt x="5788" y="3382"/>
                    <a:pt x="5771" y="3293"/>
                    <a:pt x="5739" y="3196"/>
                  </a:cubicBezTo>
                  <a:lnTo>
                    <a:pt x="5739" y="3196"/>
                  </a:lnTo>
                  <a:cubicBezTo>
                    <a:pt x="5928" y="3233"/>
                    <a:pt x="6119" y="3271"/>
                    <a:pt x="6309" y="3307"/>
                  </a:cubicBezTo>
                  <a:cubicBezTo>
                    <a:pt x="6312" y="3308"/>
                    <a:pt x="6316" y="3308"/>
                    <a:pt x="6319" y="3308"/>
                  </a:cubicBezTo>
                  <a:cubicBezTo>
                    <a:pt x="6363" y="3308"/>
                    <a:pt x="6339" y="3232"/>
                    <a:pt x="6281" y="3216"/>
                  </a:cubicBezTo>
                  <a:cubicBezTo>
                    <a:pt x="6080" y="3160"/>
                    <a:pt x="5880" y="3107"/>
                    <a:pt x="5681" y="3051"/>
                  </a:cubicBezTo>
                  <a:cubicBezTo>
                    <a:pt x="5646" y="2977"/>
                    <a:pt x="5609" y="2904"/>
                    <a:pt x="5565" y="2829"/>
                  </a:cubicBezTo>
                  <a:cubicBezTo>
                    <a:pt x="6027" y="2803"/>
                    <a:pt x="6490" y="2781"/>
                    <a:pt x="6952" y="2756"/>
                  </a:cubicBezTo>
                  <a:cubicBezTo>
                    <a:pt x="7020" y="2750"/>
                    <a:pt x="7092" y="2749"/>
                    <a:pt x="7160" y="2744"/>
                  </a:cubicBezTo>
                  <a:cubicBezTo>
                    <a:pt x="7220" y="2742"/>
                    <a:pt x="7153" y="2648"/>
                    <a:pt x="7094" y="2648"/>
                  </a:cubicBezTo>
                  <a:cubicBezTo>
                    <a:pt x="6597" y="2646"/>
                    <a:pt x="6099" y="2645"/>
                    <a:pt x="5602" y="2639"/>
                  </a:cubicBezTo>
                  <a:lnTo>
                    <a:pt x="5435" y="2639"/>
                  </a:lnTo>
                  <a:cubicBezTo>
                    <a:pt x="5387" y="2580"/>
                    <a:pt x="5338" y="2520"/>
                    <a:pt x="5286" y="2462"/>
                  </a:cubicBezTo>
                  <a:cubicBezTo>
                    <a:pt x="5771" y="2255"/>
                    <a:pt x="6254" y="2051"/>
                    <a:pt x="6737" y="1844"/>
                  </a:cubicBezTo>
                  <a:cubicBezTo>
                    <a:pt x="6809" y="1813"/>
                    <a:pt x="6877" y="1784"/>
                    <a:pt x="6947" y="1754"/>
                  </a:cubicBezTo>
                  <a:cubicBezTo>
                    <a:pt x="6989" y="1737"/>
                    <a:pt x="6922" y="1661"/>
                    <a:pt x="6874" y="1661"/>
                  </a:cubicBezTo>
                  <a:cubicBezTo>
                    <a:pt x="6870" y="1661"/>
                    <a:pt x="6866" y="1662"/>
                    <a:pt x="6862" y="1663"/>
                  </a:cubicBezTo>
                  <a:cubicBezTo>
                    <a:pt x="6339" y="1846"/>
                    <a:pt x="5814" y="2027"/>
                    <a:pt x="5291" y="2211"/>
                  </a:cubicBezTo>
                  <a:lnTo>
                    <a:pt x="5105" y="2274"/>
                  </a:lnTo>
                  <a:cubicBezTo>
                    <a:pt x="5053" y="2226"/>
                    <a:pt x="4996" y="2179"/>
                    <a:pt x="4942" y="2133"/>
                  </a:cubicBezTo>
                  <a:cubicBezTo>
                    <a:pt x="5097" y="1953"/>
                    <a:pt x="5251" y="1771"/>
                    <a:pt x="5406" y="1592"/>
                  </a:cubicBezTo>
                  <a:cubicBezTo>
                    <a:pt x="5665" y="1291"/>
                    <a:pt x="5925" y="991"/>
                    <a:pt x="6182" y="687"/>
                  </a:cubicBezTo>
                  <a:cubicBezTo>
                    <a:pt x="6242" y="617"/>
                    <a:pt x="6302" y="549"/>
                    <a:pt x="6362" y="479"/>
                  </a:cubicBezTo>
                  <a:cubicBezTo>
                    <a:pt x="6387" y="450"/>
                    <a:pt x="6322" y="393"/>
                    <a:pt x="6280" y="393"/>
                  </a:cubicBezTo>
                  <a:cubicBezTo>
                    <a:pt x="6272" y="393"/>
                    <a:pt x="6265" y="395"/>
                    <a:pt x="6259" y="400"/>
                  </a:cubicBezTo>
                  <a:cubicBezTo>
                    <a:pt x="6085" y="580"/>
                    <a:pt x="5908" y="759"/>
                    <a:pt x="5730" y="938"/>
                  </a:cubicBezTo>
                  <a:cubicBezTo>
                    <a:pt x="5448" y="1223"/>
                    <a:pt x="5169" y="1506"/>
                    <a:pt x="4887" y="1793"/>
                  </a:cubicBezTo>
                  <a:cubicBezTo>
                    <a:pt x="4831" y="1851"/>
                    <a:pt x="4773" y="1907"/>
                    <a:pt x="4716" y="1967"/>
                  </a:cubicBezTo>
                  <a:cubicBezTo>
                    <a:pt x="4662" y="1929"/>
                    <a:pt x="4604" y="1895"/>
                    <a:pt x="4546" y="1861"/>
                  </a:cubicBezTo>
                  <a:cubicBezTo>
                    <a:pt x="4636" y="1470"/>
                    <a:pt x="4725" y="1078"/>
                    <a:pt x="4815" y="687"/>
                  </a:cubicBezTo>
                  <a:cubicBezTo>
                    <a:pt x="4829" y="632"/>
                    <a:pt x="4841" y="574"/>
                    <a:pt x="4855" y="520"/>
                  </a:cubicBezTo>
                  <a:cubicBezTo>
                    <a:pt x="4862" y="484"/>
                    <a:pt x="4805" y="441"/>
                    <a:pt x="4770" y="441"/>
                  </a:cubicBezTo>
                  <a:cubicBezTo>
                    <a:pt x="4758" y="441"/>
                    <a:pt x="4749" y="446"/>
                    <a:pt x="4745" y="457"/>
                  </a:cubicBezTo>
                  <a:cubicBezTo>
                    <a:pt x="4619" y="844"/>
                    <a:pt x="4491" y="1230"/>
                    <a:pt x="4365" y="1615"/>
                  </a:cubicBezTo>
                  <a:cubicBezTo>
                    <a:pt x="4349" y="1658"/>
                    <a:pt x="4337" y="1703"/>
                    <a:pt x="4322" y="1745"/>
                  </a:cubicBezTo>
                  <a:cubicBezTo>
                    <a:pt x="4259" y="1716"/>
                    <a:pt x="4198" y="1691"/>
                    <a:pt x="4134" y="1667"/>
                  </a:cubicBezTo>
                  <a:cubicBezTo>
                    <a:pt x="4100" y="1460"/>
                    <a:pt x="4064" y="1250"/>
                    <a:pt x="4030" y="1044"/>
                  </a:cubicBezTo>
                  <a:cubicBezTo>
                    <a:pt x="4024" y="1006"/>
                    <a:pt x="3977" y="977"/>
                    <a:pt x="3947" y="977"/>
                  </a:cubicBezTo>
                  <a:cubicBezTo>
                    <a:pt x="3931" y="977"/>
                    <a:pt x="3920" y="985"/>
                    <a:pt x="3921" y="1003"/>
                  </a:cubicBezTo>
                  <a:cubicBezTo>
                    <a:pt x="3930" y="1204"/>
                    <a:pt x="3940" y="1404"/>
                    <a:pt x="3948" y="1605"/>
                  </a:cubicBezTo>
                  <a:cubicBezTo>
                    <a:pt x="3861" y="1581"/>
                    <a:pt x="3776" y="1563"/>
                    <a:pt x="3696" y="1549"/>
                  </a:cubicBezTo>
                  <a:cubicBezTo>
                    <a:pt x="3472" y="1131"/>
                    <a:pt x="3247" y="716"/>
                    <a:pt x="3023" y="298"/>
                  </a:cubicBezTo>
                  <a:cubicBezTo>
                    <a:pt x="2989" y="233"/>
                    <a:pt x="2955" y="172"/>
                    <a:pt x="2921" y="107"/>
                  </a:cubicBezTo>
                  <a:cubicBezTo>
                    <a:pt x="2903" y="72"/>
                    <a:pt x="2863" y="51"/>
                    <a:pt x="2837" y="51"/>
                  </a:cubicBezTo>
                  <a:cubicBezTo>
                    <a:pt x="2817" y="51"/>
                    <a:pt x="2806" y="63"/>
                    <a:pt x="2819" y="90"/>
                  </a:cubicBezTo>
                  <a:cubicBezTo>
                    <a:pt x="3023" y="523"/>
                    <a:pt x="3226" y="955"/>
                    <a:pt x="3431" y="1387"/>
                  </a:cubicBezTo>
                  <a:cubicBezTo>
                    <a:pt x="3453" y="1436"/>
                    <a:pt x="3477" y="1487"/>
                    <a:pt x="3501" y="1537"/>
                  </a:cubicBezTo>
                  <a:cubicBezTo>
                    <a:pt x="3474" y="1537"/>
                    <a:pt x="3448" y="1539"/>
                    <a:pt x="3419" y="1539"/>
                  </a:cubicBezTo>
                  <a:cubicBezTo>
                    <a:pt x="3247" y="1300"/>
                    <a:pt x="3073" y="1059"/>
                    <a:pt x="2899" y="820"/>
                  </a:cubicBezTo>
                  <a:cubicBezTo>
                    <a:pt x="2878" y="792"/>
                    <a:pt x="2849" y="778"/>
                    <a:pt x="2828" y="778"/>
                  </a:cubicBezTo>
                  <a:cubicBezTo>
                    <a:pt x="2803" y="778"/>
                    <a:pt x="2789" y="796"/>
                    <a:pt x="2810" y="829"/>
                  </a:cubicBezTo>
                  <a:cubicBezTo>
                    <a:pt x="2964" y="1074"/>
                    <a:pt x="3117" y="1317"/>
                    <a:pt x="3271" y="1563"/>
                  </a:cubicBezTo>
                  <a:cubicBezTo>
                    <a:pt x="3226" y="1573"/>
                    <a:pt x="3185" y="1588"/>
                    <a:pt x="3148" y="1605"/>
                  </a:cubicBezTo>
                  <a:cubicBezTo>
                    <a:pt x="2918" y="1377"/>
                    <a:pt x="2685" y="1151"/>
                    <a:pt x="2457" y="923"/>
                  </a:cubicBezTo>
                  <a:cubicBezTo>
                    <a:pt x="2435" y="901"/>
                    <a:pt x="2412" y="892"/>
                    <a:pt x="2395" y="892"/>
                  </a:cubicBezTo>
                  <a:cubicBezTo>
                    <a:pt x="2366" y="892"/>
                    <a:pt x="2353" y="918"/>
                    <a:pt x="2388" y="955"/>
                  </a:cubicBezTo>
                  <a:cubicBezTo>
                    <a:pt x="2605" y="1196"/>
                    <a:pt x="2820" y="1436"/>
                    <a:pt x="3039" y="1675"/>
                  </a:cubicBezTo>
                  <a:cubicBezTo>
                    <a:pt x="3011" y="1699"/>
                    <a:pt x="2986" y="1725"/>
                    <a:pt x="2962" y="1754"/>
                  </a:cubicBezTo>
                  <a:cubicBezTo>
                    <a:pt x="2271" y="1249"/>
                    <a:pt x="1581" y="745"/>
                    <a:pt x="890" y="240"/>
                  </a:cubicBezTo>
                  <a:cubicBezTo>
                    <a:pt x="789" y="167"/>
                    <a:pt x="690" y="93"/>
                    <a:pt x="590" y="20"/>
                  </a:cubicBezTo>
                  <a:cubicBezTo>
                    <a:pt x="571" y="6"/>
                    <a:pt x="555" y="0"/>
                    <a:pt x="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2402733" y="3149759"/>
              <a:ext cx="220523" cy="299147"/>
            </a:xfrm>
            <a:custGeom>
              <a:avLst/>
              <a:gdLst/>
              <a:ahLst/>
              <a:cxnLst/>
              <a:rect l="l" t="t" r="r" b="b"/>
              <a:pathLst>
                <a:path w="4353" h="5905" extrusionOk="0">
                  <a:moveTo>
                    <a:pt x="2614" y="1"/>
                  </a:moveTo>
                  <a:cubicBezTo>
                    <a:pt x="2580" y="1"/>
                    <a:pt x="2542" y="5"/>
                    <a:pt x="2501" y="18"/>
                  </a:cubicBezTo>
                  <a:cubicBezTo>
                    <a:pt x="2294" y="81"/>
                    <a:pt x="2112" y="311"/>
                    <a:pt x="1944" y="724"/>
                  </a:cubicBezTo>
                  <a:cubicBezTo>
                    <a:pt x="1690" y="1342"/>
                    <a:pt x="1820" y="2422"/>
                    <a:pt x="1886" y="2853"/>
                  </a:cubicBezTo>
                  <a:cubicBezTo>
                    <a:pt x="1489" y="3126"/>
                    <a:pt x="565" y="3807"/>
                    <a:pt x="263" y="4392"/>
                  </a:cubicBezTo>
                  <a:cubicBezTo>
                    <a:pt x="52" y="4798"/>
                    <a:pt x="0" y="5076"/>
                    <a:pt x="103" y="5266"/>
                  </a:cubicBezTo>
                  <a:cubicBezTo>
                    <a:pt x="130" y="5319"/>
                    <a:pt x="166" y="5358"/>
                    <a:pt x="204" y="5385"/>
                  </a:cubicBezTo>
                  <a:cubicBezTo>
                    <a:pt x="239" y="5411"/>
                    <a:pt x="277" y="5428"/>
                    <a:pt x="315" y="5438"/>
                  </a:cubicBezTo>
                  <a:cubicBezTo>
                    <a:pt x="341" y="5447"/>
                    <a:pt x="378" y="5454"/>
                    <a:pt x="421" y="5454"/>
                  </a:cubicBezTo>
                  <a:cubicBezTo>
                    <a:pt x="452" y="5454"/>
                    <a:pt x="487" y="5451"/>
                    <a:pt x="524" y="5441"/>
                  </a:cubicBezTo>
                  <a:cubicBezTo>
                    <a:pt x="762" y="5378"/>
                    <a:pt x="1018" y="5109"/>
                    <a:pt x="1306" y="4610"/>
                  </a:cubicBezTo>
                  <a:cubicBezTo>
                    <a:pt x="1472" y="4324"/>
                    <a:pt x="1623" y="4080"/>
                    <a:pt x="1758" y="3880"/>
                  </a:cubicBezTo>
                  <a:lnTo>
                    <a:pt x="1758" y="3880"/>
                  </a:lnTo>
                  <a:cubicBezTo>
                    <a:pt x="1697" y="4093"/>
                    <a:pt x="1617" y="4342"/>
                    <a:pt x="1518" y="4624"/>
                  </a:cubicBezTo>
                  <a:cubicBezTo>
                    <a:pt x="1327" y="5163"/>
                    <a:pt x="1296" y="5513"/>
                    <a:pt x="1419" y="5721"/>
                  </a:cubicBezTo>
                  <a:cubicBezTo>
                    <a:pt x="1449" y="5773"/>
                    <a:pt x="1484" y="5807"/>
                    <a:pt x="1518" y="5832"/>
                  </a:cubicBezTo>
                  <a:cubicBezTo>
                    <a:pt x="1545" y="5854"/>
                    <a:pt x="1572" y="5868"/>
                    <a:pt x="1596" y="5875"/>
                  </a:cubicBezTo>
                  <a:cubicBezTo>
                    <a:pt x="1628" y="5890"/>
                    <a:pt x="1676" y="5904"/>
                    <a:pt x="1735" y="5904"/>
                  </a:cubicBezTo>
                  <a:cubicBezTo>
                    <a:pt x="1770" y="5904"/>
                    <a:pt x="1808" y="5900"/>
                    <a:pt x="1850" y="5887"/>
                  </a:cubicBezTo>
                  <a:cubicBezTo>
                    <a:pt x="2059" y="5822"/>
                    <a:pt x="2240" y="5592"/>
                    <a:pt x="2409" y="5180"/>
                  </a:cubicBezTo>
                  <a:cubicBezTo>
                    <a:pt x="2661" y="4564"/>
                    <a:pt x="2533" y="3484"/>
                    <a:pt x="2467" y="3054"/>
                  </a:cubicBezTo>
                  <a:cubicBezTo>
                    <a:pt x="2863" y="2777"/>
                    <a:pt x="3788" y="2098"/>
                    <a:pt x="4090" y="1513"/>
                  </a:cubicBezTo>
                  <a:cubicBezTo>
                    <a:pt x="4301" y="1105"/>
                    <a:pt x="4352" y="828"/>
                    <a:pt x="4250" y="639"/>
                  </a:cubicBezTo>
                  <a:cubicBezTo>
                    <a:pt x="4197" y="538"/>
                    <a:pt x="4112" y="485"/>
                    <a:pt x="4037" y="465"/>
                  </a:cubicBezTo>
                  <a:cubicBezTo>
                    <a:pt x="4009" y="457"/>
                    <a:pt x="3973" y="450"/>
                    <a:pt x="3929" y="450"/>
                  </a:cubicBezTo>
                  <a:cubicBezTo>
                    <a:pt x="3898" y="450"/>
                    <a:pt x="3863" y="453"/>
                    <a:pt x="3825" y="463"/>
                  </a:cubicBezTo>
                  <a:cubicBezTo>
                    <a:pt x="3586" y="525"/>
                    <a:pt x="3332" y="798"/>
                    <a:pt x="3045" y="1293"/>
                  </a:cubicBezTo>
                  <a:cubicBezTo>
                    <a:pt x="2878" y="1581"/>
                    <a:pt x="2726" y="1825"/>
                    <a:pt x="2593" y="2025"/>
                  </a:cubicBezTo>
                  <a:cubicBezTo>
                    <a:pt x="2654" y="1811"/>
                    <a:pt x="2733" y="1562"/>
                    <a:pt x="2834" y="1281"/>
                  </a:cubicBezTo>
                  <a:cubicBezTo>
                    <a:pt x="3025" y="741"/>
                    <a:pt x="3055" y="392"/>
                    <a:pt x="2931" y="182"/>
                  </a:cubicBezTo>
                  <a:cubicBezTo>
                    <a:pt x="2876" y="89"/>
                    <a:pt x="2806" y="47"/>
                    <a:pt x="2755" y="28"/>
                  </a:cubicBezTo>
                  <a:cubicBezTo>
                    <a:pt x="2722" y="15"/>
                    <a:pt x="2674" y="1"/>
                    <a:pt x="2614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2566062" y="3302752"/>
              <a:ext cx="265661" cy="282328"/>
            </a:xfrm>
            <a:custGeom>
              <a:avLst/>
              <a:gdLst/>
              <a:ahLst/>
              <a:cxnLst/>
              <a:rect l="l" t="t" r="r" b="b"/>
              <a:pathLst>
                <a:path w="5244" h="5573" extrusionOk="0">
                  <a:moveTo>
                    <a:pt x="1287" y="0"/>
                  </a:moveTo>
                  <a:cubicBezTo>
                    <a:pt x="1272" y="0"/>
                    <a:pt x="1256" y="1"/>
                    <a:pt x="1241" y="3"/>
                  </a:cubicBezTo>
                  <a:cubicBezTo>
                    <a:pt x="1128" y="17"/>
                    <a:pt x="1046" y="77"/>
                    <a:pt x="1002" y="138"/>
                  </a:cubicBezTo>
                  <a:cubicBezTo>
                    <a:pt x="970" y="177"/>
                    <a:pt x="932" y="239"/>
                    <a:pt x="922" y="334"/>
                  </a:cubicBezTo>
                  <a:cubicBezTo>
                    <a:pt x="891" y="580"/>
                    <a:pt x="1050" y="916"/>
                    <a:pt x="1403" y="1367"/>
                  </a:cubicBezTo>
                  <a:cubicBezTo>
                    <a:pt x="1608" y="1628"/>
                    <a:pt x="1777" y="1860"/>
                    <a:pt x="1915" y="2058"/>
                  </a:cubicBezTo>
                  <a:cubicBezTo>
                    <a:pt x="1741" y="1921"/>
                    <a:pt x="1538" y="1758"/>
                    <a:pt x="1311" y="1560"/>
                  </a:cubicBezTo>
                  <a:cubicBezTo>
                    <a:pt x="920" y="1217"/>
                    <a:pt x="627" y="1054"/>
                    <a:pt x="398" y="1054"/>
                  </a:cubicBezTo>
                  <a:cubicBezTo>
                    <a:pt x="374" y="1054"/>
                    <a:pt x="351" y="1056"/>
                    <a:pt x="328" y="1060"/>
                  </a:cubicBezTo>
                  <a:cubicBezTo>
                    <a:pt x="222" y="1077"/>
                    <a:pt x="156" y="1128"/>
                    <a:pt x="121" y="1169"/>
                  </a:cubicBezTo>
                  <a:cubicBezTo>
                    <a:pt x="81" y="1206"/>
                    <a:pt x="26" y="1281"/>
                    <a:pt x="17" y="1401"/>
                  </a:cubicBezTo>
                  <a:cubicBezTo>
                    <a:pt x="0" y="1616"/>
                    <a:pt x="147" y="1872"/>
                    <a:pt x="466" y="2179"/>
                  </a:cubicBezTo>
                  <a:cubicBezTo>
                    <a:pt x="516" y="2227"/>
                    <a:pt x="569" y="2271"/>
                    <a:pt x="627" y="2314"/>
                  </a:cubicBezTo>
                  <a:cubicBezTo>
                    <a:pt x="1152" y="2698"/>
                    <a:pt x="2040" y="2933"/>
                    <a:pt x="2420" y="3021"/>
                  </a:cubicBezTo>
                  <a:cubicBezTo>
                    <a:pt x="2530" y="3490"/>
                    <a:pt x="2820" y="4601"/>
                    <a:pt x="3251" y="5098"/>
                  </a:cubicBezTo>
                  <a:cubicBezTo>
                    <a:pt x="3374" y="5241"/>
                    <a:pt x="3490" y="5352"/>
                    <a:pt x="3596" y="5429"/>
                  </a:cubicBezTo>
                  <a:cubicBezTo>
                    <a:pt x="3729" y="5525"/>
                    <a:pt x="3849" y="5573"/>
                    <a:pt x="3962" y="5573"/>
                  </a:cubicBezTo>
                  <a:cubicBezTo>
                    <a:pt x="3977" y="5573"/>
                    <a:pt x="3991" y="5572"/>
                    <a:pt x="4006" y="5570"/>
                  </a:cubicBezTo>
                  <a:cubicBezTo>
                    <a:pt x="4118" y="5557"/>
                    <a:pt x="4200" y="5497"/>
                    <a:pt x="4245" y="5435"/>
                  </a:cubicBezTo>
                  <a:cubicBezTo>
                    <a:pt x="4277" y="5396"/>
                    <a:pt x="4315" y="5335"/>
                    <a:pt x="4327" y="5239"/>
                  </a:cubicBezTo>
                  <a:cubicBezTo>
                    <a:pt x="4356" y="4993"/>
                    <a:pt x="4199" y="4657"/>
                    <a:pt x="3844" y="4207"/>
                  </a:cubicBezTo>
                  <a:cubicBezTo>
                    <a:pt x="3639" y="3946"/>
                    <a:pt x="3470" y="3715"/>
                    <a:pt x="3333" y="3515"/>
                  </a:cubicBezTo>
                  <a:lnTo>
                    <a:pt x="3333" y="3515"/>
                  </a:lnTo>
                  <a:cubicBezTo>
                    <a:pt x="3509" y="3652"/>
                    <a:pt x="3712" y="3816"/>
                    <a:pt x="3936" y="4014"/>
                  </a:cubicBezTo>
                  <a:cubicBezTo>
                    <a:pt x="4325" y="4357"/>
                    <a:pt x="4619" y="4519"/>
                    <a:pt x="4849" y="4519"/>
                  </a:cubicBezTo>
                  <a:cubicBezTo>
                    <a:pt x="4873" y="4519"/>
                    <a:pt x="4896" y="4517"/>
                    <a:pt x="4919" y="4514"/>
                  </a:cubicBezTo>
                  <a:cubicBezTo>
                    <a:pt x="5026" y="4497"/>
                    <a:pt x="5090" y="4446"/>
                    <a:pt x="5125" y="4405"/>
                  </a:cubicBezTo>
                  <a:cubicBezTo>
                    <a:pt x="5166" y="4367"/>
                    <a:pt x="5223" y="4292"/>
                    <a:pt x="5231" y="4173"/>
                  </a:cubicBezTo>
                  <a:cubicBezTo>
                    <a:pt x="5243" y="3957"/>
                    <a:pt x="5098" y="3701"/>
                    <a:pt x="4779" y="3394"/>
                  </a:cubicBezTo>
                  <a:cubicBezTo>
                    <a:pt x="4301" y="2933"/>
                    <a:pt x="3248" y="2652"/>
                    <a:pt x="2825" y="2553"/>
                  </a:cubicBezTo>
                  <a:cubicBezTo>
                    <a:pt x="2716" y="2084"/>
                    <a:pt x="2425" y="973"/>
                    <a:pt x="1994" y="476"/>
                  </a:cubicBezTo>
                  <a:cubicBezTo>
                    <a:pt x="1716" y="154"/>
                    <a:pt x="1489" y="0"/>
                    <a:pt x="1287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2509272" y="3574493"/>
              <a:ext cx="303048" cy="162467"/>
            </a:xfrm>
            <a:custGeom>
              <a:avLst/>
              <a:gdLst/>
              <a:ahLst/>
              <a:cxnLst/>
              <a:rect l="l" t="t" r="r" b="b"/>
              <a:pathLst>
                <a:path w="5982" h="3207" extrusionOk="0">
                  <a:moveTo>
                    <a:pt x="654" y="0"/>
                  </a:moveTo>
                  <a:cubicBezTo>
                    <a:pt x="480" y="0"/>
                    <a:pt x="350" y="40"/>
                    <a:pt x="261" y="121"/>
                  </a:cubicBezTo>
                  <a:cubicBezTo>
                    <a:pt x="176" y="194"/>
                    <a:pt x="143" y="292"/>
                    <a:pt x="142" y="368"/>
                  </a:cubicBezTo>
                  <a:cubicBezTo>
                    <a:pt x="137" y="416"/>
                    <a:pt x="143" y="491"/>
                    <a:pt x="188" y="575"/>
                  </a:cubicBezTo>
                  <a:cubicBezTo>
                    <a:pt x="230" y="653"/>
                    <a:pt x="299" y="727"/>
                    <a:pt x="394" y="797"/>
                  </a:cubicBezTo>
                  <a:cubicBezTo>
                    <a:pt x="565" y="921"/>
                    <a:pt x="826" y="1036"/>
                    <a:pt x="1176" y="1141"/>
                  </a:cubicBezTo>
                  <a:cubicBezTo>
                    <a:pt x="1493" y="1239"/>
                    <a:pt x="1765" y="1329"/>
                    <a:pt x="1990" y="1413"/>
                  </a:cubicBezTo>
                  <a:cubicBezTo>
                    <a:pt x="1768" y="1403"/>
                    <a:pt x="1509" y="1384"/>
                    <a:pt x="1212" y="1351"/>
                  </a:cubicBezTo>
                  <a:cubicBezTo>
                    <a:pt x="1058" y="1335"/>
                    <a:pt x="920" y="1326"/>
                    <a:pt x="797" y="1326"/>
                  </a:cubicBezTo>
                  <a:cubicBezTo>
                    <a:pt x="467" y="1326"/>
                    <a:pt x="248" y="1387"/>
                    <a:pt x="120" y="1512"/>
                  </a:cubicBezTo>
                  <a:cubicBezTo>
                    <a:pt x="43" y="1585"/>
                    <a:pt x="19" y="1665"/>
                    <a:pt x="14" y="1718"/>
                  </a:cubicBezTo>
                  <a:cubicBezTo>
                    <a:pt x="2" y="1773"/>
                    <a:pt x="0" y="1865"/>
                    <a:pt x="60" y="1967"/>
                  </a:cubicBezTo>
                  <a:cubicBezTo>
                    <a:pt x="92" y="2024"/>
                    <a:pt x="138" y="2073"/>
                    <a:pt x="201" y="2119"/>
                  </a:cubicBezTo>
                  <a:cubicBezTo>
                    <a:pt x="343" y="2223"/>
                    <a:pt x="568" y="2300"/>
                    <a:pt x="876" y="2348"/>
                  </a:cubicBezTo>
                  <a:cubicBezTo>
                    <a:pt x="952" y="2360"/>
                    <a:pt x="1034" y="2365"/>
                    <a:pt x="1119" y="2365"/>
                  </a:cubicBezTo>
                  <a:cubicBezTo>
                    <a:pt x="1764" y="2365"/>
                    <a:pt x="2600" y="2054"/>
                    <a:pt x="2958" y="1909"/>
                  </a:cubicBezTo>
                  <a:cubicBezTo>
                    <a:pt x="3123" y="2060"/>
                    <a:pt x="3403" y="2300"/>
                    <a:pt x="3719" y="2531"/>
                  </a:cubicBezTo>
                  <a:cubicBezTo>
                    <a:pt x="4082" y="2795"/>
                    <a:pt x="4492" y="3048"/>
                    <a:pt x="4833" y="3133"/>
                  </a:cubicBezTo>
                  <a:cubicBezTo>
                    <a:pt x="5028" y="3182"/>
                    <a:pt x="5191" y="3206"/>
                    <a:pt x="5327" y="3206"/>
                  </a:cubicBezTo>
                  <a:cubicBezTo>
                    <a:pt x="5502" y="3206"/>
                    <a:pt x="5631" y="3166"/>
                    <a:pt x="5721" y="3085"/>
                  </a:cubicBezTo>
                  <a:cubicBezTo>
                    <a:pt x="5806" y="3010"/>
                    <a:pt x="5835" y="2915"/>
                    <a:pt x="5837" y="2838"/>
                  </a:cubicBezTo>
                  <a:cubicBezTo>
                    <a:pt x="5842" y="2788"/>
                    <a:pt x="5835" y="2713"/>
                    <a:pt x="5791" y="2631"/>
                  </a:cubicBezTo>
                  <a:cubicBezTo>
                    <a:pt x="5673" y="2413"/>
                    <a:pt x="5349" y="2229"/>
                    <a:pt x="4803" y="2063"/>
                  </a:cubicBezTo>
                  <a:cubicBezTo>
                    <a:pt x="4485" y="1967"/>
                    <a:pt x="4214" y="1875"/>
                    <a:pt x="3988" y="1793"/>
                  </a:cubicBezTo>
                  <a:lnTo>
                    <a:pt x="3988" y="1793"/>
                  </a:lnTo>
                  <a:cubicBezTo>
                    <a:pt x="4210" y="1804"/>
                    <a:pt x="4470" y="1822"/>
                    <a:pt x="4768" y="1855"/>
                  </a:cubicBezTo>
                  <a:cubicBezTo>
                    <a:pt x="4923" y="1872"/>
                    <a:pt x="5061" y="1880"/>
                    <a:pt x="5184" y="1880"/>
                  </a:cubicBezTo>
                  <a:cubicBezTo>
                    <a:pt x="5514" y="1880"/>
                    <a:pt x="5734" y="1819"/>
                    <a:pt x="5861" y="1696"/>
                  </a:cubicBezTo>
                  <a:cubicBezTo>
                    <a:pt x="5937" y="1623"/>
                    <a:pt x="5961" y="1543"/>
                    <a:pt x="5970" y="1490"/>
                  </a:cubicBezTo>
                  <a:cubicBezTo>
                    <a:pt x="5980" y="1433"/>
                    <a:pt x="5982" y="1343"/>
                    <a:pt x="5922" y="1240"/>
                  </a:cubicBezTo>
                  <a:cubicBezTo>
                    <a:pt x="5811" y="1051"/>
                    <a:pt x="5543" y="926"/>
                    <a:pt x="5106" y="858"/>
                  </a:cubicBezTo>
                  <a:cubicBezTo>
                    <a:pt x="5029" y="846"/>
                    <a:pt x="4947" y="841"/>
                    <a:pt x="4861" y="841"/>
                  </a:cubicBezTo>
                  <a:cubicBezTo>
                    <a:pt x="4216" y="841"/>
                    <a:pt x="3379" y="1150"/>
                    <a:pt x="3021" y="1295"/>
                  </a:cubicBezTo>
                  <a:cubicBezTo>
                    <a:pt x="2662" y="974"/>
                    <a:pt x="1787" y="234"/>
                    <a:pt x="1149" y="73"/>
                  </a:cubicBezTo>
                  <a:cubicBezTo>
                    <a:pt x="954" y="25"/>
                    <a:pt x="790" y="0"/>
                    <a:pt x="654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2347413" y="3453415"/>
              <a:ext cx="315764" cy="144330"/>
            </a:xfrm>
            <a:custGeom>
              <a:avLst/>
              <a:gdLst/>
              <a:ahLst/>
              <a:cxnLst/>
              <a:rect l="l" t="t" r="r" b="b"/>
              <a:pathLst>
                <a:path w="6233" h="2849" extrusionOk="0">
                  <a:moveTo>
                    <a:pt x="5285" y="1"/>
                  </a:moveTo>
                  <a:cubicBezTo>
                    <a:pt x="5168" y="1"/>
                    <a:pt x="5033" y="14"/>
                    <a:pt x="4880" y="41"/>
                  </a:cubicBezTo>
                  <a:cubicBezTo>
                    <a:pt x="4222" y="156"/>
                    <a:pt x="3374" y="838"/>
                    <a:pt x="3047" y="1123"/>
                  </a:cubicBezTo>
                  <a:cubicBezTo>
                    <a:pt x="2628" y="945"/>
                    <a:pt x="1655" y="561"/>
                    <a:pt x="996" y="561"/>
                  </a:cubicBezTo>
                  <a:cubicBezTo>
                    <a:pt x="957" y="561"/>
                    <a:pt x="918" y="562"/>
                    <a:pt x="881" y="565"/>
                  </a:cubicBezTo>
                  <a:cubicBezTo>
                    <a:pt x="425" y="601"/>
                    <a:pt x="162" y="707"/>
                    <a:pt x="55" y="895"/>
                  </a:cubicBezTo>
                  <a:cubicBezTo>
                    <a:pt x="0" y="994"/>
                    <a:pt x="0" y="1094"/>
                    <a:pt x="24" y="1168"/>
                  </a:cubicBezTo>
                  <a:cubicBezTo>
                    <a:pt x="34" y="1217"/>
                    <a:pt x="63" y="1284"/>
                    <a:pt x="135" y="1350"/>
                  </a:cubicBezTo>
                  <a:cubicBezTo>
                    <a:pt x="149" y="1362"/>
                    <a:pt x="164" y="1376"/>
                    <a:pt x="181" y="1388"/>
                  </a:cubicBezTo>
                  <a:cubicBezTo>
                    <a:pt x="354" y="1514"/>
                    <a:pt x="650" y="1575"/>
                    <a:pt x="1084" y="1575"/>
                  </a:cubicBezTo>
                  <a:cubicBezTo>
                    <a:pt x="1138" y="1575"/>
                    <a:pt x="1195" y="1574"/>
                    <a:pt x="1253" y="1572"/>
                  </a:cubicBezTo>
                  <a:cubicBezTo>
                    <a:pt x="1440" y="1565"/>
                    <a:pt x="1614" y="1563"/>
                    <a:pt x="1774" y="1563"/>
                  </a:cubicBezTo>
                  <a:cubicBezTo>
                    <a:pt x="1894" y="1563"/>
                    <a:pt x="2007" y="1564"/>
                    <a:pt x="2111" y="1567"/>
                  </a:cubicBezTo>
                  <a:cubicBezTo>
                    <a:pt x="1898" y="1629"/>
                    <a:pt x="1647" y="1693"/>
                    <a:pt x="1355" y="1760"/>
                  </a:cubicBezTo>
                  <a:cubicBezTo>
                    <a:pt x="794" y="1883"/>
                    <a:pt x="482" y="2043"/>
                    <a:pt x="371" y="2258"/>
                  </a:cubicBezTo>
                  <a:cubicBezTo>
                    <a:pt x="323" y="2354"/>
                    <a:pt x="324" y="2438"/>
                    <a:pt x="335" y="2489"/>
                  </a:cubicBezTo>
                  <a:cubicBezTo>
                    <a:pt x="343" y="2545"/>
                    <a:pt x="369" y="2632"/>
                    <a:pt x="461" y="2711"/>
                  </a:cubicBezTo>
                  <a:cubicBezTo>
                    <a:pt x="470" y="2719"/>
                    <a:pt x="480" y="2726"/>
                    <a:pt x="488" y="2733"/>
                  </a:cubicBezTo>
                  <a:cubicBezTo>
                    <a:pt x="595" y="2810"/>
                    <a:pt x="747" y="2848"/>
                    <a:pt x="949" y="2848"/>
                  </a:cubicBezTo>
                  <a:cubicBezTo>
                    <a:pt x="1067" y="2848"/>
                    <a:pt x="1202" y="2835"/>
                    <a:pt x="1355" y="2810"/>
                  </a:cubicBezTo>
                  <a:cubicBezTo>
                    <a:pt x="2012" y="2695"/>
                    <a:pt x="2859" y="2013"/>
                    <a:pt x="3187" y="1728"/>
                  </a:cubicBezTo>
                  <a:cubicBezTo>
                    <a:pt x="3602" y="1907"/>
                    <a:pt x="4571" y="2290"/>
                    <a:pt x="5230" y="2290"/>
                  </a:cubicBezTo>
                  <a:cubicBezTo>
                    <a:pt x="5272" y="2290"/>
                    <a:pt x="5313" y="2289"/>
                    <a:pt x="5352" y="2286"/>
                  </a:cubicBezTo>
                  <a:cubicBezTo>
                    <a:pt x="5810" y="2250"/>
                    <a:pt x="6071" y="2144"/>
                    <a:pt x="6178" y="1956"/>
                  </a:cubicBezTo>
                  <a:cubicBezTo>
                    <a:pt x="6233" y="1857"/>
                    <a:pt x="6233" y="1757"/>
                    <a:pt x="6211" y="1683"/>
                  </a:cubicBezTo>
                  <a:cubicBezTo>
                    <a:pt x="6197" y="1634"/>
                    <a:pt x="6170" y="1567"/>
                    <a:pt x="6100" y="1501"/>
                  </a:cubicBezTo>
                  <a:cubicBezTo>
                    <a:pt x="5939" y="1352"/>
                    <a:pt x="5625" y="1276"/>
                    <a:pt x="5148" y="1276"/>
                  </a:cubicBezTo>
                  <a:cubicBezTo>
                    <a:pt x="5094" y="1276"/>
                    <a:pt x="5039" y="1277"/>
                    <a:pt x="4982" y="1279"/>
                  </a:cubicBezTo>
                  <a:cubicBezTo>
                    <a:pt x="4793" y="1286"/>
                    <a:pt x="4619" y="1288"/>
                    <a:pt x="4459" y="1288"/>
                  </a:cubicBezTo>
                  <a:cubicBezTo>
                    <a:pt x="4339" y="1288"/>
                    <a:pt x="4226" y="1287"/>
                    <a:pt x="4122" y="1284"/>
                  </a:cubicBezTo>
                  <a:cubicBezTo>
                    <a:pt x="4335" y="1222"/>
                    <a:pt x="4586" y="1158"/>
                    <a:pt x="4880" y="1091"/>
                  </a:cubicBezTo>
                  <a:cubicBezTo>
                    <a:pt x="5439" y="968"/>
                    <a:pt x="5752" y="808"/>
                    <a:pt x="5863" y="593"/>
                  </a:cubicBezTo>
                  <a:cubicBezTo>
                    <a:pt x="5912" y="497"/>
                    <a:pt x="5909" y="413"/>
                    <a:pt x="5898" y="362"/>
                  </a:cubicBezTo>
                  <a:cubicBezTo>
                    <a:pt x="5890" y="306"/>
                    <a:pt x="5864" y="219"/>
                    <a:pt x="5772" y="140"/>
                  </a:cubicBezTo>
                  <a:cubicBezTo>
                    <a:pt x="5663" y="47"/>
                    <a:pt x="5504" y="1"/>
                    <a:pt x="528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2715205" y="3084458"/>
              <a:ext cx="133894" cy="302997"/>
            </a:xfrm>
            <a:custGeom>
              <a:avLst/>
              <a:gdLst/>
              <a:ahLst/>
              <a:cxnLst/>
              <a:rect l="l" t="t" r="r" b="b"/>
              <a:pathLst>
                <a:path w="2643" h="5981" extrusionOk="0">
                  <a:moveTo>
                    <a:pt x="2205" y="1"/>
                  </a:moveTo>
                  <a:cubicBezTo>
                    <a:pt x="2192" y="1"/>
                    <a:pt x="2179" y="2"/>
                    <a:pt x="2168" y="3"/>
                  </a:cubicBezTo>
                  <a:cubicBezTo>
                    <a:pt x="2118" y="6"/>
                    <a:pt x="2045" y="20"/>
                    <a:pt x="1968" y="76"/>
                  </a:cubicBezTo>
                  <a:cubicBezTo>
                    <a:pt x="1768" y="221"/>
                    <a:pt x="1627" y="564"/>
                    <a:pt x="1538" y="1133"/>
                  </a:cubicBezTo>
                  <a:cubicBezTo>
                    <a:pt x="1487" y="1459"/>
                    <a:pt x="1430" y="1740"/>
                    <a:pt x="1378" y="1977"/>
                  </a:cubicBezTo>
                  <a:cubicBezTo>
                    <a:pt x="1359" y="1756"/>
                    <a:pt x="1343" y="1495"/>
                    <a:pt x="1335" y="1196"/>
                  </a:cubicBezTo>
                  <a:cubicBezTo>
                    <a:pt x="1320" y="622"/>
                    <a:pt x="1224" y="285"/>
                    <a:pt x="1033" y="134"/>
                  </a:cubicBezTo>
                  <a:cubicBezTo>
                    <a:pt x="942" y="61"/>
                    <a:pt x="866" y="54"/>
                    <a:pt x="813" y="54"/>
                  </a:cubicBezTo>
                  <a:cubicBezTo>
                    <a:pt x="809" y="54"/>
                    <a:pt x="805" y="54"/>
                    <a:pt x="800" y="54"/>
                  </a:cubicBezTo>
                  <a:cubicBezTo>
                    <a:pt x="744" y="54"/>
                    <a:pt x="659" y="66"/>
                    <a:pt x="572" y="136"/>
                  </a:cubicBezTo>
                  <a:cubicBezTo>
                    <a:pt x="401" y="271"/>
                    <a:pt x="313" y="549"/>
                    <a:pt x="302" y="996"/>
                  </a:cubicBezTo>
                  <a:cubicBezTo>
                    <a:pt x="289" y="1663"/>
                    <a:pt x="797" y="2623"/>
                    <a:pt x="1012" y="3001"/>
                  </a:cubicBezTo>
                  <a:cubicBezTo>
                    <a:pt x="743" y="3399"/>
                    <a:pt x="123" y="4367"/>
                    <a:pt x="50" y="5020"/>
                  </a:cubicBezTo>
                  <a:cubicBezTo>
                    <a:pt x="0" y="5476"/>
                    <a:pt x="53" y="5754"/>
                    <a:pt x="217" y="5896"/>
                  </a:cubicBezTo>
                  <a:cubicBezTo>
                    <a:pt x="226" y="5903"/>
                    <a:pt x="232" y="5908"/>
                    <a:pt x="241" y="5913"/>
                  </a:cubicBezTo>
                  <a:cubicBezTo>
                    <a:pt x="310" y="5965"/>
                    <a:pt x="385" y="5981"/>
                    <a:pt x="450" y="5981"/>
                  </a:cubicBezTo>
                  <a:cubicBezTo>
                    <a:pt x="460" y="5981"/>
                    <a:pt x="470" y="5980"/>
                    <a:pt x="480" y="5980"/>
                  </a:cubicBezTo>
                  <a:cubicBezTo>
                    <a:pt x="529" y="5976"/>
                    <a:pt x="601" y="5963"/>
                    <a:pt x="678" y="5906"/>
                  </a:cubicBezTo>
                  <a:cubicBezTo>
                    <a:pt x="877" y="5761"/>
                    <a:pt x="1019" y="5416"/>
                    <a:pt x="1110" y="4850"/>
                  </a:cubicBezTo>
                  <a:cubicBezTo>
                    <a:pt x="1159" y="4524"/>
                    <a:pt x="1215" y="4242"/>
                    <a:pt x="1268" y="4005"/>
                  </a:cubicBezTo>
                  <a:cubicBezTo>
                    <a:pt x="1287" y="4227"/>
                    <a:pt x="1302" y="4488"/>
                    <a:pt x="1311" y="4787"/>
                  </a:cubicBezTo>
                  <a:cubicBezTo>
                    <a:pt x="1326" y="5360"/>
                    <a:pt x="1422" y="5698"/>
                    <a:pt x="1615" y="5848"/>
                  </a:cubicBezTo>
                  <a:cubicBezTo>
                    <a:pt x="1618" y="5852"/>
                    <a:pt x="1623" y="5855"/>
                    <a:pt x="1625" y="5857"/>
                  </a:cubicBezTo>
                  <a:cubicBezTo>
                    <a:pt x="1707" y="5916"/>
                    <a:pt x="1782" y="5928"/>
                    <a:pt x="1835" y="5928"/>
                  </a:cubicBezTo>
                  <a:cubicBezTo>
                    <a:pt x="1839" y="5928"/>
                    <a:pt x="1843" y="5929"/>
                    <a:pt x="1847" y="5929"/>
                  </a:cubicBezTo>
                  <a:cubicBezTo>
                    <a:pt x="1902" y="5929"/>
                    <a:pt x="1988" y="5916"/>
                    <a:pt x="2076" y="5846"/>
                  </a:cubicBezTo>
                  <a:cubicBezTo>
                    <a:pt x="2246" y="5712"/>
                    <a:pt x="2333" y="5433"/>
                    <a:pt x="2344" y="4986"/>
                  </a:cubicBezTo>
                  <a:cubicBezTo>
                    <a:pt x="2357" y="4319"/>
                    <a:pt x="1849" y="3360"/>
                    <a:pt x="1634" y="2981"/>
                  </a:cubicBezTo>
                  <a:cubicBezTo>
                    <a:pt x="1905" y="2583"/>
                    <a:pt x="2523" y="1616"/>
                    <a:pt x="2596" y="962"/>
                  </a:cubicBezTo>
                  <a:cubicBezTo>
                    <a:pt x="2642" y="505"/>
                    <a:pt x="2591" y="225"/>
                    <a:pt x="2427" y="87"/>
                  </a:cubicBezTo>
                  <a:cubicBezTo>
                    <a:pt x="2355" y="22"/>
                    <a:pt x="2273" y="1"/>
                    <a:pt x="220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40"/>
          <p:cNvGrpSpPr/>
          <p:nvPr/>
        </p:nvGrpSpPr>
        <p:grpSpPr>
          <a:xfrm>
            <a:off x="2203124" y="3393918"/>
            <a:ext cx="1392597" cy="1285799"/>
            <a:chOff x="598274" y="3075724"/>
            <a:chExt cx="1943882" cy="1794806"/>
          </a:xfrm>
        </p:grpSpPr>
        <p:sp>
          <p:nvSpPr>
            <p:cNvPr id="430" name="Google Shape;430;p40"/>
            <p:cNvSpPr/>
            <p:nvPr/>
          </p:nvSpPr>
          <p:spPr>
            <a:xfrm>
              <a:off x="598274" y="3075724"/>
              <a:ext cx="1943882" cy="1794806"/>
            </a:xfrm>
            <a:custGeom>
              <a:avLst/>
              <a:gdLst/>
              <a:ahLst/>
              <a:cxnLst/>
              <a:rect l="l" t="t" r="r" b="b"/>
              <a:pathLst>
                <a:path w="38571" h="35613" extrusionOk="0">
                  <a:moveTo>
                    <a:pt x="19424" y="1"/>
                  </a:moveTo>
                  <a:cubicBezTo>
                    <a:pt x="13422" y="1"/>
                    <a:pt x="7392" y="2762"/>
                    <a:pt x="4440" y="8101"/>
                  </a:cubicBezTo>
                  <a:cubicBezTo>
                    <a:pt x="1" y="16124"/>
                    <a:pt x="839" y="27147"/>
                    <a:pt x="9575" y="32984"/>
                  </a:cubicBezTo>
                  <a:cubicBezTo>
                    <a:pt x="12293" y="34800"/>
                    <a:pt x="15342" y="35613"/>
                    <a:pt x="18377" y="35613"/>
                  </a:cubicBezTo>
                  <a:cubicBezTo>
                    <a:pt x="24782" y="35613"/>
                    <a:pt x="31120" y="31993"/>
                    <a:pt x="34132" y="26547"/>
                  </a:cubicBezTo>
                  <a:cubicBezTo>
                    <a:pt x="38571" y="18524"/>
                    <a:pt x="36910" y="6941"/>
                    <a:pt x="28072" y="2123"/>
                  </a:cubicBezTo>
                  <a:cubicBezTo>
                    <a:pt x="25460" y="700"/>
                    <a:pt x="22445" y="1"/>
                    <a:pt x="19424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796643" y="3289414"/>
              <a:ext cx="1438798" cy="1359120"/>
            </a:xfrm>
            <a:custGeom>
              <a:avLst/>
              <a:gdLst/>
              <a:ahLst/>
              <a:cxnLst/>
              <a:rect l="l" t="t" r="r" b="b"/>
              <a:pathLst>
                <a:path w="28549" h="26968" extrusionOk="0">
                  <a:moveTo>
                    <a:pt x="14858" y="277"/>
                  </a:moveTo>
                  <a:cubicBezTo>
                    <a:pt x="16754" y="277"/>
                    <a:pt x="18644" y="640"/>
                    <a:pt x="20342" y="1327"/>
                  </a:cubicBezTo>
                  <a:cubicBezTo>
                    <a:pt x="19564" y="1133"/>
                    <a:pt x="18738" y="1035"/>
                    <a:pt x="17884" y="1035"/>
                  </a:cubicBezTo>
                  <a:cubicBezTo>
                    <a:pt x="16986" y="1035"/>
                    <a:pt x="16057" y="1143"/>
                    <a:pt x="15118" y="1363"/>
                  </a:cubicBezTo>
                  <a:cubicBezTo>
                    <a:pt x="11960" y="2105"/>
                    <a:pt x="9151" y="3979"/>
                    <a:pt x="7206" y="6641"/>
                  </a:cubicBezTo>
                  <a:cubicBezTo>
                    <a:pt x="3797" y="11297"/>
                    <a:pt x="2156" y="17992"/>
                    <a:pt x="4965" y="22465"/>
                  </a:cubicBezTo>
                  <a:cubicBezTo>
                    <a:pt x="430" y="17194"/>
                    <a:pt x="1386" y="9739"/>
                    <a:pt x="4888" y="4947"/>
                  </a:cubicBezTo>
                  <a:cubicBezTo>
                    <a:pt x="7240" y="1731"/>
                    <a:pt x="11061" y="277"/>
                    <a:pt x="14858" y="277"/>
                  </a:cubicBezTo>
                  <a:close/>
                  <a:moveTo>
                    <a:pt x="17983" y="1263"/>
                  </a:moveTo>
                  <a:cubicBezTo>
                    <a:pt x="19280" y="1263"/>
                    <a:pt x="20548" y="1508"/>
                    <a:pt x="21712" y="2044"/>
                  </a:cubicBezTo>
                  <a:cubicBezTo>
                    <a:pt x="21274" y="1929"/>
                    <a:pt x="20806" y="1873"/>
                    <a:pt x="20315" y="1873"/>
                  </a:cubicBezTo>
                  <a:cubicBezTo>
                    <a:pt x="16993" y="1873"/>
                    <a:pt x="12650" y="4442"/>
                    <a:pt x="9643" y="8550"/>
                  </a:cubicBezTo>
                  <a:cubicBezTo>
                    <a:pt x="7549" y="11413"/>
                    <a:pt x="6038" y="14555"/>
                    <a:pt x="5388" y="17395"/>
                  </a:cubicBezTo>
                  <a:cubicBezTo>
                    <a:pt x="4893" y="19554"/>
                    <a:pt x="4931" y="21380"/>
                    <a:pt x="5484" y="22788"/>
                  </a:cubicBezTo>
                  <a:cubicBezTo>
                    <a:pt x="2309" y="18421"/>
                    <a:pt x="3932" y="11534"/>
                    <a:pt x="7405" y="6787"/>
                  </a:cubicBezTo>
                  <a:cubicBezTo>
                    <a:pt x="9772" y="3552"/>
                    <a:pt x="14014" y="1263"/>
                    <a:pt x="17983" y="1263"/>
                  </a:cubicBezTo>
                  <a:close/>
                  <a:moveTo>
                    <a:pt x="20348" y="2117"/>
                  </a:moveTo>
                  <a:cubicBezTo>
                    <a:pt x="21011" y="2117"/>
                    <a:pt x="21634" y="2228"/>
                    <a:pt x="22198" y="2465"/>
                  </a:cubicBezTo>
                  <a:cubicBezTo>
                    <a:pt x="22197" y="2465"/>
                    <a:pt x="22196" y="2465"/>
                    <a:pt x="22195" y="2465"/>
                  </a:cubicBezTo>
                  <a:cubicBezTo>
                    <a:pt x="19864" y="2465"/>
                    <a:pt x="15597" y="5768"/>
                    <a:pt x="12198" y="10418"/>
                  </a:cubicBezTo>
                  <a:cubicBezTo>
                    <a:pt x="8597" y="15340"/>
                    <a:pt x="5687" y="21225"/>
                    <a:pt x="6422" y="23872"/>
                  </a:cubicBezTo>
                  <a:cubicBezTo>
                    <a:pt x="6363" y="23814"/>
                    <a:pt x="6305" y="23756"/>
                    <a:pt x="6246" y="23696"/>
                  </a:cubicBezTo>
                  <a:cubicBezTo>
                    <a:pt x="3890" y="20359"/>
                    <a:pt x="6228" y="13639"/>
                    <a:pt x="9842" y="8696"/>
                  </a:cubicBezTo>
                  <a:cubicBezTo>
                    <a:pt x="12517" y="5038"/>
                    <a:pt x="16945" y="2117"/>
                    <a:pt x="20348" y="2117"/>
                  </a:cubicBezTo>
                  <a:close/>
                  <a:moveTo>
                    <a:pt x="22205" y="2718"/>
                  </a:moveTo>
                  <a:cubicBezTo>
                    <a:pt x="22457" y="2718"/>
                    <a:pt x="22679" y="2760"/>
                    <a:pt x="22866" y="2848"/>
                  </a:cubicBezTo>
                  <a:cubicBezTo>
                    <a:pt x="21470" y="3431"/>
                    <a:pt x="17693" y="7804"/>
                    <a:pt x="14531" y="12125"/>
                  </a:cubicBezTo>
                  <a:cubicBezTo>
                    <a:pt x="10870" y="17125"/>
                    <a:pt x="7313" y="22681"/>
                    <a:pt x="7028" y="24397"/>
                  </a:cubicBezTo>
                  <a:cubicBezTo>
                    <a:pt x="6963" y="24350"/>
                    <a:pt x="6902" y="24298"/>
                    <a:pt x="6840" y="24247"/>
                  </a:cubicBezTo>
                  <a:cubicBezTo>
                    <a:pt x="5564" y="22037"/>
                    <a:pt x="8685" y="15639"/>
                    <a:pt x="12397" y="10565"/>
                  </a:cubicBezTo>
                  <a:cubicBezTo>
                    <a:pt x="15996" y="5644"/>
                    <a:pt x="20125" y="2718"/>
                    <a:pt x="22205" y="2718"/>
                  </a:cubicBezTo>
                  <a:close/>
                  <a:moveTo>
                    <a:pt x="23081" y="3010"/>
                  </a:moveTo>
                  <a:cubicBezTo>
                    <a:pt x="23098" y="3010"/>
                    <a:pt x="23112" y="3012"/>
                    <a:pt x="23125" y="3017"/>
                  </a:cubicBezTo>
                  <a:cubicBezTo>
                    <a:pt x="23139" y="3027"/>
                    <a:pt x="23151" y="3037"/>
                    <a:pt x="23163" y="3051"/>
                  </a:cubicBezTo>
                  <a:cubicBezTo>
                    <a:pt x="23164" y="3059"/>
                    <a:pt x="23168" y="3068"/>
                    <a:pt x="23168" y="3078"/>
                  </a:cubicBezTo>
                  <a:cubicBezTo>
                    <a:pt x="23335" y="3972"/>
                    <a:pt x="20074" y="9377"/>
                    <a:pt x="16048" y="14881"/>
                  </a:cubicBezTo>
                  <a:cubicBezTo>
                    <a:pt x="12075" y="20313"/>
                    <a:pt x="8402" y="24339"/>
                    <a:pt x="7441" y="24694"/>
                  </a:cubicBezTo>
                  <a:cubicBezTo>
                    <a:pt x="7378" y="24652"/>
                    <a:pt x="7313" y="24607"/>
                    <a:pt x="7252" y="24563"/>
                  </a:cubicBezTo>
                  <a:cubicBezTo>
                    <a:pt x="7259" y="23384"/>
                    <a:pt x="10453" y="18114"/>
                    <a:pt x="14728" y="12268"/>
                  </a:cubicBezTo>
                  <a:cubicBezTo>
                    <a:pt x="18945" y="6505"/>
                    <a:pt x="22423" y="3010"/>
                    <a:pt x="23081" y="3010"/>
                  </a:cubicBezTo>
                  <a:close/>
                  <a:moveTo>
                    <a:pt x="23393" y="3366"/>
                  </a:moveTo>
                  <a:cubicBezTo>
                    <a:pt x="23475" y="3527"/>
                    <a:pt x="23535" y="3716"/>
                    <a:pt x="23572" y="3931"/>
                  </a:cubicBezTo>
                  <a:cubicBezTo>
                    <a:pt x="23958" y="6254"/>
                    <a:pt x="21646" y="11483"/>
                    <a:pt x="18077" y="16364"/>
                  </a:cubicBezTo>
                  <a:cubicBezTo>
                    <a:pt x="14631" y="21075"/>
                    <a:pt x="10197" y="24805"/>
                    <a:pt x="7986" y="24856"/>
                  </a:cubicBezTo>
                  <a:cubicBezTo>
                    <a:pt x="7967" y="24857"/>
                    <a:pt x="7948" y="24857"/>
                    <a:pt x="7929" y="24857"/>
                  </a:cubicBezTo>
                  <a:cubicBezTo>
                    <a:pt x="7838" y="24857"/>
                    <a:pt x="7754" y="24850"/>
                    <a:pt x="7672" y="24838"/>
                  </a:cubicBezTo>
                  <a:cubicBezTo>
                    <a:pt x="9146" y="24017"/>
                    <a:pt x="13044" y="19409"/>
                    <a:pt x="16247" y="15030"/>
                  </a:cubicBezTo>
                  <a:cubicBezTo>
                    <a:pt x="19649" y="10379"/>
                    <a:pt x="23053" y="5022"/>
                    <a:pt x="23393" y="3366"/>
                  </a:cubicBezTo>
                  <a:close/>
                  <a:moveTo>
                    <a:pt x="23779" y="3723"/>
                  </a:moveTo>
                  <a:cubicBezTo>
                    <a:pt x="24161" y="4264"/>
                    <a:pt x="24419" y="4940"/>
                    <a:pt x="24547" y="5742"/>
                  </a:cubicBezTo>
                  <a:cubicBezTo>
                    <a:pt x="25069" y="8981"/>
                    <a:pt x="23393" y="13927"/>
                    <a:pt x="20376" y="18052"/>
                  </a:cubicBezTo>
                  <a:cubicBezTo>
                    <a:pt x="17456" y="22044"/>
                    <a:pt x="13136" y="25008"/>
                    <a:pt x="9870" y="25263"/>
                  </a:cubicBezTo>
                  <a:cubicBezTo>
                    <a:pt x="9717" y="25274"/>
                    <a:pt x="9568" y="25280"/>
                    <a:pt x="9422" y="25280"/>
                  </a:cubicBezTo>
                  <a:cubicBezTo>
                    <a:pt x="8954" y="25280"/>
                    <a:pt x="8522" y="25220"/>
                    <a:pt x="8129" y="25099"/>
                  </a:cubicBezTo>
                  <a:cubicBezTo>
                    <a:pt x="10452" y="24897"/>
                    <a:pt x="14860" y="21179"/>
                    <a:pt x="18273" y="16511"/>
                  </a:cubicBezTo>
                  <a:cubicBezTo>
                    <a:pt x="21878" y="11581"/>
                    <a:pt x="24207" y="6276"/>
                    <a:pt x="23813" y="3894"/>
                  </a:cubicBezTo>
                  <a:cubicBezTo>
                    <a:pt x="23803" y="3832"/>
                    <a:pt x="23791" y="3778"/>
                    <a:pt x="23779" y="3723"/>
                  </a:cubicBezTo>
                  <a:close/>
                  <a:moveTo>
                    <a:pt x="24127" y="3795"/>
                  </a:moveTo>
                  <a:lnTo>
                    <a:pt x="24127" y="3795"/>
                  </a:lnTo>
                  <a:cubicBezTo>
                    <a:pt x="25142" y="4918"/>
                    <a:pt x="25810" y="6379"/>
                    <a:pt x="26084" y="8097"/>
                  </a:cubicBezTo>
                  <a:cubicBezTo>
                    <a:pt x="26666" y="11755"/>
                    <a:pt x="25433" y="16212"/>
                    <a:pt x="22857" y="19733"/>
                  </a:cubicBezTo>
                  <a:cubicBezTo>
                    <a:pt x="20410" y="23080"/>
                    <a:pt x="16433" y="25483"/>
                    <a:pt x="12727" y="25853"/>
                  </a:cubicBezTo>
                  <a:cubicBezTo>
                    <a:pt x="12382" y="25888"/>
                    <a:pt x="12043" y="25905"/>
                    <a:pt x="11712" y="25905"/>
                  </a:cubicBezTo>
                  <a:cubicBezTo>
                    <a:pt x="10801" y="25905"/>
                    <a:pt x="9944" y="25775"/>
                    <a:pt x="9155" y="25519"/>
                  </a:cubicBezTo>
                  <a:lnTo>
                    <a:pt x="9155" y="25519"/>
                  </a:lnTo>
                  <a:cubicBezTo>
                    <a:pt x="9243" y="25523"/>
                    <a:pt x="9332" y="25525"/>
                    <a:pt x="9422" y="25525"/>
                  </a:cubicBezTo>
                  <a:cubicBezTo>
                    <a:pt x="9574" y="25525"/>
                    <a:pt x="9730" y="25519"/>
                    <a:pt x="9890" y="25505"/>
                  </a:cubicBezTo>
                  <a:cubicBezTo>
                    <a:pt x="13225" y="25247"/>
                    <a:pt x="17620" y="22242"/>
                    <a:pt x="20579" y="18195"/>
                  </a:cubicBezTo>
                  <a:cubicBezTo>
                    <a:pt x="23632" y="14019"/>
                    <a:pt x="25325" y="9000"/>
                    <a:pt x="24794" y="5703"/>
                  </a:cubicBezTo>
                  <a:cubicBezTo>
                    <a:pt x="24675" y="4964"/>
                    <a:pt x="24451" y="4326"/>
                    <a:pt x="24127" y="3795"/>
                  </a:cubicBezTo>
                  <a:close/>
                  <a:moveTo>
                    <a:pt x="25270" y="4969"/>
                  </a:moveTo>
                  <a:cubicBezTo>
                    <a:pt x="26535" y="6566"/>
                    <a:pt x="27366" y="8490"/>
                    <a:pt x="27711" y="10662"/>
                  </a:cubicBezTo>
                  <a:cubicBezTo>
                    <a:pt x="28295" y="14366"/>
                    <a:pt x="27329" y="18378"/>
                    <a:pt x="25124" y="21392"/>
                  </a:cubicBezTo>
                  <a:cubicBezTo>
                    <a:pt x="23031" y="24254"/>
                    <a:pt x="19531" y="26217"/>
                    <a:pt x="15761" y="26640"/>
                  </a:cubicBezTo>
                  <a:cubicBezTo>
                    <a:pt x="15246" y="26698"/>
                    <a:pt x="14735" y="26727"/>
                    <a:pt x="14230" y="26727"/>
                  </a:cubicBezTo>
                  <a:cubicBezTo>
                    <a:pt x="12733" y="26727"/>
                    <a:pt x="11290" y="26474"/>
                    <a:pt x="9950" y="25981"/>
                  </a:cubicBezTo>
                  <a:lnTo>
                    <a:pt x="9950" y="25981"/>
                  </a:lnTo>
                  <a:cubicBezTo>
                    <a:pt x="10513" y="26096"/>
                    <a:pt x="11104" y="26153"/>
                    <a:pt x="11716" y="26153"/>
                  </a:cubicBezTo>
                  <a:cubicBezTo>
                    <a:pt x="12054" y="26153"/>
                    <a:pt x="12398" y="26136"/>
                    <a:pt x="12749" y="26101"/>
                  </a:cubicBezTo>
                  <a:cubicBezTo>
                    <a:pt x="16524" y="25723"/>
                    <a:pt x="20569" y="23281"/>
                    <a:pt x="23055" y="19880"/>
                  </a:cubicBezTo>
                  <a:cubicBezTo>
                    <a:pt x="25666" y="16310"/>
                    <a:pt x="26921" y="11780"/>
                    <a:pt x="26329" y="8060"/>
                  </a:cubicBezTo>
                  <a:cubicBezTo>
                    <a:pt x="26144" y="6911"/>
                    <a:pt x="25786" y="5874"/>
                    <a:pt x="25270" y="4969"/>
                  </a:cubicBezTo>
                  <a:close/>
                  <a:moveTo>
                    <a:pt x="14908" y="0"/>
                  </a:moveTo>
                  <a:cubicBezTo>
                    <a:pt x="14399" y="0"/>
                    <a:pt x="13888" y="26"/>
                    <a:pt x="13379" y="79"/>
                  </a:cubicBezTo>
                  <a:cubicBezTo>
                    <a:pt x="9725" y="458"/>
                    <a:pt x="6637" y="2136"/>
                    <a:pt x="4687" y="4800"/>
                  </a:cubicBezTo>
                  <a:cubicBezTo>
                    <a:pt x="799" y="10118"/>
                    <a:pt x="0" y="18668"/>
                    <a:pt x="6187" y="24039"/>
                  </a:cubicBezTo>
                  <a:cubicBezTo>
                    <a:pt x="6197" y="24048"/>
                    <a:pt x="6209" y="24056"/>
                    <a:pt x="6219" y="24068"/>
                  </a:cubicBezTo>
                  <a:cubicBezTo>
                    <a:pt x="6320" y="24191"/>
                    <a:pt x="6426" y="24310"/>
                    <a:pt x="6538" y="24423"/>
                  </a:cubicBezTo>
                  <a:cubicBezTo>
                    <a:pt x="6673" y="24558"/>
                    <a:pt x="6815" y="24679"/>
                    <a:pt x="6965" y="24788"/>
                  </a:cubicBezTo>
                  <a:cubicBezTo>
                    <a:pt x="6985" y="24802"/>
                    <a:pt x="7004" y="24817"/>
                    <a:pt x="7023" y="24829"/>
                  </a:cubicBezTo>
                  <a:cubicBezTo>
                    <a:pt x="7026" y="24831"/>
                    <a:pt x="7030" y="24833"/>
                    <a:pt x="7032" y="24836"/>
                  </a:cubicBezTo>
                  <a:cubicBezTo>
                    <a:pt x="7055" y="24853"/>
                    <a:pt x="7081" y="24870"/>
                    <a:pt x="7107" y="24885"/>
                  </a:cubicBezTo>
                  <a:cubicBezTo>
                    <a:pt x="7115" y="24892"/>
                    <a:pt x="7125" y="24903"/>
                    <a:pt x="7136" y="24909"/>
                  </a:cubicBezTo>
                  <a:cubicBezTo>
                    <a:pt x="7156" y="24925"/>
                    <a:pt x="7178" y="24935"/>
                    <a:pt x="7202" y="24945"/>
                  </a:cubicBezTo>
                  <a:cubicBezTo>
                    <a:pt x="7424" y="25080"/>
                    <a:pt x="7663" y="25194"/>
                    <a:pt x="7916" y="25281"/>
                  </a:cubicBezTo>
                  <a:cubicBezTo>
                    <a:pt x="9785" y="26389"/>
                    <a:pt x="11947" y="26968"/>
                    <a:pt x="14232" y="26968"/>
                  </a:cubicBezTo>
                  <a:cubicBezTo>
                    <a:pt x="14746" y="26968"/>
                    <a:pt x="15267" y="26938"/>
                    <a:pt x="15792" y="26879"/>
                  </a:cubicBezTo>
                  <a:cubicBezTo>
                    <a:pt x="19628" y="26449"/>
                    <a:pt x="23193" y="24450"/>
                    <a:pt x="25325" y="21534"/>
                  </a:cubicBezTo>
                  <a:cubicBezTo>
                    <a:pt x="27568" y="18472"/>
                    <a:pt x="28549" y="14391"/>
                    <a:pt x="27952" y="10621"/>
                  </a:cubicBezTo>
                  <a:cubicBezTo>
                    <a:pt x="27434" y="7363"/>
                    <a:pt x="25842" y="4645"/>
                    <a:pt x="23338" y="2737"/>
                  </a:cubicBezTo>
                  <a:cubicBezTo>
                    <a:pt x="23294" y="2703"/>
                    <a:pt x="23250" y="2668"/>
                    <a:pt x="23204" y="2636"/>
                  </a:cubicBezTo>
                  <a:cubicBezTo>
                    <a:pt x="23185" y="2622"/>
                    <a:pt x="23166" y="2607"/>
                    <a:pt x="23146" y="2592"/>
                  </a:cubicBezTo>
                  <a:cubicBezTo>
                    <a:pt x="23123" y="2576"/>
                    <a:pt x="23100" y="2559"/>
                    <a:pt x="23079" y="2546"/>
                  </a:cubicBezTo>
                  <a:cubicBezTo>
                    <a:pt x="20794" y="896"/>
                    <a:pt x="17883" y="0"/>
                    <a:pt x="14908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lt1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914021" y="4361994"/>
              <a:ext cx="371127" cy="307727"/>
            </a:xfrm>
            <a:custGeom>
              <a:avLst/>
              <a:gdLst/>
              <a:ahLst/>
              <a:cxnLst/>
              <a:rect l="l" t="t" r="r" b="b"/>
              <a:pathLst>
                <a:path w="7364" h="6106" extrusionOk="0">
                  <a:moveTo>
                    <a:pt x="1511" y="1"/>
                  </a:moveTo>
                  <a:cubicBezTo>
                    <a:pt x="1477" y="1"/>
                    <a:pt x="1452" y="40"/>
                    <a:pt x="1484" y="79"/>
                  </a:cubicBezTo>
                  <a:lnTo>
                    <a:pt x="2943" y="1769"/>
                  </a:lnTo>
                  <a:cubicBezTo>
                    <a:pt x="3001" y="1835"/>
                    <a:pt x="3061" y="1904"/>
                    <a:pt x="3119" y="1974"/>
                  </a:cubicBezTo>
                  <a:cubicBezTo>
                    <a:pt x="3095" y="2001"/>
                    <a:pt x="3073" y="2030"/>
                    <a:pt x="3052" y="2061"/>
                  </a:cubicBezTo>
                  <a:cubicBezTo>
                    <a:pt x="2815" y="1902"/>
                    <a:pt x="2576" y="1745"/>
                    <a:pt x="2339" y="1586"/>
                  </a:cubicBezTo>
                  <a:cubicBezTo>
                    <a:pt x="2328" y="1579"/>
                    <a:pt x="2317" y="1576"/>
                    <a:pt x="2308" y="1576"/>
                  </a:cubicBezTo>
                  <a:cubicBezTo>
                    <a:pt x="2269" y="1576"/>
                    <a:pt x="2250" y="1629"/>
                    <a:pt x="2293" y="1663"/>
                  </a:cubicBezTo>
                  <a:cubicBezTo>
                    <a:pt x="2518" y="1842"/>
                    <a:pt x="2747" y="2025"/>
                    <a:pt x="2974" y="2204"/>
                  </a:cubicBezTo>
                  <a:cubicBezTo>
                    <a:pt x="2957" y="2243"/>
                    <a:pt x="2943" y="2286"/>
                    <a:pt x="2934" y="2332"/>
                  </a:cubicBezTo>
                  <a:lnTo>
                    <a:pt x="1398" y="1762"/>
                  </a:lnTo>
                  <a:cubicBezTo>
                    <a:pt x="1323" y="1735"/>
                    <a:pt x="1252" y="1706"/>
                    <a:pt x="1177" y="1678"/>
                  </a:cubicBezTo>
                  <a:cubicBezTo>
                    <a:pt x="1169" y="1676"/>
                    <a:pt x="1163" y="1674"/>
                    <a:pt x="1157" y="1674"/>
                  </a:cubicBezTo>
                  <a:cubicBezTo>
                    <a:pt x="1111" y="1674"/>
                    <a:pt x="1098" y="1746"/>
                    <a:pt x="1153" y="1771"/>
                  </a:cubicBezTo>
                  <a:cubicBezTo>
                    <a:pt x="1678" y="1999"/>
                    <a:pt x="2202" y="2225"/>
                    <a:pt x="2728" y="2453"/>
                  </a:cubicBezTo>
                  <a:cubicBezTo>
                    <a:pt x="2789" y="2481"/>
                    <a:pt x="2854" y="2506"/>
                    <a:pt x="2916" y="2533"/>
                  </a:cubicBezTo>
                  <a:cubicBezTo>
                    <a:pt x="2917" y="2573"/>
                    <a:pt x="2923" y="2610"/>
                    <a:pt x="2928" y="2649"/>
                  </a:cubicBezTo>
                  <a:cubicBezTo>
                    <a:pt x="2619" y="2624"/>
                    <a:pt x="2310" y="2597"/>
                    <a:pt x="2001" y="2571"/>
                  </a:cubicBezTo>
                  <a:cubicBezTo>
                    <a:pt x="1475" y="2525"/>
                    <a:pt x="951" y="2481"/>
                    <a:pt x="427" y="2436"/>
                  </a:cubicBezTo>
                  <a:lnTo>
                    <a:pt x="64" y="2404"/>
                  </a:lnTo>
                  <a:cubicBezTo>
                    <a:pt x="63" y="2404"/>
                    <a:pt x="62" y="2404"/>
                    <a:pt x="61" y="2404"/>
                  </a:cubicBezTo>
                  <a:cubicBezTo>
                    <a:pt x="1" y="2404"/>
                    <a:pt x="2" y="2496"/>
                    <a:pt x="66" y="2504"/>
                  </a:cubicBezTo>
                  <a:cubicBezTo>
                    <a:pt x="400" y="2547"/>
                    <a:pt x="733" y="2590"/>
                    <a:pt x="1067" y="2632"/>
                  </a:cubicBezTo>
                  <a:cubicBezTo>
                    <a:pt x="1596" y="2701"/>
                    <a:pt x="2129" y="2767"/>
                    <a:pt x="2658" y="2836"/>
                  </a:cubicBezTo>
                  <a:cubicBezTo>
                    <a:pt x="2771" y="2849"/>
                    <a:pt x="2883" y="2863"/>
                    <a:pt x="2994" y="2878"/>
                  </a:cubicBezTo>
                  <a:cubicBezTo>
                    <a:pt x="3004" y="2904"/>
                    <a:pt x="3016" y="2929"/>
                    <a:pt x="3028" y="2957"/>
                  </a:cubicBezTo>
                  <a:cubicBezTo>
                    <a:pt x="2660" y="3035"/>
                    <a:pt x="2288" y="3117"/>
                    <a:pt x="1919" y="3196"/>
                  </a:cubicBezTo>
                  <a:cubicBezTo>
                    <a:pt x="1864" y="3208"/>
                    <a:pt x="1808" y="3220"/>
                    <a:pt x="1753" y="3231"/>
                  </a:cubicBezTo>
                  <a:cubicBezTo>
                    <a:pt x="1698" y="3245"/>
                    <a:pt x="1717" y="3333"/>
                    <a:pt x="1773" y="3333"/>
                  </a:cubicBezTo>
                  <a:cubicBezTo>
                    <a:pt x="1776" y="3333"/>
                    <a:pt x="1778" y="3333"/>
                    <a:pt x="1781" y="3332"/>
                  </a:cubicBezTo>
                  <a:cubicBezTo>
                    <a:pt x="2184" y="3279"/>
                    <a:pt x="2590" y="3228"/>
                    <a:pt x="2992" y="3173"/>
                  </a:cubicBezTo>
                  <a:cubicBezTo>
                    <a:pt x="3039" y="3168"/>
                    <a:pt x="3086" y="3161"/>
                    <a:pt x="3136" y="3155"/>
                  </a:cubicBezTo>
                  <a:cubicBezTo>
                    <a:pt x="3153" y="3185"/>
                    <a:pt x="3172" y="3213"/>
                    <a:pt x="3189" y="3242"/>
                  </a:cubicBezTo>
                  <a:cubicBezTo>
                    <a:pt x="2876" y="3445"/>
                    <a:pt x="2564" y="3648"/>
                    <a:pt x="2252" y="3851"/>
                  </a:cubicBezTo>
                  <a:cubicBezTo>
                    <a:pt x="2207" y="3880"/>
                    <a:pt x="2160" y="3911"/>
                    <a:pt x="2115" y="3940"/>
                  </a:cubicBezTo>
                  <a:cubicBezTo>
                    <a:pt x="2077" y="3964"/>
                    <a:pt x="2119" y="4034"/>
                    <a:pt x="2160" y="4034"/>
                  </a:cubicBezTo>
                  <a:cubicBezTo>
                    <a:pt x="2165" y="4034"/>
                    <a:pt x="2170" y="4033"/>
                    <a:pt x="2175" y="4030"/>
                  </a:cubicBezTo>
                  <a:cubicBezTo>
                    <a:pt x="2518" y="3851"/>
                    <a:pt x="2863" y="3668"/>
                    <a:pt x="3204" y="3489"/>
                  </a:cubicBezTo>
                  <a:cubicBezTo>
                    <a:pt x="3242" y="3470"/>
                    <a:pt x="3277" y="3450"/>
                    <a:pt x="3317" y="3429"/>
                  </a:cubicBezTo>
                  <a:cubicBezTo>
                    <a:pt x="3325" y="3441"/>
                    <a:pt x="3334" y="3453"/>
                    <a:pt x="3342" y="3464"/>
                  </a:cubicBezTo>
                  <a:lnTo>
                    <a:pt x="2286" y="4616"/>
                  </a:lnTo>
                  <a:cubicBezTo>
                    <a:pt x="2235" y="4672"/>
                    <a:pt x="2184" y="4730"/>
                    <a:pt x="2132" y="4784"/>
                  </a:cubicBezTo>
                  <a:cubicBezTo>
                    <a:pt x="2102" y="4818"/>
                    <a:pt x="2139" y="4879"/>
                    <a:pt x="2177" y="4879"/>
                  </a:cubicBezTo>
                  <a:cubicBezTo>
                    <a:pt x="2185" y="4879"/>
                    <a:pt x="2194" y="4876"/>
                    <a:pt x="2202" y="4868"/>
                  </a:cubicBezTo>
                  <a:cubicBezTo>
                    <a:pt x="2590" y="4503"/>
                    <a:pt x="2974" y="4138"/>
                    <a:pt x="3359" y="3774"/>
                  </a:cubicBezTo>
                  <a:cubicBezTo>
                    <a:pt x="3404" y="3731"/>
                    <a:pt x="3448" y="3689"/>
                    <a:pt x="3496" y="3646"/>
                  </a:cubicBezTo>
                  <a:cubicBezTo>
                    <a:pt x="3516" y="3668"/>
                    <a:pt x="3540" y="3692"/>
                    <a:pt x="3564" y="3714"/>
                  </a:cubicBezTo>
                  <a:cubicBezTo>
                    <a:pt x="3453" y="3989"/>
                    <a:pt x="3344" y="4262"/>
                    <a:pt x="3233" y="4537"/>
                  </a:cubicBezTo>
                  <a:cubicBezTo>
                    <a:pt x="3220" y="4573"/>
                    <a:pt x="3260" y="4608"/>
                    <a:pt x="3293" y="4608"/>
                  </a:cubicBezTo>
                  <a:cubicBezTo>
                    <a:pt x="3305" y="4608"/>
                    <a:pt x="3317" y="4603"/>
                    <a:pt x="3324" y="4590"/>
                  </a:cubicBezTo>
                  <a:cubicBezTo>
                    <a:pt x="3455" y="4346"/>
                    <a:pt x="3588" y="4102"/>
                    <a:pt x="3720" y="3856"/>
                  </a:cubicBezTo>
                  <a:cubicBezTo>
                    <a:pt x="3754" y="3885"/>
                    <a:pt x="3788" y="3911"/>
                    <a:pt x="3822" y="3936"/>
                  </a:cubicBezTo>
                  <a:cubicBezTo>
                    <a:pt x="3784" y="4409"/>
                    <a:pt x="3745" y="4880"/>
                    <a:pt x="3708" y="5355"/>
                  </a:cubicBezTo>
                  <a:cubicBezTo>
                    <a:pt x="3701" y="5423"/>
                    <a:pt x="3696" y="5491"/>
                    <a:pt x="3690" y="5561"/>
                  </a:cubicBezTo>
                  <a:cubicBezTo>
                    <a:pt x="3687" y="5596"/>
                    <a:pt x="3722" y="5620"/>
                    <a:pt x="3751" y="5620"/>
                  </a:cubicBezTo>
                  <a:cubicBezTo>
                    <a:pt x="3768" y="5620"/>
                    <a:pt x="3783" y="5612"/>
                    <a:pt x="3786" y="5592"/>
                  </a:cubicBezTo>
                  <a:cubicBezTo>
                    <a:pt x="3854" y="5131"/>
                    <a:pt x="3924" y="4667"/>
                    <a:pt x="3993" y="4206"/>
                  </a:cubicBezTo>
                  <a:cubicBezTo>
                    <a:pt x="3999" y="4158"/>
                    <a:pt x="4008" y="4109"/>
                    <a:pt x="4015" y="4061"/>
                  </a:cubicBezTo>
                  <a:cubicBezTo>
                    <a:pt x="4057" y="4085"/>
                    <a:pt x="4097" y="4107"/>
                    <a:pt x="4139" y="4126"/>
                  </a:cubicBezTo>
                  <a:cubicBezTo>
                    <a:pt x="4204" y="4470"/>
                    <a:pt x="4271" y="4817"/>
                    <a:pt x="4334" y="5165"/>
                  </a:cubicBezTo>
                  <a:cubicBezTo>
                    <a:pt x="4341" y="5196"/>
                    <a:pt x="4366" y="5209"/>
                    <a:pt x="4387" y="5209"/>
                  </a:cubicBezTo>
                  <a:cubicBezTo>
                    <a:pt x="4389" y="5210"/>
                    <a:pt x="4392" y="5210"/>
                    <a:pt x="4395" y="5210"/>
                  </a:cubicBezTo>
                  <a:cubicBezTo>
                    <a:pt x="4415" y="5210"/>
                    <a:pt x="4433" y="5197"/>
                    <a:pt x="4429" y="5168"/>
                  </a:cubicBezTo>
                  <a:lnTo>
                    <a:pt x="4327" y="4196"/>
                  </a:lnTo>
                  <a:lnTo>
                    <a:pt x="4327" y="4196"/>
                  </a:lnTo>
                  <a:cubicBezTo>
                    <a:pt x="4400" y="4218"/>
                    <a:pt x="4472" y="4232"/>
                    <a:pt x="4546" y="4240"/>
                  </a:cubicBezTo>
                  <a:cubicBezTo>
                    <a:pt x="4810" y="4774"/>
                    <a:pt x="5075" y="5307"/>
                    <a:pt x="5339" y="5843"/>
                  </a:cubicBezTo>
                  <a:lnTo>
                    <a:pt x="5453" y="6073"/>
                  </a:lnTo>
                  <a:cubicBezTo>
                    <a:pt x="5465" y="6096"/>
                    <a:pt x="5484" y="6105"/>
                    <a:pt x="5501" y="6105"/>
                  </a:cubicBezTo>
                  <a:cubicBezTo>
                    <a:pt x="5530" y="6105"/>
                    <a:pt x="5554" y="6078"/>
                    <a:pt x="5537" y="6039"/>
                  </a:cubicBezTo>
                  <a:cubicBezTo>
                    <a:pt x="5298" y="5498"/>
                    <a:pt x="5059" y="4953"/>
                    <a:pt x="4820" y="4411"/>
                  </a:cubicBezTo>
                  <a:cubicBezTo>
                    <a:pt x="4795" y="4354"/>
                    <a:pt x="4771" y="4298"/>
                    <a:pt x="4745" y="4240"/>
                  </a:cubicBezTo>
                  <a:cubicBezTo>
                    <a:pt x="4788" y="4235"/>
                    <a:pt x="4831" y="4226"/>
                    <a:pt x="4871" y="4214"/>
                  </a:cubicBezTo>
                  <a:cubicBezTo>
                    <a:pt x="5068" y="4479"/>
                    <a:pt x="5262" y="4742"/>
                    <a:pt x="5459" y="5006"/>
                  </a:cubicBezTo>
                  <a:cubicBezTo>
                    <a:pt x="5470" y="5022"/>
                    <a:pt x="5485" y="5028"/>
                    <a:pt x="5499" y="5028"/>
                  </a:cubicBezTo>
                  <a:cubicBezTo>
                    <a:pt x="5530" y="5028"/>
                    <a:pt x="5557" y="4997"/>
                    <a:pt x="5534" y="4962"/>
                  </a:cubicBezTo>
                  <a:cubicBezTo>
                    <a:pt x="5360" y="4692"/>
                    <a:pt x="5187" y="4424"/>
                    <a:pt x="5017" y="4158"/>
                  </a:cubicBezTo>
                  <a:cubicBezTo>
                    <a:pt x="5078" y="4124"/>
                    <a:pt x="5134" y="4081"/>
                    <a:pt x="5186" y="4030"/>
                  </a:cubicBezTo>
                  <a:cubicBezTo>
                    <a:pt x="5337" y="4158"/>
                    <a:pt x="5486" y="4283"/>
                    <a:pt x="5638" y="4411"/>
                  </a:cubicBezTo>
                  <a:cubicBezTo>
                    <a:pt x="5648" y="4420"/>
                    <a:pt x="5659" y="4423"/>
                    <a:pt x="5669" y="4423"/>
                  </a:cubicBezTo>
                  <a:cubicBezTo>
                    <a:pt x="5703" y="4423"/>
                    <a:pt x="5729" y="4378"/>
                    <a:pt x="5696" y="4342"/>
                  </a:cubicBezTo>
                  <a:cubicBezTo>
                    <a:pt x="5554" y="4204"/>
                    <a:pt x="5416" y="4066"/>
                    <a:pt x="5274" y="3924"/>
                  </a:cubicBezTo>
                  <a:cubicBezTo>
                    <a:pt x="5305" y="3887"/>
                    <a:pt x="5331" y="3844"/>
                    <a:pt x="5354" y="3801"/>
                  </a:cubicBezTo>
                  <a:cubicBezTo>
                    <a:pt x="5730" y="4030"/>
                    <a:pt x="6102" y="4261"/>
                    <a:pt x="6477" y="4488"/>
                  </a:cubicBezTo>
                  <a:cubicBezTo>
                    <a:pt x="6488" y="4494"/>
                    <a:pt x="6498" y="4496"/>
                    <a:pt x="6508" y="4496"/>
                  </a:cubicBezTo>
                  <a:cubicBezTo>
                    <a:pt x="6549" y="4496"/>
                    <a:pt x="6573" y="4443"/>
                    <a:pt x="6525" y="4411"/>
                  </a:cubicBezTo>
                  <a:cubicBezTo>
                    <a:pt x="6158" y="4158"/>
                    <a:pt x="5790" y="3904"/>
                    <a:pt x="5423" y="3648"/>
                  </a:cubicBezTo>
                  <a:cubicBezTo>
                    <a:pt x="5452" y="3557"/>
                    <a:pt x="5471" y="3464"/>
                    <a:pt x="5479" y="3365"/>
                  </a:cubicBezTo>
                  <a:cubicBezTo>
                    <a:pt x="5658" y="3404"/>
                    <a:pt x="5836" y="3443"/>
                    <a:pt x="6015" y="3484"/>
                  </a:cubicBezTo>
                  <a:cubicBezTo>
                    <a:pt x="6018" y="3485"/>
                    <a:pt x="6021" y="3485"/>
                    <a:pt x="6024" y="3485"/>
                  </a:cubicBezTo>
                  <a:cubicBezTo>
                    <a:pt x="6069" y="3485"/>
                    <a:pt x="6078" y="3406"/>
                    <a:pt x="6025" y="3387"/>
                  </a:cubicBezTo>
                  <a:cubicBezTo>
                    <a:pt x="5844" y="3330"/>
                    <a:pt x="5663" y="3271"/>
                    <a:pt x="5484" y="3213"/>
                  </a:cubicBezTo>
                  <a:cubicBezTo>
                    <a:pt x="5479" y="3136"/>
                    <a:pt x="5471" y="3059"/>
                    <a:pt x="5457" y="2982"/>
                  </a:cubicBezTo>
                  <a:cubicBezTo>
                    <a:pt x="5938" y="2960"/>
                    <a:pt x="6421" y="2938"/>
                    <a:pt x="6902" y="2916"/>
                  </a:cubicBezTo>
                  <a:cubicBezTo>
                    <a:pt x="6976" y="2912"/>
                    <a:pt x="7046" y="2909"/>
                    <a:pt x="7117" y="2905"/>
                  </a:cubicBezTo>
                  <a:cubicBezTo>
                    <a:pt x="7181" y="2902"/>
                    <a:pt x="7152" y="2805"/>
                    <a:pt x="7090" y="2805"/>
                  </a:cubicBezTo>
                  <a:cubicBezTo>
                    <a:pt x="6585" y="2798"/>
                    <a:pt x="6080" y="2793"/>
                    <a:pt x="5576" y="2786"/>
                  </a:cubicBezTo>
                  <a:cubicBezTo>
                    <a:pt x="5518" y="2786"/>
                    <a:pt x="5460" y="2784"/>
                    <a:pt x="5406" y="2784"/>
                  </a:cubicBezTo>
                  <a:cubicBezTo>
                    <a:pt x="5383" y="2721"/>
                    <a:pt x="5356" y="2660"/>
                    <a:pt x="5329" y="2598"/>
                  </a:cubicBezTo>
                  <a:cubicBezTo>
                    <a:pt x="5906" y="2388"/>
                    <a:pt x="6483" y="2178"/>
                    <a:pt x="7061" y="1969"/>
                  </a:cubicBezTo>
                  <a:cubicBezTo>
                    <a:pt x="7143" y="1940"/>
                    <a:pt x="7227" y="1909"/>
                    <a:pt x="7310" y="1876"/>
                  </a:cubicBezTo>
                  <a:cubicBezTo>
                    <a:pt x="7363" y="1848"/>
                    <a:pt x="7325" y="1766"/>
                    <a:pt x="7276" y="1766"/>
                  </a:cubicBezTo>
                  <a:cubicBezTo>
                    <a:pt x="7271" y="1766"/>
                    <a:pt x="7266" y="1767"/>
                    <a:pt x="7261" y="1769"/>
                  </a:cubicBezTo>
                  <a:cubicBezTo>
                    <a:pt x="6653" y="1953"/>
                    <a:pt x="6046" y="2139"/>
                    <a:pt x="5435" y="2324"/>
                  </a:cubicBezTo>
                  <a:cubicBezTo>
                    <a:pt x="5363" y="2344"/>
                    <a:pt x="5291" y="2368"/>
                    <a:pt x="5220" y="2388"/>
                  </a:cubicBezTo>
                  <a:cubicBezTo>
                    <a:pt x="5186" y="2337"/>
                    <a:pt x="5150" y="2289"/>
                    <a:pt x="5110" y="2240"/>
                  </a:cubicBezTo>
                  <a:cubicBezTo>
                    <a:pt x="5343" y="2054"/>
                    <a:pt x="5573" y="1868"/>
                    <a:pt x="5807" y="1684"/>
                  </a:cubicBezTo>
                  <a:cubicBezTo>
                    <a:pt x="6194" y="1373"/>
                    <a:pt x="6580" y="1062"/>
                    <a:pt x="6969" y="752"/>
                  </a:cubicBezTo>
                  <a:cubicBezTo>
                    <a:pt x="7058" y="680"/>
                    <a:pt x="7148" y="610"/>
                    <a:pt x="7237" y="537"/>
                  </a:cubicBezTo>
                  <a:cubicBezTo>
                    <a:pt x="7276" y="506"/>
                    <a:pt x="7231" y="446"/>
                    <a:pt x="7189" y="446"/>
                  </a:cubicBezTo>
                  <a:cubicBezTo>
                    <a:pt x="7182" y="446"/>
                    <a:pt x="7174" y="448"/>
                    <a:pt x="7167" y="453"/>
                  </a:cubicBezTo>
                  <a:cubicBezTo>
                    <a:pt x="6913" y="637"/>
                    <a:pt x="6662" y="820"/>
                    <a:pt x="6407" y="1006"/>
                  </a:cubicBezTo>
                  <a:cubicBezTo>
                    <a:pt x="6005" y="1298"/>
                    <a:pt x="5602" y="1593"/>
                    <a:pt x="5197" y="1885"/>
                  </a:cubicBezTo>
                  <a:cubicBezTo>
                    <a:pt x="5117" y="1945"/>
                    <a:pt x="5034" y="2004"/>
                    <a:pt x="4953" y="2064"/>
                  </a:cubicBezTo>
                  <a:cubicBezTo>
                    <a:pt x="4911" y="2027"/>
                    <a:pt x="4868" y="1987"/>
                    <a:pt x="4822" y="1951"/>
                  </a:cubicBezTo>
                  <a:cubicBezTo>
                    <a:pt x="5076" y="1545"/>
                    <a:pt x="5329" y="1143"/>
                    <a:pt x="5581" y="738"/>
                  </a:cubicBezTo>
                  <a:cubicBezTo>
                    <a:pt x="5619" y="680"/>
                    <a:pt x="5655" y="620"/>
                    <a:pt x="5691" y="562"/>
                  </a:cubicBezTo>
                  <a:cubicBezTo>
                    <a:pt x="5715" y="525"/>
                    <a:pt x="5674" y="482"/>
                    <a:pt x="5638" y="482"/>
                  </a:cubicBezTo>
                  <a:cubicBezTo>
                    <a:pt x="5625" y="482"/>
                    <a:pt x="5614" y="487"/>
                    <a:pt x="5605" y="499"/>
                  </a:cubicBezTo>
                  <a:lnTo>
                    <a:pt x="4742" y="1695"/>
                  </a:lnTo>
                  <a:cubicBezTo>
                    <a:pt x="4709" y="1740"/>
                    <a:pt x="4675" y="1784"/>
                    <a:pt x="4643" y="1830"/>
                  </a:cubicBezTo>
                  <a:cubicBezTo>
                    <a:pt x="4592" y="1800"/>
                    <a:pt x="4539" y="1771"/>
                    <a:pt x="4486" y="1747"/>
                  </a:cubicBezTo>
                  <a:cubicBezTo>
                    <a:pt x="4537" y="1532"/>
                    <a:pt x="4586" y="1317"/>
                    <a:pt x="4638" y="1100"/>
                  </a:cubicBezTo>
                  <a:cubicBezTo>
                    <a:pt x="4647" y="1060"/>
                    <a:pt x="4611" y="1031"/>
                    <a:pt x="4580" y="1031"/>
                  </a:cubicBezTo>
                  <a:cubicBezTo>
                    <a:pt x="4563" y="1031"/>
                    <a:pt x="4548" y="1039"/>
                    <a:pt x="4540" y="1057"/>
                  </a:cubicBezTo>
                  <a:cubicBezTo>
                    <a:pt x="4469" y="1267"/>
                    <a:pt x="4394" y="1474"/>
                    <a:pt x="4322" y="1684"/>
                  </a:cubicBezTo>
                  <a:cubicBezTo>
                    <a:pt x="4242" y="1658"/>
                    <a:pt x="4163" y="1636"/>
                    <a:pt x="4085" y="1622"/>
                  </a:cubicBezTo>
                  <a:cubicBezTo>
                    <a:pt x="4028" y="1189"/>
                    <a:pt x="3974" y="755"/>
                    <a:pt x="3917" y="320"/>
                  </a:cubicBezTo>
                  <a:cubicBezTo>
                    <a:pt x="3909" y="253"/>
                    <a:pt x="3900" y="187"/>
                    <a:pt x="3892" y="124"/>
                  </a:cubicBezTo>
                  <a:cubicBezTo>
                    <a:pt x="3887" y="87"/>
                    <a:pt x="3855" y="65"/>
                    <a:pt x="3829" y="65"/>
                  </a:cubicBezTo>
                  <a:cubicBezTo>
                    <a:pt x="3809" y="65"/>
                    <a:pt x="3792" y="78"/>
                    <a:pt x="3795" y="107"/>
                  </a:cubicBezTo>
                  <a:cubicBezTo>
                    <a:pt x="3824" y="555"/>
                    <a:pt x="3854" y="1004"/>
                    <a:pt x="3882" y="1455"/>
                  </a:cubicBezTo>
                  <a:cubicBezTo>
                    <a:pt x="3887" y="1506"/>
                    <a:pt x="3888" y="1557"/>
                    <a:pt x="3892" y="1610"/>
                  </a:cubicBezTo>
                  <a:cubicBezTo>
                    <a:pt x="3865" y="1610"/>
                    <a:pt x="3837" y="1610"/>
                    <a:pt x="3810" y="1612"/>
                  </a:cubicBezTo>
                  <a:cubicBezTo>
                    <a:pt x="3733" y="1363"/>
                    <a:pt x="3653" y="1114"/>
                    <a:pt x="3576" y="863"/>
                  </a:cubicBezTo>
                  <a:cubicBezTo>
                    <a:pt x="3567" y="833"/>
                    <a:pt x="3543" y="819"/>
                    <a:pt x="3521" y="819"/>
                  </a:cubicBezTo>
                  <a:cubicBezTo>
                    <a:pt x="3497" y="819"/>
                    <a:pt x="3475" y="837"/>
                    <a:pt x="3482" y="871"/>
                  </a:cubicBezTo>
                  <a:cubicBezTo>
                    <a:pt x="3539" y="1125"/>
                    <a:pt x="3593" y="1381"/>
                    <a:pt x="3648" y="1636"/>
                  </a:cubicBezTo>
                  <a:cubicBezTo>
                    <a:pt x="3598" y="1646"/>
                    <a:pt x="3549" y="1661"/>
                    <a:pt x="3503" y="1680"/>
                  </a:cubicBezTo>
                  <a:cubicBezTo>
                    <a:pt x="3361" y="1443"/>
                    <a:pt x="3221" y="1204"/>
                    <a:pt x="3080" y="968"/>
                  </a:cubicBezTo>
                  <a:cubicBezTo>
                    <a:pt x="3066" y="946"/>
                    <a:pt x="3046" y="936"/>
                    <a:pt x="3029" y="936"/>
                  </a:cubicBezTo>
                  <a:cubicBezTo>
                    <a:pt x="3001" y="936"/>
                    <a:pt x="2978" y="962"/>
                    <a:pt x="2996" y="1003"/>
                  </a:cubicBezTo>
                  <a:cubicBezTo>
                    <a:pt x="3119" y="1253"/>
                    <a:pt x="3240" y="1504"/>
                    <a:pt x="3361" y="1755"/>
                  </a:cubicBezTo>
                  <a:cubicBezTo>
                    <a:pt x="3324" y="1779"/>
                    <a:pt x="3286" y="1806"/>
                    <a:pt x="3252" y="1837"/>
                  </a:cubicBezTo>
                  <a:cubicBezTo>
                    <a:pt x="2757" y="1308"/>
                    <a:pt x="2262" y="781"/>
                    <a:pt x="1767" y="252"/>
                  </a:cubicBezTo>
                  <a:cubicBezTo>
                    <a:pt x="1695" y="175"/>
                    <a:pt x="1622" y="98"/>
                    <a:pt x="1552" y="21"/>
                  </a:cubicBezTo>
                  <a:cubicBezTo>
                    <a:pt x="1539" y="7"/>
                    <a:pt x="1525" y="1"/>
                    <a:pt x="1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867962" y="3307557"/>
              <a:ext cx="365684" cy="242462"/>
            </a:xfrm>
            <a:custGeom>
              <a:avLst/>
              <a:gdLst/>
              <a:ahLst/>
              <a:cxnLst/>
              <a:rect l="l" t="t" r="r" b="b"/>
              <a:pathLst>
                <a:path w="7256" h="4811" extrusionOk="0">
                  <a:moveTo>
                    <a:pt x="49" y="0"/>
                  </a:moveTo>
                  <a:cubicBezTo>
                    <a:pt x="18" y="0"/>
                    <a:pt x="8" y="26"/>
                    <a:pt x="49" y="57"/>
                  </a:cubicBezTo>
                  <a:cubicBezTo>
                    <a:pt x="580" y="484"/>
                    <a:pt x="1114" y="911"/>
                    <a:pt x="1645" y="1337"/>
                  </a:cubicBezTo>
                  <a:lnTo>
                    <a:pt x="1812" y="1472"/>
                  </a:lnTo>
                  <a:cubicBezTo>
                    <a:pt x="1774" y="1481"/>
                    <a:pt x="1740" y="1491"/>
                    <a:pt x="1709" y="1505"/>
                  </a:cubicBezTo>
                  <a:cubicBezTo>
                    <a:pt x="1378" y="1303"/>
                    <a:pt x="1046" y="1104"/>
                    <a:pt x="714" y="902"/>
                  </a:cubicBezTo>
                  <a:cubicBezTo>
                    <a:pt x="698" y="892"/>
                    <a:pt x="682" y="888"/>
                    <a:pt x="670" y="888"/>
                  </a:cubicBezTo>
                  <a:cubicBezTo>
                    <a:pt x="638" y="888"/>
                    <a:pt x="627" y="917"/>
                    <a:pt x="672" y="945"/>
                  </a:cubicBezTo>
                  <a:cubicBezTo>
                    <a:pt x="986" y="1153"/>
                    <a:pt x="1296" y="1360"/>
                    <a:pt x="1610" y="1564"/>
                  </a:cubicBezTo>
                  <a:cubicBezTo>
                    <a:pt x="1575" y="1598"/>
                    <a:pt x="1547" y="1636"/>
                    <a:pt x="1527" y="1682"/>
                  </a:cubicBezTo>
                  <a:cubicBezTo>
                    <a:pt x="1317" y="1590"/>
                    <a:pt x="1105" y="1498"/>
                    <a:pt x="892" y="1404"/>
                  </a:cubicBezTo>
                  <a:cubicBezTo>
                    <a:pt x="880" y="1399"/>
                    <a:pt x="869" y="1397"/>
                    <a:pt x="861" y="1397"/>
                  </a:cubicBezTo>
                  <a:cubicBezTo>
                    <a:pt x="825" y="1397"/>
                    <a:pt x="826" y="1437"/>
                    <a:pt x="878" y="1464"/>
                  </a:cubicBezTo>
                  <a:cubicBezTo>
                    <a:pt x="1088" y="1566"/>
                    <a:pt x="1296" y="1670"/>
                    <a:pt x="1506" y="1773"/>
                  </a:cubicBezTo>
                  <a:cubicBezTo>
                    <a:pt x="1501" y="1807"/>
                    <a:pt x="1501" y="1844"/>
                    <a:pt x="1505" y="1882"/>
                  </a:cubicBezTo>
                  <a:cubicBezTo>
                    <a:pt x="1027" y="1725"/>
                    <a:pt x="551" y="1566"/>
                    <a:pt x="73" y="1409"/>
                  </a:cubicBezTo>
                  <a:cubicBezTo>
                    <a:pt x="61" y="1405"/>
                    <a:pt x="52" y="1404"/>
                    <a:pt x="44" y="1404"/>
                  </a:cubicBezTo>
                  <a:cubicBezTo>
                    <a:pt x="1" y="1404"/>
                    <a:pt x="10" y="1451"/>
                    <a:pt x="74" y="1477"/>
                  </a:cubicBezTo>
                  <a:cubicBezTo>
                    <a:pt x="559" y="1656"/>
                    <a:pt x="1044" y="1836"/>
                    <a:pt x="1530" y="2015"/>
                  </a:cubicBezTo>
                  <a:cubicBezTo>
                    <a:pt x="1552" y="2092"/>
                    <a:pt x="1592" y="2170"/>
                    <a:pt x="1638" y="2250"/>
                  </a:cubicBezTo>
                  <a:cubicBezTo>
                    <a:pt x="1450" y="2233"/>
                    <a:pt x="1262" y="2215"/>
                    <a:pt x="1078" y="2198"/>
                  </a:cubicBezTo>
                  <a:cubicBezTo>
                    <a:pt x="1075" y="2197"/>
                    <a:pt x="1073" y="2197"/>
                    <a:pt x="1071" y="2197"/>
                  </a:cubicBezTo>
                  <a:cubicBezTo>
                    <a:pt x="1024" y="2197"/>
                    <a:pt x="1064" y="2266"/>
                    <a:pt x="1122" y="2276"/>
                  </a:cubicBezTo>
                  <a:cubicBezTo>
                    <a:pt x="1322" y="2310"/>
                    <a:pt x="1523" y="2343"/>
                    <a:pt x="1723" y="2377"/>
                  </a:cubicBezTo>
                  <a:cubicBezTo>
                    <a:pt x="1771" y="2438"/>
                    <a:pt x="1824" y="2503"/>
                    <a:pt x="1882" y="2564"/>
                  </a:cubicBezTo>
                  <a:cubicBezTo>
                    <a:pt x="1450" y="2622"/>
                    <a:pt x="1018" y="2677"/>
                    <a:pt x="586" y="2735"/>
                  </a:cubicBezTo>
                  <a:lnTo>
                    <a:pt x="395" y="2761"/>
                  </a:lnTo>
                  <a:cubicBezTo>
                    <a:pt x="340" y="2767"/>
                    <a:pt x="418" y="2843"/>
                    <a:pt x="474" y="2843"/>
                  </a:cubicBezTo>
                  <a:cubicBezTo>
                    <a:pt x="475" y="2843"/>
                    <a:pt x="476" y="2843"/>
                    <a:pt x="477" y="2843"/>
                  </a:cubicBezTo>
                  <a:cubicBezTo>
                    <a:pt x="947" y="2805"/>
                    <a:pt x="1416" y="2771"/>
                    <a:pt x="1885" y="2735"/>
                  </a:cubicBezTo>
                  <a:lnTo>
                    <a:pt x="2046" y="2723"/>
                  </a:lnTo>
                  <a:cubicBezTo>
                    <a:pt x="2104" y="2771"/>
                    <a:pt x="2162" y="2820"/>
                    <a:pt x="2223" y="2868"/>
                  </a:cubicBezTo>
                  <a:cubicBezTo>
                    <a:pt x="1812" y="3087"/>
                    <a:pt x="1399" y="3307"/>
                    <a:pt x="988" y="3525"/>
                  </a:cubicBezTo>
                  <a:cubicBezTo>
                    <a:pt x="928" y="3556"/>
                    <a:pt x="868" y="3588"/>
                    <a:pt x="808" y="3619"/>
                  </a:cubicBezTo>
                  <a:cubicBezTo>
                    <a:pt x="772" y="3637"/>
                    <a:pt x="848" y="3695"/>
                    <a:pt x="894" y="3695"/>
                  </a:cubicBezTo>
                  <a:cubicBezTo>
                    <a:pt x="900" y="3695"/>
                    <a:pt x="905" y="3694"/>
                    <a:pt x="909" y="3693"/>
                  </a:cubicBezTo>
                  <a:cubicBezTo>
                    <a:pt x="1363" y="3493"/>
                    <a:pt x="1817" y="3290"/>
                    <a:pt x="2273" y="3090"/>
                  </a:cubicBezTo>
                  <a:cubicBezTo>
                    <a:pt x="2326" y="3066"/>
                    <a:pt x="2380" y="3042"/>
                    <a:pt x="2435" y="3017"/>
                  </a:cubicBezTo>
                  <a:cubicBezTo>
                    <a:pt x="2495" y="3056"/>
                    <a:pt x="2556" y="3093"/>
                    <a:pt x="2619" y="3129"/>
                  </a:cubicBezTo>
                  <a:cubicBezTo>
                    <a:pt x="2513" y="3300"/>
                    <a:pt x="2404" y="3471"/>
                    <a:pt x="2298" y="3645"/>
                  </a:cubicBezTo>
                  <a:cubicBezTo>
                    <a:pt x="2119" y="3930"/>
                    <a:pt x="1940" y="4216"/>
                    <a:pt x="1757" y="4501"/>
                  </a:cubicBezTo>
                  <a:cubicBezTo>
                    <a:pt x="1718" y="4568"/>
                    <a:pt x="1675" y="4635"/>
                    <a:pt x="1634" y="4699"/>
                  </a:cubicBezTo>
                  <a:cubicBezTo>
                    <a:pt x="1616" y="4727"/>
                    <a:pt x="1685" y="4771"/>
                    <a:pt x="1725" y="4771"/>
                  </a:cubicBezTo>
                  <a:cubicBezTo>
                    <a:pt x="1734" y="4771"/>
                    <a:pt x="1742" y="4769"/>
                    <a:pt x="1747" y="4763"/>
                  </a:cubicBezTo>
                  <a:cubicBezTo>
                    <a:pt x="1875" y="4592"/>
                    <a:pt x="2003" y="4418"/>
                    <a:pt x="2131" y="4247"/>
                  </a:cubicBezTo>
                  <a:cubicBezTo>
                    <a:pt x="2334" y="3974"/>
                    <a:pt x="2539" y="3701"/>
                    <a:pt x="2742" y="3426"/>
                  </a:cubicBezTo>
                  <a:cubicBezTo>
                    <a:pt x="2781" y="3372"/>
                    <a:pt x="2824" y="3315"/>
                    <a:pt x="2865" y="3257"/>
                  </a:cubicBezTo>
                  <a:cubicBezTo>
                    <a:pt x="2926" y="3288"/>
                    <a:pt x="2986" y="3314"/>
                    <a:pt x="3049" y="3339"/>
                  </a:cubicBezTo>
                  <a:cubicBezTo>
                    <a:pt x="3046" y="3693"/>
                    <a:pt x="3046" y="4046"/>
                    <a:pt x="3044" y="4399"/>
                  </a:cubicBezTo>
                  <a:lnTo>
                    <a:pt x="3044" y="4553"/>
                  </a:lnTo>
                  <a:cubicBezTo>
                    <a:pt x="3044" y="4584"/>
                    <a:pt x="3104" y="4616"/>
                    <a:pt x="3138" y="4616"/>
                  </a:cubicBezTo>
                  <a:cubicBezTo>
                    <a:pt x="3151" y="4616"/>
                    <a:pt x="3160" y="4611"/>
                    <a:pt x="3162" y="4600"/>
                  </a:cubicBezTo>
                  <a:cubicBezTo>
                    <a:pt x="3198" y="4247"/>
                    <a:pt x="3233" y="3897"/>
                    <a:pt x="3273" y="3546"/>
                  </a:cubicBezTo>
                  <a:cubicBezTo>
                    <a:pt x="3276" y="3505"/>
                    <a:pt x="3281" y="3467"/>
                    <a:pt x="3285" y="3426"/>
                  </a:cubicBezTo>
                  <a:cubicBezTo>
                    <a:pt x="3351" y="3448"/>
                    <a:pt x="3416" y="3467"/>
                    <a:pt x="3479" y="3483"/>
                  </a:cubicBezTo>
                  <a:cubicBezTo>
                    <a:pt x="3556" y="3664"/>
                    <a:pt x="3633" y="3844"/>
                    <a:pt x="3711" y="4025"/>
                  </a:cubicBezTo>
                  <a:cubicBezTo>
                    <a:pt x="3725" y="4058"/>
                    <a:pt x="3772" y="4079"/>
                    <a:pt x="3800" y="4079"/>
                  </a:cubicBezTo>
                  <a:cubicBezTo>
                    <a:pt x="3817" y="4079"/>
                    <a:pt x="3828" y="4071"/>
                    <a:pt x="3822" y="4054"/>
                  </a:cubicBezTo>
                  <a:cubicBezTo>
                    <a:pt x="3771" y="3877"/>
                    <a:pt x="3718" y="3699"/>
                    <a:pt x="3667" y="3522"/>
                  </a:cubicBezTo>
                  <a:lnTo>
                    <a:pt x="3667" y="3522"/>
                  </a:lnTo>
                  <a:cubicBezTo>
                    <a:pt x="3754" y="3537"/>
                    <a:pt x="3838" y="3547"/>
                    <a:pt x="3920" y="3553"/>
                  </a:cubicBezTo>
                  <a:cubicBezTo>
                    <a:pt x="4220" y="3904"/>
                    <a:pt x="4520" y="4256"/>
                    <a:pt x="4819" y="4609"/>
                  </a:cubicBezTo>
                  <a:cubicBezTo>
                    <a:pt x="4863" y="4662"/>
                    <a:pt x="4911" y="4715"/>
                    <a:pt x="4955" y="4768"/>
                  </a:cubicBezTo>
                  <a:cubicBezTo>
                    <a:pt x="4979" y="4795"/>
                    <a:pt x="5019" y="4810"/>
                    <a:pt x="5044" y="4810"/>
                  </a:cubicBezTo>
                  <a:cubicBezTo>
                    <a:pt x="5065" y="4810"/>
                    <a:pt x="5076" y="4799"/>
                    <a:pt x="5056" y="4775"/>
                  </a:cubicBezTo>
                  <a:cubicBezTo>
                    <a:pt x="4769" y="4408"/>
                    <a:pt x="4486" y="4041"/>
                    <a:pt x="4201" y="3674"/>
                  </a:cubicBezTo>
                  <a:cubicBezTo>
                    <a:pt x="4169" y="3631"/>
                    <a:pt x="4135" y="3590"/>
                    <a:pt x="4102" y="3547"/>
                  </a:cubicBezTo>
                  <a:cubicBezTo>
                    <a:pt x="4128" y="3546"/>
                    <a:pt x="4153" y="3544"/>
                    <a:pt x="4177" y="3539"/>
                  </a:cubicBezTo>
                  <a:cubicBezTo>
                    <a:pt x="4392" y="3739"/>
                    <a:pt x="4607" y="3938"/>
                    <a:pt x="4821" y="4136"/>
                  </a:cubicBezTo>
                  <a:cubicBezTo>
                    <a:pt x="4845" y="4159"/>
                    <a:pt x="4874" y="4169"/>
                    <a:pt x="4894" y="4169"/>
                  </a:cubicBezTo>
                  <a:cubicBezTo>
                    <a:pt x="4920" y="4169"/>
                    <a:pt x="4931" y="4152"/>
                    <a:pt x="4903" y="4123"/>
                  </a:cubicBezTo>
                  <a:cubicBezTo>
                    <a:pt x="4706" y="3918"/>
                    <a:pt x="4508" y="3713"/>
                    <a:pt x="4312" y="3508"/>
                  </a:cubicBezTo>
                  <a:cubicBezTo>
                    <a:pt x="4350" y="3495"/>
                    <a:pt x="4385" y="3477"/>
                    <a:pt x="4420" y="3459"/>
                  </a:cubicBezTo>
                  <a:cubicBezTo>
                    <a:pt x="4688" y="3641"/>
                    <a:pt x="4952" y="3826"/>
                    <a:pt x="5218" y="4012"/>
                  </a:cubicBezTo>
                  <a:cubicBezTo>
                    <a:pt x="5241" y="4027"/>
                    <a:pt x="5262" y="4034"/>
                    <a:pt x="5278" y="4034"/>
                  </a:cubicBezTo>
                  <a:cubicBezTo>
                    <a:pt x="5308" y="4034"/>
                    <a:pt x="5318" y="4009"/>
                    <a:pt x="5276" y="3978"/>
                  </a:cubicBezTo>
                  <a:lnTo>
                    <a:pt x="4508" y="3389"/>
                  </a:lnTo>
                  <a:cubicBezTo>
                    <a:pt x="4529" y="3365"/>
                    <a:pt x="4548" y="3341"/>
                    <a:pt x="4563" y="3314"/>
                  </a:cubicBezTo>
                  <a:cubicBezTo>
                    <a:pt x="5322" y="3708"/>
                    <a:pt x="6082" y="4100"/>
                    <a:pt x="6841" y="4495"/>
                  </a:cubicBezTo>
                  <a:cubicBezTo>
                    <a:pt x="6952" y="4553"/>
                    <a:pt x="7063" y="4611"/>
                    <a:pt x="7172" y="4669"/>
                  </a:cubicBezTo>
                  <a:cubicBezTo>
                    <a:pt x="7196" y="4686"/>
                    <a:pt x="7215" y="4692"/>
                    <a:pt x="7227" y="4692"/>
                  </a:cubicBezTo>
                  <a:cubicBezTo>
                    <a:pt x="7256" y="4692"/>
                    <a:pt x="7254" y="4659"/>
                    <a:pt x="7205" y="4631"/>
                  </a:cubicBezTo>
                  <a:cubicBezTo>
                    <a:pt x="6432" y="4210"/>
                    <a:pt x="5662" y="3785"/>
                    <a:pt x="4889" y="3363"/>
                  </a:cubicBezTo>
                  <a:cubicBezTo>
                    <a:pt x="4795" y="3312"/>
                    <a:pt x="4705" y="3259"/>
                    <a:pt x="4611" y="3210"/>
                  </a:cubicBezTo>
                  <a:cubicBezTo>
                    <a:pt x="4616" y="3184"/>
                    <a:pt x="4619" y="3158"/>
                    <a:pt x="4621" y="3131"/>
                  </a:cubicBezTo>
                  <a:cubicBezTo>
                    <a:pt x="4930" y="3242"/>
                    <a:pt x="5239" y="3353"/>
                    <a:pt x="5549" y="3462"/>
                  </a:cubicBezTo>
                  <a:cubicBezTo>
                    <a:pt x="5562" y="3466"/>
                    <a:pt x="5572" y="3468"/>
                    <a:pt x="5580" y="3468"/>
                  </a:cubicBezTo>
                  <a:cubicBezTo>
                    <a:pt x="5621" y="3468"/>
                    <a:pt x="5610" y="3421"/>
                    <a:pt x="5546" y="3394"/>
                  </a:cubicBezTo>
                  <a:cubicBezTo>
                    <a:pt x="5232" y="3264"/>
                    <a:pt x="4921" y="3136"/>
                    <a:pt x="4607" y="3006"/>
                  </a:cubicBezTo>
                  <a:cubicBezTo>
                    <a:pt x="4599" y="2972"/>
                    <a:pt x="4587" y="2936"/>
                    <a:pt x="4571" y="2899"/>
                  </a:cubicBezTo>
                  <a:lnTo>
                    <a:pt x="4571" y="2899"/>
                  </a:lnTo>
                  <a:cubicBezTo>
                    <a:pt x="5152" y="3015"/>
                    <a:pt x="5732" y="3128"/>
                    <a:pt x="6314" y="3244"/>
                  </a:cubicBezTo>
                  <a:cubicBezTo>
                    <a:pt x="6398" y="3261"/>
                    <a:pt x="6483" y="3278"/>
                    <a:pt x="6567" y="3291"/>
                  </a:cubicBezTo>
                  <a:cubicBezTo>
                    <a:pt x="6572" y="3293"/>
                    <a:pt x="6578" y="3293"/>
                    <a:pt x="6582" y="3293"/>
                  </a:cubicBezTo>
                  <a:cubicBezTo>
                    <a:pt x="6631" y="3293"/>
                    <a:pt x="6600" y="3230"/>
                    <a:pt x="6534" y="3215"/>
                  </a:cubicBezTo>
                  <a:cubicBezTo>
                    <a:pt x="5920" y="3070"/>
                    <a:pt x="5305" y="2928"/>
                    <a:pt x="4691" y="2783"/>
                  </a:cubicBezTo>
                  <a:cubicBezTo>
                    <a:pt x="4619" y="2766"/>
                    <a:pt x="4544" y="2747"/>
                    <a:pt x="4471" y="2732"/>
                  </a:cubicBezTo>
                  <a:cubicBezTo>
                    <a:pt x="4449" y="2699"/>
                    <a:pt x="4423" y="2669"/>
                    <a:pt x="4392" y="2638"/>
                  </a:cubicBezTo>
                  <a:cubicBezTo>
                    <a:pt x="4693" y="2633"/>
                    <a:pt x="4995" y="2631"/>
                    <a:pt x="5295" y="2626"/>
                  </a:cubicBezTo>
                  <a:cubicBezTo>
                    <a:pt x="5804" y="2621"/>
                    <a:pt x="6312" y="2616"/>
                    <a:pt x="6823" y="2609"/>
                  </a:cubicBezTo>
                  <a:cubicBezTo>
                    <a:pt x="6939" y="2607"/>
                    <a:pt x="7056" y="2607"/>
                    <a:pt x="7176" y="2605"/>
                  </a:cubicBezTo>
                  <a:cubicBezTo>
                    <a:pt x="7236" y="2605"/>
                    <a:pt x="7181" y="2527"/>
                    <a:pt x="7116" y="2523"/>
                  </a:cubicBezTo>
                  <a:cubicBezTo>
                    <a:pt x="6783" y="2515"/>
                    <a:pt x="6454" y="2510"/>
                    <a:pt x="6121" y="2501"/>
                  </a:cubicBezTo>
                  <a:lnTo>
                    <a:pt x="4539" y="2462"/>
                  </a:lnTo>
                  <a:cubicBezTo>
                    <a:pt x="4426" y="2460"/>
                    <a:pt x="4315" y="2459"/>
                    <a:pt x="4203" y="2453"/>
                  </a:cubicBezTo>
                  <a:cubicBezTo>
                    <a:pt x="4177" y="2433"/>
                    <a:pt x="4153" y="2413"/>
                    <a:pt x="4128" y="2392"/>
                  </a:cubicBezTo>
                  <a:cubicBezTo>
                    <a:pt x="4421" y="2296"/>
                    <a:pt x="4718" y="2203"/>
                    <a:pt x="5014" y="2105"/>
                  </a:cubicBezTo>
                  <a:cubicBezTo>
                    <a:pt x="5058" y="2092"/>
                    <a:pt x="5102" y="2078"/>
                    <a:pt x="5147" y="2063"/>
                  </a:cubicBezTo>
                  <a:cubicBezTo>
                    <a:pt x="5190" y="2050"/>
                    <a:pt x="5126" y="1982"/>
                    <a:pt x="5075" y="1982"/>
                  </a:cubicBezTo>
                  <a:cubicBezTo>
                    <a:pt x="5071" y="1982"/>
                    <a:pt x="5068" y="1982"/>
                    <a:pt x="5065" y="1982"/>
                  </a:cubicBezTo>
                  <a:cubicBezTo>
                    <a:pt x="4723" y="2058"/>
                    <a:pt x="4379" y="2134"/>
                    <a:pt x="4037" y="2208"/>
                  </a:cubicBezTo>
                  <a:cubicBezTo>
                    <a:pt x="3998" y="2216"/>
                    <a:pt x="3957" y="2225"/>
                    <a:pt x="3918" y="2233"/>
                  </a:cubicBezTo>
                  <a:cubicBezTo>
                    <a:pt x="3887" y="2211"/>
                    <a:pt x="3853" y="2189"/>
                    <a:pt x="3819" y="2165"/>
                  </a:cubicBezTo>
                  <a:cubicBezTo>
                    <a:pt x="3990" y="1974"/>
                    <a:pt x="4162" y="1781"/>
                    <a:pt x="4333" y="1590"/>
                  </a:cubicBezTo>
                  <a:cubicBezTo>
                    <a:pt x="4358" y="1563"/>
                    <a:pt x="4384" y="1534"/>
                    <a:pt x="4408" y="1506"/>
                  </a:cubicBezTo>
                  <a:cubicBezTo>
                    <a:pt x="4427" y="1485"/>
                    <a:pt x="4355" y="1433"/>
                    <a:pt x="4317" y="1433"/>
                  </a:cubicBezTo>
                  <a:cubicBezTo>
                    <a:pt x="4310" y="1433"/>
                    <a:pt x="4304" y="1435"/>
                    <a:pt x="4300" y="1438"/>
                  </a:cubicBezTo>
                  <a:cubicBezTo>
                    <a:pt x="4087" y="1614"/>
                    <a:pt x="3875" y="1790"/>
                    <a:pt x="3662" y="1965"/>
                  </a:cubicBezTo>
                  <a:lnTo>
                    <a:pt x="3592" y="2023"/>
                  </a:lnTo>
                  <a:cubicBezTo>
                    <a:pt x="3577" y="2015"/>
                    <a:pt x="3563" y="2006"/>
                    <a:pt x="3549" y="1998"/>
                  </a:cubicBezTo>
                  <a:cubicBezTo>
                    <a:pt x="3653" y="1653"/>
                    <a:pt x="3757" y="1308"/>
                    <a:pt x="3862" y="965"/>
                  </a:cubicBezTo>
                  <a:cubicBezTo>
                    <a:pt x="3877" y="914"/>
                    <a:pt x="3891" y="865"/>
                    <a:pt x="3906" y="813"/>
                  </a:cubicBezTo>
                  <a:cubicBezTo>
                    <a:pt x="3914" y="785"/>
                    <a:pt x="3851" y="740"/>
                    <a:pt x="3815" y="740"/>
                  </a:cubicBezTo>
                  <a:cubicBezTo>
                    <a:pt x="3805" y="740"/>
                    <a:pt x="3797" y="744"/>
                    <a:pt x="3793" y="752"/>
                  </a:cubicBezTo>
                  <a:cubicBezTo>
                    <a:pt x="3648" y="1081"/>
                    <a:pt x="3501" y="1412"/>
                    <a:pt x="3356" y="1744"/>
                  </a:cubicBezTo>
                  <a:cubicBezTo>
                    <a:pt x="3339" y="1781"/>
                    <a:pt x="3322" y="1820"/>
                    <a:pt x="3305" y="1861"/>
                  </a:cubicBezTo>
                  <a:lnTo>
                    <a:pt x="3203" y="1810"/>
                  </a:lnTo>
                  <a:cubicBezTo>
                    <a:pt x="3146" y="1575"/>
                    <a:pt x="3088" y="1341"/>
                    <a:pt x="3034" y="1107"/>
                  </a:cubicBezTo>
                  <a:cubicBezTo>
                    <a:pt x="3027" y="1080"/>
                    <a:pt x="2973" y="1055"/>
                    <a:pt x="2942" y="1055"/>
                  </a:cubicBezTo>
                  <a:cubicBezTo>
                    <a:pt x="2929" y="1055"/>
                    <a:pt x="2920" y="1060"/>
                    <a:pt x="2921" y="1071"/>
                  </a:cubicBezTo>
                  <a:cubicBezTo>
                    <a:pt x="2940" y="1283"/>
                    <a:pt x="2957" y="1496"/>
                    <a:pt x="2976" y="1708"/>
                  </a:cubicBezTo>
                  <a:lnTo>
                    <a:pt x="2836" y="1650"/>
                  </a:lnTo>
                  <a:cubicBezTo>
                    <a:pt x="2600" y="1257"/>
                    <a:pt x="2363" y="866"/>
                    <a:pt x="2129" y="474"/>
                  </a:cubicBezTo>
                  <a:cubicBezTo>
                    <a:pt x="2095" y="416"/>
                    <a:pt x="2061" y="361"/>
                    <a:pt x="2027" y="303"/>
                  </a:cubicBezTo>
                  <a:cubicBezTo>
                    <a:pt x="2011" y="277"/>
                    <a:pt x="1968" y="260"/>
                    <a:pt x="1941" y="260"/>
                  </a:cubicBezTo>
                  <a:cubicBezTo>
                    <a:pt x="1922" y="260"/>
                    <a:pt x="1910" y="268"/>
                    <a:pt x="1919" y="286"/>
                  </a:cubicBezTo>
                  <a:cubicBezTo>
                    <a:pt x="2121" y="670"/>
                    <a:pt x="2324" y="1056"/>
                    <a:pt x="2524" y="1440"/>
                  </a:cubicBezTo>
                  <a:lnTo>
                    <a:pt x="2588" y="1563"/>
                  </a:lnTo>
                  <a:cubicBezTo>
                    <a:pt x="2537" y="1547"/>
                    <a:pt x="2486" y="1532"/>
                    <a:pt x="2435" y="1520"/>
                  </a:cubicBezTo>
                  <a:cubicBezTo>
                    <a:pt x="2175" y="1240"/>
                    <a:pt x="1918" y="960"/>
                    <a:pt x="1658" y="680"/>
                  </a:cubicBezTo>
                  <a:cubicBezTo>
                    <a:pt x="1638" y="658"/>
                    <a:pt x="1611" y="649"/>
                    <a:pt x="1592" y="649"/>
                  </a:cubicBezTo>
                  <a:cubicBezTo>
                    <a:pt x="1589" y="649"/>
                    <a:pt x="1586" y="649"/>
                    <a:pt x="1583" y="650"/>
                  </a:cubicBezTo>
                  <a:cubicBezTo>
                    <a:pt x="1559" y="650"/>
                    <a:pt x="1547" y="660"/>
                    <a:pt x="1568" y="685"/>
                  </a:cubicBezTo>
                  <a:cubicBezTo>
                    <a:pt x="1786" y="950"/>
                    <a:pt x="2003" y="1213"/>
                    <a:pt x="2221" y="1477"/>
                  </a:cubicBezTo>
                  <a:cubicBezTo>
                    <a:pt x="2141" y="1465"/>
                    <a:pt x="2064" y="1460"/>
                    <a:pt x="1994" y="1457"/>
                  </a:cubicBezTo>
                  <a:cubicBezTo>
                    <a:pt x="1445" y="1039"/>
                    <a:pt x="894" y="624"/>
                    <a:pt x="344" y="206"/>
                  </a:cubicBezTo>
                  <a:cubicBezTo>
                    <a:pt x="264" y="146"/>
                    <a:pt x="185" y="86"/>
                    <a:pt x="107" y="23"/>
                  </a:cubicBezTo>
                  <a:cubicBezTo>
                    <a:pt x="85" y="7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992037" y="3599163"/>
              <a:ext cx="295481" cy="216306"/>
            </a:xfrm>
            <a:custGeom>
              <a:avLst/>
              <a:gdLst/>
              <a:ahLst/>
              <a:cxnLst/>
              <a:rect l="l" t="t" r="r" b="b"/>
              <a:pathLst>
                <a:path w="5863" h="4292" extrusionOk="0">
                  <a:moveTo>
                    <a:pt x="897" y="0"/>
                  </a:moveTo>
                  <a:cubicBezTo>
                    <a:pt x="817" y="0"/>
                    <a:pt x="747" y="16"/>
                    <a:pt x="685" y="48"/>
                  </a:cubicBezTo>
                  <a:cubicBezTo>
                    <a:pt x="583" y="101"/>
                    <a:pt x="526" y="187"/>
                    <a:pt x="506" y="262"/>
                  </a:cubicBezTo>
                  <a:cubicBezTo>
                    <a:pt x="489" y="311"/>
                    <a:pt x="475" y="383"/>
                    <a:pt x="499" y="478"/>
                  </a:cubicBezTo>
                  <a:cubicBezTo>
                    <a:pt x="557" y="716"/>
                    <a:pt x="822" y="977"/>
                    <a:pt x="1308" y="1270"/>
                  </a:cubicBezTo>
                  <a:cubicBezTo>
                    <a:pt x="1557" y="1422"/>
                    <a:pt x="1770" y="1562"/>
                    <a:pt x="1951" y="1685"/>
                  </a:cubicBezTo>
                  <a:cubicBezTo>
                    <a:pt x="1760" y="1625"/>
                    <a:pt x="1542" y="1550"/>
                    <a:pt x="1301" y="1458"/>
                  </a:cubicBezTo>
                  <a:cubicBezTo>
                    <a:pt x="971" y="1334"/>
                    <a:pt x="712" y="1272"/>
                    <a:pt x="512" y="1272"/>
                  </a:cubicBezTo>
                  <a:cubicBezTo>
                    <a:pt x="390" y="1272"/>
                    <a:pt x="290" y="1295"/>
                    <a:pt x="209" y="1342"/>
                  </a:cubicBezTo>
                  <a:cubicBezTo>
                    <a:pt x="132" y="1385"/>
                    <a:pt x="74" y="1450"/>
                    <a:pt x="47" y="1525"/>
                  </a:cubicBezTo>
                  <a:cubicBezTo>
                    <a:pt x="23" y="1578"/>
                    <a:pt x="1" y="1666"/>
                    <a:pt x="31" y="1777"/>
                  </a:cubicBezTo>
                  <a:cubicBezTo>
                    <a:pt x="79" y="1941"/>
                    <a:pt x="226" y="2088"/>
                    <a:pt x="480" y="2229"/>
                  </a:cubicBezTo>
                  <a:cubicBezTo>
                    <a:pt x="552" y="2269"/>
                    <a:pt x="634" y="2308"/>
                    <a:pt x="723" y="2345"/>
                  </a:cubicBezTo>
                  <a:cubicBezTo>
                    <a:pt x="1022" y="2475"/>
                    <a:pt x="1434" y="2515"/>
                    <a:pt x="1825" y="2515"/>
                  </a:cubicBezTo>
                  <a:cubicBezTo>
                    <a:pt x="2223" y="2515"/>
                    <a:pt x="2600" y="2474"/>
                    <a:pt x="2818" y="2444"/>
                  </a:cubicBezTo>
                  <a:cubicBezTo>
                    <a:pt x="3083" y="2842"/>
                    <a:pt x="3730" y="3752"/>
                    <a:pt x="4296" y="4066"/>
                  </a:cubicBezTo>
                  <a:cubicBezTo>
                    <a:pt x="4298" y="4067"/>
                    <a:pt x="4303" y="4069"/>
                    <a:pt x="4305" y="4069"/>
                  </a:cubicBezTo>
                  <a:cubicBezTo>
                    <a:pt x="4579" y="4219"/>
                    <a:pt x="4794" y="4291"/>
                    <a:pt x="4965" y="4291"/>
                  </a:cubicBezTo>
                  <a:cubicBezTo>
                    <a:pt x="5044" y="4291"/>
                    <a:pt x="5114" y="4276"/>
                    <a:pt x="5175" y="4245"/>
                  </a:cubicBezTo>
                  <a:cubicBezTo>
                    <a:pt x="5278" y="4192"/>
                    <a:pt x="5332" y="4107"/>
                    <a:pt x="5354" y="4030"/>
                  </a:cubicBezTo>
                  <a:cubicBezTo>
                    <a:pt x="5371" y="3982"/>
                    <a:pt x="5383" y="3907"/>
                    <a:pt x="5361" y="3813"/>
                  </a:cubicBezTo>
                  <a:cubicBezTo>
                    <a:pt x="5303" y="3574"/>
                    <a:pt x="5039" y="3315"/>
                    <a:pt x="4552" y="3020"/>
                  </a:cubicBezTo>
                  <a:cubicBezTo>
                    <a:pt x="4303" y="2869"/>
                    <a:pt x="4090" y="2729"/>
                    <a:pt x="3907" y="2607"/>
                  </a:cubicBezTo>
                  <a:lnTo>
                    <a:pt x="3907" y="2607"/>
                  </a:lnTo>
                  <a:cubicBezTo>
                    <a:pt x="4100" y="2666"/>
                    <a:pt x="4317" y="2741"/>
                    <a:pt x="4561" y="2832"/>
                  </a:cubicBezTo>
                  <a:cubicBezTo>
                    <a:pt x="4891" y="2957"/>
                    <a:pt x="5150" y="3018"/>
                    <a:pt x="5350" y="3018"/>
                  </a:cubicBezTo>
                  <a:cubicBezTo>
                    <a:pt x="5473" y="3018"/>
                    <a:pt x="5573" y="2995"/>
                    <a:pt x="5653" y="2950"/>
                  </a:cubicBezTo>
                  <a:cubicBezTo>
                    <a:pt x="5730" y="2905"/>
                    <a:pt x="5788" y="2839"/>
                    <a:pt x="5815" y="2767"/>
                  </a:cubicBezTo>
                  <a:cubicBezTo>
                    <a:pt x="5839" y="2718"/>
                    <a:pt x="5863" y="2631"/>
                    <a:pt x="5829" y="2518"/>
                  </a:cubicBezTo>
                  <a:cubicBezTo>
                    <a:pt x="5769" y="2308"/>
                    <a:pt x="5540" y="2122"/>
                    <a:pt x="5138" y="1946"/>
                  </a:cubicBezTo>
                  <a:cubicBezTo>
                    <a:pt x="4838" y="1817"/>
                    <a:pt x="4426" y="1777"/>
                    <a:pt x="4035" y="1777"/>
                  </a:cubicBezTo>
                  <a:cubicBezTo>
                    <a:pt x="3637" y="1777"/>
                    <a:pt x="3260" y="1818"/>
                    <a:pt x="3042" y="1847"/>
                  </a:cubicBezTo>
                  <a:cubicBezTo>
                    <a:pt x="2777" y="1450"/>
                    <a:pt x="2131" y="540"/>
                    <a:pt x="1564" y="226"/>
                  </a:cubicBezTo>
                  <a:cubicBezTo>
                    <a:pt x="1562" y="224"/>
                    <a:pt x="1557" y="222"/>
                    <a:pt x="1555" y="222"/>
                  </a:cubicBezTo>
                  <a:cubicBezTo>
                    <a:pt x="1282" y="74"/>
                    <a:pt x="1068" y="0"/>
                    <a:pt x="897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433880" y="3817187"/>
              <a:ext cx="293767" cy="222858"/>
            </a:xfrm>
            <a:custGeom>
              <a:avLst/>
              <a:gdLst/>
              <a:ahLst/>
              <a:cxnLst/>
              <a:rect l="l" t="t" r="r" b="b"/>
              <a:pathLst>
                <a:path w="5829" h="4422" extrusionOk="0">
                  <a:moveTo>
                    <a:pt x="930" y="1"/>
                  </a:moveTo>
                  <a:cubicBezTo>
                    <a:pt x="860" y="1"/>
                    <a:pt x="796" y="14"/>
                    <a:pt x="740" y="40"/>
                  </a:cubicBezTo>
                  <a:cubicBezTo>
                    <a:pt x="634" y="90"/>
                    <a:pt x="576" y="175"/>
                    <a:pt x="552" y="250"/>
                  </a:cubicBezTo>
                  <a:cubicBezTo>
                    <a:pt x="531" y="296"/>
                    <a:pt x="518" y="370"/>
                    <a:pt x="537" y="463"/>
                  </a:cubicBezTo>
                  <a:cubicBezTo>
                    <a:pt x="588" y="704"/>
                    <a:pt x="844" y="974"/>
                    <a:pt x="1320" y="1283"/>
                  </a:cubicBezTo>
                  <a:cubicBezTo>
                    <a:pt x="1562" y="1440"/>
                    <a:pt x="1774" y="1588"/>
                    <a:pt x="1951" y="1718"/>
                  </a:cubicBezTo>
                  <a:cubicBezTo>
                    <a:pt x="1760" y="1651"/>
                    <a:pt x="1545" y="1568"/>
                    <a:pt x="1306" y="1470"/>
                  </a:cubicBezTo>
                  <a:cubicBezTo>
                    <a:pt x="962" y="1328"/>
                    <a:pt x="695" y="1257"/>
                    <a:pt x="492" y="1257"/>
                  </a:cubicBezTo>
                  <a:cubicBezTo>
                    <a:pt x="384" y="1257"/>
                    <a:pt x="294" y="1277"/>
                    <a:pt x="219" y="1317"/>
                  </a:cubicBezTo>
                  <a:cubicBezTo>
                    <a:pt x="139" y="1356"/>
                    <a:pt x="79" y="1421"/>
                    <a:pt x="52" y="1493"/>
                  </a:cubicBezTo>
                  <a:cubicBezTo>
                    <a:pt x="26" y="1544"/>
                    <a:pt x="1" y="1632"/>
                    <a:pt x="28" y="1745"/>
                  </a:cubicBezTo>
                  <a:cubicBezTo>
                    <a:pt x="74" y="1924"/>
                    <a:pt x="238" y="2090"/>
                    <a:pt x="528" y="2250"/>
                  </a:cubicBezTo>
                  <a:cubicBezTo>
                    <a:pt x="581" y="2281"/>
                    <a:pt x="639" y="2310"/>
                    <a:pt x="700" y="2339"/>
                  </a:cubicBezTo>
                  <a:cubicBezTo>
                    <a:pt x="1047" y="2501"/>
                    <a:pt x="1553" y="2546"/>
                    <a:pt x="2001" y="2546"/>
                  </a:cubicBezTo>
                  <a:cubicBezTo>
                    <a:pt x="2321" y="2546"/>
                    <a:pt x="2610" y="2523"/>
                    <a:pt x="2791" y="2505"/>
                  </a:cubicBezTo>
                  <a:cubicBezTo>
                    <a:pt x="3045" y="2914"/>
                    <a:pt x="3663" y="3851"/>
                    <a:pt x="4223" y="4179"/>
                  </a:cubicBezTo>
                  <a:cubicBezTo>
                    <a:pt x="4249" y="4194"/>
                    <a:pt x="4274" y="4209"/>
                    <a:pt x="4298" y="4221"/>
                  </a:cubicBezTo>
                  <a:cubicBezTo>
                    <a:pt x="4541" y="4356"/>
                    <a:pt x="4736" y="4422"/>
                    <a:pt x="4894" y="4422"/>
                  </a:cubicBezTo>
                  <a:cubicBezTo>
                    <a:pt x="4966" y="4422"/>
                    <a:pt x="5029" y="4408"/>
                    <a:pt x="5086" y="4382"/>
                  </a:cubicBezTo>
                  <a:cubicBezTo>
                    <a:pt x="5191" y="4332"/>
                    <a:pt x="5249" y="4247"/>
                    <a:pt x="5274" y="4174"/>
                  </a:cubicBezTo>
                  <a:cubicBezTo>
                    <a:pt x="5293" y="4126"/>
                    <a:pt x="5308" y="4052"/>
                    <a:pt x="5290" y="3957"/>
                  </a:cubicBezTo>
                  <a:cubicBezTo>
                    <a:pt x="5238" y="3716"/>
                    <a:pt x="4982" y="3448"/>
                    <a:pt x="4506" y="3138"/>
                  </a:cubicBezTo>
                  <a:cubicBezTo>
                    <a:pt x="4264" y="2981"/>
                    <a:pt x="4054" y="2832"/>
                    <a:pt x="3875" y="2703"/>
                  </a:cubicBezTo>
                  <a:lnTo>
                    <a:pt x="3875" y="2703"/>
                  </a:lnTo>
                  <a:cubicBezTo>
                    <a:pt x="4064" y="2769"/>
                    <a:pt x="4278" y="2853"/>
                    <a:pt x="4516" y="2950"/>
                  </a:cubicBezTo>
                  <a:cubicBezTo>
                    <a:pt x="4860" y="3092"/>
                    <a:pt x="5126" y="3163"/>
                    <a:pt x="5330" y="3163"/>
                  </a:cubicBezTo>
                  <a:cubicBezTo>
                    <a:pt x="5439" y="3163"/>
                    <a:pt x="5530" y="3142"/>
                    <a:pt x="5605" y="3102"/>
                  </a:cubicBezTo>
                  <a:cubicBezTo>
                    <a:pt x="5684" y="3061"/>
                    <a:pt x="5744" y="2998"/>
                    <a:pt x="5771" y="2924"/>
                  </a:cubicBezTo>
                  <a:cubicBezTo>
                    <a:pt x="5803" y="2878"/>
                    <a:pt x="5829" y="2790"/>
                    <a:pt x="5800" y="2677"/>
                  </a:cubicBezTo>
                  <a:cubicBezTo>
                    <a:pt x="5745" y="2467"/>
                    <a:pt x="5527" y="2272"/>
                    <a:pt x="5126" y="2085"/>
                  </a:cubicBezTo>
                  <a:cubicBezTo>
                    <a:pt x="4779" y="1921"/>
                    <a:pt x="4272" y="1877"/>
                    <a:pt x="3824" y="1877"/>
                  </a:cubicBezTo>
                  <a:cubicBezTo>
                    <a:pt x="3505" y="1877"/>
                    <a:pt x="3215" y="1900"/>
                    <a:pt x="3035" y="1917"/>
                  </a:cubicBezTo>
                  <a:cubicBezTo>
                    <a:pt x="2783" y="1510"/>
                    <a:pt x="2160" y="571"/>
                    <a:pt x="1603" y="243"/>
                  </a:cubicBezTo>
                  <a:cubicBezTo>
                    <a:pt x="1324" y="81"/>
                    <a:pt x="1105" y="1"/>
                    <a:pt x="930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629829" y="3952356"/>
              <a:ext cx="292205" cy="227696"/>
            </a:xfrm>
            <a:custGeom>
              <a:avLst/>
              <a:gdLst/>
              <a:ahLst/>
              <a:cxnLst/>
              <a:rect l="l" t="t" r="r" b="b"/>
              <a:pathLst>
                <a:path w="5798" h="4518" extrusionOk="0">
                  <a:moveTo>
                    <a:pt x="955" y="0"/>
                  </a:moveTo>
                  <a:cubicBezTo>
                    <a:pt x="888" y="0"/>
                    <a:pt x="827" y="13"/>
                    <a:pt x="772" y="38"/>
                  </a:cubicBezTo>
                  <a:cubicBezTo>
                    <a:pt x="666" y="85"/>
                    <a:pt x="606" y="169"/>
                    <a:pt x="581" y="241"/>
                  </a:cubicBezTo>
                  <a:cubicBezTo>
                    <a:pt x="560" y="287"/>
                    <a:pt x="543" y="360"/>
                    <a:pt x="560" y="456"/>
                  </a:cubicBezTo>
                  <a:cubicBezTo>
                    <a:pt x="606" y="700"/>
                    <a:pt x="855" y="973"/>
                    <a:pt x="1325" y="1295"/>
                  </a:cubicBezTo>
                  <a:cubicBezTo>
                    <a:pt x="1565" y="1459"/>
                    <a:pt x="1770" y="1611"/>
                    <a:pt x="1946" y="1744"/>
                  </a:cubicBezTo>
                  <a:cubicBezTo>
                    <a:pt x="1758" y="1673"/>
                    <a:pt x="1545" y="1587"/>
                    <a:pt x="1308" y="1480"/>
                  </a:cubicBezTo>
                  <a:cubicBezTo>
                    <a:pt x="956" y="1324"/>
                    <a:pt x="684" y="1248"/>
                    <a:pt x="478" y="1248"/>
                  </a:cubicBezTo>
                  <a:cubicBezTo>
                    <a:pt x="378" y="1248"/>
                    <a:pt x="294" y="1266"/>
                    <a:pt x="224" y="1301"/>
                  </a:cubicBezTo>
                  <a:cubicBezTo>
                    <a:pt x="145" y="1340"/>
                    <a:pt x="82" y="1403"/>
                    <a:pt x="53" y="1475"/>
                  </a:cubicBezTo>
                  <a:cubicBezTo>
                    <a:pt x="28" y="1526"/>
                    <a:pt x="0" y="1613"/>
                    <a:pt x="26" y="1725"/>
                  </a:cubicBezTo>
                  <a:cubicBezTo>
                    <a:pt x="69" y="1915"/>
                    <a:pt x="244" y="2098"/>
                    <a:pt x="567" y="2273"/>
                  </a:cubicBezTo>
                  <a:cubicBezTo>
                    <a:pt x="603" y="2295"/>
                    <a:pt x="644" y="2314"/>
                    <a:pt x="685" y="2336"/>
                  </a:cubicBezTo>
                  <a:cubicBezTo>
                    <a:pt x="1071" y="2529"/>
                    <a:pt x="1665" y="2576"/>
                    <a:pt x="2149" y="2576"/>
                  </a:cubicBezTo>
                  <a:cubicBezTo>
                    <a:pt x="2400" y="2576"/>
                    <a:pt x="2622" y="2563"/>
                    <a:pt x="2770" y="2551"/>
                  </a:cubicBezTo>
                  <a:cubicBezTo>
                    <a:pt x="3014" y="2964"/>
                    <a:pt x="3613" y="3918"/>
                    <a:pt x="4165" y="4258"/>
                  </a:cubicBezTo>
                  <a:cubicBezTo>
                    <a:pt x="4209" y="4285"/>
                    <a:pt x="4253" y="4313"/>
                    <a:pt x="4296" y="4337"/>
                  </a:cubicBezTo>
                  <a:cubicBezTo>
                    <a:pt x="4513" y="4458"/>
                    <a:pt x="4692" y="4517"/>
                    <a:pt x="4838" y="4517"/>
                  </a:cubicBezTo>
                  <a:cubicBezTo>
                    <a:pt x="4906" y="4517"/>
                    <a:pt x="4966" y="4505"/>
                    <a:pt x="5021" y="4480"/>
                  </a:cubicBezTo>
                  <a:cubicBezTo>
                    <a:pt x="5129" y="4432"/>
                    <a:pt x="5189" y="4350"/>
                    <a:pt x="5214" y="4277"/>
                  </a:cubicBezTo>
                  <a:cubicBezTo>
                    <a:pt x="5233" y="4231"/>
                    <a:pt x="5250" y="4157"/>
                    <a:pt x="5233" y="4062"/>
                  </a:cubicBezTo>
                  <a:cubicBezTo>
                    <a:pt x="5189" y="3818"/>
                    <a:pt x="4938" y="3545"/>
                    <a:pt x="4468" y="3224"/>
                  </a:cubicBezTo>
                  <a:cubicBezTo>
                    <a:pt x="4228" y="3058"/>
                    <a:pt x="4023" y="2908"/>
                    <a:pt x="3849" y="2773"/>
                  </a:cubicBezTo>
                  <a:lnTo>
                    <a:pt x="3849" y="2773"/>
                  </a:lnTo>
                  <a:cubicBezTo>
                    <a:pt x="4037" y="2845"/>
                    <a:pt x="4250" y="2930"/>
                    <a:pt x="4489" y="3038"/>
                  </a:cubicBezTo>
                  <a:cubicBezTo>
                    <a:pt x="4840" y="3193"/>
                    <a:pt x="5111" y="3270"/>
                    <a:pt x="5317" y="3270"/>
                  </a:cubicBezTo>
                  <a:cubicBezTo>
                    <a:pt x="5417" y="3270"/>
                    <a:pt x="5501" y="3253"/>
                    <a:pt x="5573" y="3217"/>
                  </a:cubicBezTo>
                  <a:cubicBezTo>
                    <a:pt x="5651" y="3178"/>
                    <a:pt x="5713" y="3115"/>
                    <a:pt x="5743" y="3043"/>
                  </a:cubicBezTo>
                  <a:cubicBezTo>
                    <a:pt x="5771" y="2993"/>
                    <a:pt x="5798" y="2905"/>
                    <a:pt x="5771" y="2792"/>
                  </a:cubicBezTo>
                  <a:cubicBezTo>
                    <a:pt x="5721" y="2579"/>
                    <a:pt x="5506" y="2379"/>
                    <a:pt x="5112" y="2181"/>
                  </a:cubicBezTo>
                  <a:cubicBezTo>
                    <a:pt x="4725" y="1989"/>
                    <a:pt x="4131" y="1942"/>
                    <a:pt x="3646" y="1942"/>
                  </a:cubicBezTo>
                  <a:cubicBezTo>
                    <a:pt x="3395" y="1942"/>
                    <a:pt x="3173" y="1954"/>
                    <a:pt x="3025" y="1966"/>
                  </a:cubicBezTo>
                  <a:cubicBezTo>
                    <a:pt x="2782" y="1553"/>
                    <a:pt x="2181" y="599"/>
                    <a:pt x="1632" y="259"/>
                  </a:cubicBezTo>
                  <a:cubicBezTo>
                    <a:pt x="1351" y="85"/>
                    <a:pt x="1131" y="0"/>
                    <a:pt x="955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195193" y="3735844"/>
              <a:ext cx="296035" cy="212325"/>
            </a:xfrm>
            <a:custGeom>
              <a:avLst/>
              <a:gdLst/>
              <a:ahLst/>
              <a:cxnLst/>
              <a:rect l="l" t="t" r="r" b="b"/>
              <a:pathLst>
                <a:path w="5874" h="4213" extrusionOk="0">
                  <a:moveTo>
                    <a:pt x="873" y="0"/>
                  </a:moveTo>
                  <a:cubicBezTo>
                    <a:pt x="788" y="0"/>
                    <a:pt x="715" y="17"/>
                    <a:pt x="651" y="52"/>
                  </a:cubicBezTo>
                  <a:cubicBezTo>
                    <a:pt x="549" y="108"/>
                    <a:pt x="496" y="195"/>
                    <a:pt x="477" y="270"/>
                  </a:cubicBezTo>
                  <a:cubicBezTo>
                    <a:pt x="460" y="320"/>
                    <a:pt x="450" y="391"/>
                    <a:pt x="475" y="485"/>
                  </a:cubicBezTo>
                  <a:cubicBezTo>
                    <a:pt x="538" y="724"/>
                    <a:pt x="808" y="978"/>
                    <a:pt x="1300" y="1262"/>
                  </a:cubicBezTo>
                  <a:cubicBezTo>
                    <a:pt x="1552" y="1407"/>
                    <a:pt x="1767" y="1542"/>
                    <a:pt x="1953" y="1663"/>
                  </a:cubicBezTo>
                  <a:cubicBezTo>
                    <a:pt x="1760" y="1606"/>
                    <a:pt x="1542" y="1535"/>
                    <a:pt x="1296" y="1449"/>
                  </a:cubicBezTo>
                  <a:cubicBezTo>
                    <a:pt x="974" y="1336"/>
                    <a:pt x="720" y="1279"/>
                    <a:pt x="524" y="1279"/>
                  </a:cubicBezTo>
                  <a:cubicBezTo>
                    <a:pt x="392" y="1279"/>
                    <a:pt x="286" y="1305"/>
                    <a:pt x="202" y="1355"/>
                  </a:cubicBezTo>
                  <a:cubicBezTo>
                    <a:pt x="125" y="1402"/>
                    <a:pt x="69" y="1470"/>
                    <a:pt x="43" y="1542"/>
                  </a:cubicBezTo>
                  <a:cubicBezTo>
                    <a:pt x="20" y="1594"/>
                    <a:pt x="1" y="1685"/>
                    <a:pt x="35" y="1796"/>
                  </a:cubicBezTo>
                  <a:cubicBezTo>
                    <a:pt x="83" y="1949"/>
                    <a:pt x="221" y="2089"/>
                    <a:pt x="455" y="2219"/>
                  </a:cubicBezTo>
                  <a:cubicBezTo>
                    <a:pt x="537" y="2265"/>
                    <a:pt x="631" y="2310"/>
                    <a:pt x="736" y="2352"/>
                  </a:cubicBezTo>
                  <a:cubicBezTo>
                    <a:pt x="1011" y="2464"/>
                    <a:pt x="1376" y="2500"/>
                    <a:pt x="1734" y="2500"/>
                  </a:cubicBezTo>
                  <a:cubicBezTo>
                    <a:pt x="2171" y="2500"/>
                    <a:pt x="2597" y="2446"/>
                    <a:pt x="2834" y="2410"/>
                  </a:cubicBezTo>
                  <a:cubicBezTo>
                    <a:pt x="3103" y="2796"/>
                    <a:pt x="3754" y="3675"/>
                    <a:pt x="4320" y="3989"/>
                  </a:cubicBezTo>
                  <a:cubicBezTo>
                    <a:pt x="4332" y="3994"/>
                    <a:pt x="4342" y="4001"/>
                    <a:pt x="4353" y="4006"/>
                  </a:cubicBezTo>
                  <a:cubicBezTo>
                    <a:pt x="4623" y="4144"/>
                    <a:pt x="4836" y="4213"/>
                    <a:pt x="5005" y="4213"/>
                  </a:cubicBezTo>
                  <a:cubicBezTo>
                    <a:pt x="5090" y="4213"/>
                    <a:pt x="5164" y="4195"/>
                    <a:pt x="5228" y="4161"/>
                  </a:cubicBezTo>
                  <a:cubicBezTo>
                    <a:pt x="5331" y="4105"/>
                    <a:pt x="5383" y="4018"/>
                    <a:pt x="5402" y="3943"/>
                  </a:cubicBezTo>
                  <a:cubicBezTo>
                    <a:pt x="5419" y="3895"/>
                    <a:pt x="5430" y="3822"/>
                    <a:pt x="5404" y="3728"/>
                  </a:cubicBezTo>
                  <a:cubicBezTo>
                    <a:pt x="5341" y="3489"/>
                    <a:pt x="5071" y="3235"/>
                    <a:pt x="4580" y="2951"/>
                  </a:cubicBezTo>
                  <a:cubicBezTo>
                    <a:pt x="4327" y="2806"/>
                    <a:pt x="4112" y="2671"/>
                    <a:pt x="3926" y="2550"/>
                  </a:cubicBezTo>
                  <a:lnTo>
                    <a:pt x="3926" y="2550"/>
                  </a:lnTo>
                  <a:cubicBezTo>
                    <a:pt x="4119" y="2608"/>
                    <a:pt x="4337" y="2678"/>
                    <a:pt x="4583" y="2763"/>
                  </a:cubicBezTo>
                  <a:cubicBezTo>
                    <a:pt x="4905" y="2877"/>
                    <a:pt x="5159" y="2933"/>
                    <a:pt x="5356" y="2933"/>
                  </a:cubicBezTo>
                  <a:cubicBezTo>
                    <a:pt x="5487" y="2933"/>
                    <a:pt x="5593" y="2908"/>
                    <a:pt x="5677" y="2857"/>
                  </a:cubicBezTo>
                  <a:cubicBezTo>
                    <a:pt x="5754" y="2813"/>
                    <a:pt x="5810" y="2745"/>
                    <a:pt x="5836" y="2671"/>
                  </a:cubicBezTo>
                  <a:cubicBezTo>
                    <a:pt x="5853" y="2618"/>
                    <a:pt x="5873" y="2530"/>
                    <a:pt x="5839" y="2419"/>
                  </a:cubicBezTo>
                  <a:cubicBezTo>
                    <a:pt x="5776" y="2209"/>
                    <a:pt x="5546" y="2028"/>
                    <a:pt x="5138" y="1862"/>
                  </a:cubicBezTo>
                  <a:cubicBezTo>
                    <a:pt x="4865" y="1750"/>
                    <a:pt x="4500" y="1714"/>
                    <a:pt x="4143" y="1714"/>
                  </a:cubicBezTo>
                  <a:cubicBezTo>
                    <a:pt x="3707" y="1714"/>
                    <a:pt x="3282" y="1768"/>
                    <a:pt x="3045" y="1804"/>
                  </a:cubicBezTo>
                  <a:cubicBezTo>
                    <a:pt x="2776" y="1407"/>
                    <a:pt x="2112" y="494"/>
                    <a:pt x="1525" y="209"/>
                  </a:cubicBezTo>
                  <a:cubicBezTo>
                    <a:pt x="1254" y="69"/>
                    <a:pt x="1041" y="0"/>
                    <a:pt x="873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846391" y="4030272"/>
              <a:ext cx="289836" cy="234147"/>
            </a:xfrm>
            <a:custGeom>
              <a:avLst/>
              <a:gdLst/>
              <a:ahLst/>
              <a:cxnLst/>
              <a:rect l="l" t="t" r="r" b="b"/>
              <a:pathLst>
                <a:path w="5751" h="4646" extrusionOk="0">
                  <a:moveTo>
                    <a:pt x="991" y="0"/>
                  </a:moveTo>
                  <a:cubicBezTo>
                    <a:pt x="931" y="0"/>
                    <a:pt x="877" y="11"/>
                    <a:pt x="827" y="31"/>
                  </a:cubicBezTo>
                  <a:cubicBezTo>
                    <a:pt x="721" y="74"/>
                    <a:pt x="656" y="154"/>
                    <a:pt x="629" y="229"/>
                  </a:cubicBezTo>
                  <a:cubicBezTo>
                    <a:pt x="607" y="275"/>
                    <a:pt x="588" y="347"/>
                    <a:pt x="603" y="442"/>
                  </a:cubicBezTo>
                  <a:cubicBezTo>
                    <a:pt x="639" y="685"/>
                    <a:pt x="880" y="970"/>
                    <a:pt x="1337" y="1304"/>
                  </a:cubicBezTo>
                  <a:cubicBezTo>
                    <a:pt x="1571" y="1477"/>
                    <a:pt x="1772" y="1634"/>
                    <a:pt x="1943" y="1775"/>
                  </a:cubicBezTo>
                  <a:cubicBezTo>
                    <a:pt x="1757" y="1698"/>
                    <a:pt x="1545" y="1605"/>
                    <a:pt x="1313" y="1492"/>
                  </a:cubicBezTo>
                  <a:cubicBezTo>
                    <a:pt x="951" y="1317"/>
                    <a:pt x="674" y="1231"/>
                    <a:pt x="464" y="1231"/>
                  </a:cubicBezTo>
                  <a:cubicBezTo>
                    <a:pt x="377" y="1231"/>
                    <a:pt x="301" y="1246"/>
                    <a:pt x="236" y="1275"/>
                  </a:cubicBezTo>
                  <a:cubicBezTo>
                    <a:pt x="154" y="1313"/>
                    <a:pt x="93" y="1374"/>
                    <a:pt x="59" y="1444"/>
                  </a:cubicBezTo>
                  <a:cubicBezTo>
                    <a:pt x="31" y="1495"/>
                    <a:pt x="1" y="1581"/>
                    <a:pt x="23" y="1693"/>
                  </a:cubicBezTo>
                  <a:cubicBezTo>
                    <a:pt x="64" y="1903"/>
                    <a:pt x="264" y="2106"/>
                    <a:pt x="637" y="2313"/>
                  </a:cubicBezTo>
                  <a:cubicBezTo>
                    <a:pt x="646" y="2316"/>
                    <a:pt x="654" y="2321"/>
                    <a:pt x="661" y="2325"/>
                  </a:cubicBezTo>
                  <a:cubicBezTo>
                    <a:pt x="1114" y="2571"/>
                    <a:pt x="1868" y="2619"/>
                    <a:pt x="2382" y="2619"/>
                  </a:cubicBezTo>
                  <a:cubicBezTo>
                    <a:pt x="2522" y="2619"/>
                    <a:pt x="2645" y="2615"/>
                    <a:pt x="2738" y="2611"/>
                  </a:cubicBezTo>
                  <a:cubicBezTo>
                    <a:pt x="2967" y="3033"/>
                    <a:pt x="3533" y="4006"/>
                    <a:pt x="4074" y="4364"/>
                  </a:cubicBezTo>
                  <a:cubicBezTo>
                    <a:pt x="4144" y="4412"/>
                    <a:pt x="4213" y="4455"/>
                    <a:pt x="4276" y="4489"/>
                  </a:cubicBezTo>
                  <a:cubicBezTo>
                    <a:pt x="4465" y="4595"/>
                    <a:pt x="4624" y="4645"/>
                    <a:pt x="4758" y="4645"/>
                  </a:cubicBezTo>
                  <a:cubicBezTo>
                    <a:pt x="4818" y="4645"/>
                    <a:pt x="4874" y="4635"/>
                    <a:pt x="4924" y="4615"/>
                  </a:cubicBezTo>
                  <a:cubicBezTo>
                    <a:pt x="5032" y="4572"/>
                    <a:pt x="5095" y="4490"/>
                    <a:pt x="5122" y="4415"/>
                  </a:cubicBezTo>
                  <a:cubicBezTo>
                    <a:pt x="5145" y="4369"/>
                    <a:pt x="5163" y="4299"/>
                    <a:pt x="5148" y="4202"/>
                  </a:cubicBezTo>
                  <a:cubicBezTo>
                    <a:pt x="5112" y="3960"/>
                    <a:pt x="4871" y="3676"/>
                    <a:pt x="4416" y="3340"/>
                  </a:cubicBezTo>
                  <a:cubicBezTo>
                    <a:pt x="4180" y="3168"/>
                    <a:pt x="3981" y="3011"/>
                    <a:pt x="3810" y="2871"/>
                  </a:cubicBezTo>
                  <a:lnTo>
                    <a:pt x="3810" y="2871"/>
                  </a:lnTo>
                  <a:cubicBezTo>
                    <a:pt x="3994" y="2948"/>
                    <a:pt x="4204" y="3041"/>
                    <a:pt x="4438" y="3156"/>
                  </a:cubicBezTo>
                  <a:cubicBezTo>
                    <a:pt x="4799" y="3330"/>
                    <a:pt x="5077" y="3416"/>
                    <a:pt x="5287" y="3416"/>
                  </a:cubicBezTo>
                  <a:cubicBezTo>
                    <a:pt x="5375" y="3416"/>
                    <a:pt x="5451" y="3401"/>
                    <a:pt x="5517" y="3371"/>
                  </a:cubicBezTo>
                  <a:cubicBezTo>
                    <a:pt x="5595" y="3335"/>
                    <a:pt x="5658" y="3272"/>
                    <a:pt x="5692" y="3202"/>
                  </a:cubicBezTo>
                  <a:cubicBezTo>
                    <a:pt x="5721" y="3154"/>
                    <a:pt x="5750" y="3069"/>
                    <a:pt x="5730" y="2953"/>
                  </a:cubicBezTo>
                  <a:cubicBezTo>
                    <a:pt x="5689" y="2739"/>
                    <a:pt x="5467" y="2530"/>
                    <a:pt x="5092" y="2321"/>
                  </a:cubicBezTo>
                  <a:cubicBezTo>
                    <a:pt x="4641" y="2077"/>
                    <a:pt x="3895" y="2028"/>
                    <a:pt x="3382" y="2028"/>
                  </a:cubicBezTo>
                  <a:cubicBezTo>
                    <a:pt x="3236" y="2028"/>
                    <a:pt x="3109" y="2032"/>
                    <a:pt x="3013" y="2036"/>
                  </a:cubicBezTo>
                  <a:cubicBezTo>
                    <a:pt x="2786" y="1613"/>
                    <a:pt x="2218" y="642"/>
                    <a:pt x="1678" y="282"/>
                  </a:cubicBezTo>
                  <a:cubicBezTo>
                    <a:pt x="1395" y="93"/>
                    <a:pt x="1171" y="0"/>
                    <a:pt x="99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9" name="Google Shape;439;p40"/>
          <p:cNvSpPr/>
          <p:nvPr/>
        </p:nvSpPr>
        <p:spPr>
          <a:xfrm rot="5664957">
            <a:off x="7968005" y="926140"/>
            <a:ext cx="433457" cy="402431"/>
          </a:xfrm>
          <a:custGeom>
            <a:avLst/>
            <a:gdLst/>
            <a:ahLst/>
            <a:cxnLst/>
            <a:rect l="l" t="t" r="r" b="b"/>
            <a:pathLst>
              <a:path w="5621" h="5218" extrusionOk="0">
                <a:moveTo>
                  <a:pt x="4163" y="1"/>
                </a:moveTo>
                <a:cubicBezTo>
                  <a:pt x="3952" y="1"/>
                  <a:pt x="3710" y="150"/>
                  <a:pt x="3415" y="451"/>
                </a:cubicBezTo>
                <a:cubicBezTo>
                  <a:pt x="2953" y="930"/>
                  <a:pt x="2673" y="1980"/>
                  <a:pt x="2576" y="2407"/>
                </a:cubicBezTo>
                <a:cubicBezTo>
                  <a:pt x="2106" y="2516"/>
                  <a:pt x="995" y="2806"/>
                  <a:pt x="497" y="3234"/>
                </a:cubicBezTo>
                <a:cubicBezTo>
                  <a:pt x="152" y="3533"/>
                  <a:pt x="0" y="3772"/>
                  <a:pt x="26" y="3987"/>
                </a:cubicBezTo>
                <a:cubicBezTo>
                  <a:pt x="40" y="4101"/>
                  <a:pt x="99" y="4182"/>
                  <a:pt x="161" y="4226"/>
                </a:cubicBezTo>
                <a:cubicBezTo>
                  <a:pt x="198" y="4258"/>
                  <a:pt x="262" y="4298"/>
                  <a:pt x="357" y="4308"/>
                </a:cubicBezTo>
                <a:cubicBezTo>
                  <a:pt x="376" y="4310"/>
                  <a:pt x="398" y="4311"/>
                  <a:pt x="417" y="4311"/>
                </a:cubicBezTo>
                <a:cubicBezTo>
                  <a:pt x="656" y="4311"/>
                  <a:pt x="975" y="4153"/>
                  <a:pt x="1390" y="3828"/>
                </a:cubicBezTo>
                <a:cubicBezTo>
                  <a:pt x="1649" y="3624"/>
                  <a:pt x="1879" y="3455"/>
                  <a:pt x="2081" y="3318"/>
                </a:cubicBezTo>
                <a:lnTo>
                  <a:pt x="2081" y="3318"/>
                </a:lnTo>
                <a:cubicBezTo>
                  <a:pt x="1944" y="3492"/>
                  <a:pt x="1780" y="3695"/>
                  <a:pt x="1581" y="3919"/>
                </a:cubicBezTo>
                <a:cubicBezTo>
                  <a:pt x="1204" y="4351"/>
                  <a:pt x="1043" y="4665"/>
                  <a:pt x="1082" y="4903"/>
                </a:cubicBezTo>
                <a:cubicBezTo>
                  <a:pt x="1099" y="5009"/>
                  <a:pt x="1151" y="5074"/>
                  <a:pt x="1192" y="5110"/>
                </a:cubicBezTo>
                <a:cubicBezTo>
                  <a:pt x="1229" y="5151"/>
                  <a:pt x="1304" y="5206"/>
                  <a:pt x="1424" y="5214"/>
                </a:cubicBezTo>
                <a:cubicBezTo>
                  <a:pt x="1434" y="5214"/>
                  <a:pt x="1448" y="5218"/>
                  <a:pt x="1460" y="5218"/>
                </a:cubicBezTo>
                <a:cubicBezTo>
                  <a:pt x="1670" y="5218"/>
                  <a:pt x="1912" y="5069"/>
                  <a:pt x="2204" y="4767"/>
                </a:cubicBezTo>
                <a:cubicBezTo>
                  <a:pt x="2668" y="4287"/>
                  <a:pt x="2946" y="3234"/>
                  <a:pt x="3045" y="2809"/>
                </a:cubicBezTo>
                <a:cubicBezTo>
                  <a:pt x="3516" y="2702"/>
                  <a:pt x="4625" y="2412"/>
                  <a:pt x="5122" y="1980"/>
                </a:cubicBezTo>
                <a:cubicBezTo>
                  <a:pt x="5468" y="1681"/>
                  <a:pt x="5620" y="1441"/>
                  <a:pt x="5595" y="1227"/>
                </a:cubicBezTo>
                <a:cubicBezTo>
                  <a:pt x="5581" y="1115"/>
                  <a:pt x="5521" y="1033"/>
                  <a:pt x="5460" y="988"/>
                </a:cubicBezTo>
                <a:cubicBezTo>
                  <a:pt x="5421" y="956"/>
                  <a:pt x="5359" y="918"/>
                  <a:pt x="5264" y="908"/>
                </a:cubicBezTo>
                <a:cubicBezTo>
                  <a:pt x="5245" y="906"/>
                  <a:pt x="5225" y="905"/>
                  <a:pt x="5205" y="905"/>
                </a:cubicBezTo>
                <a:cubicBezTo>
                  <a:pt x="4966" y="905"/>
                  <a:pt x="4647" y="1064"/>
                  <a:pt x="4231" y="1390"/>
                </a:cubicBezTo>
                <a:cubicBezTo>
                  <a:pt x="3970" y="1594"/>
                  <a:pt x="3738" y="1763"/>
                  <a:pt x="3540" y="1901"/>
                </a:cubicBezTo>
                <a:cubicBezTo>
                  <a:pt x="3677" y="1727"/>
                  <a:pt x="3840" y="1524"/>
                  <a:pt x="4038" y="1301"/>
                </a:cubicBezTo>
                <a:cubicBezTo>
                  <a:pt x="4417" y="869"/>
                  <a:pt x="4576" y="555"/>
                  <a:pt x="4538" y="314"/>
                </a:cubicBezTo>
                <a:cubicBezTo>
                  <a:pt x="4521" y="207"/>
                  <a:pt x="4470" y="144"/>
                  <a:pt x="4429" y="108"/>
                </a:cubicBezTo>
                <a:cubicBezTo>
                  <a:pt x="4392" y="67"/>
                  <a:pt x="4317" y="11"/>
                  <a:pt x="4197" y="2"/>
                </a:cubicBezTo>
                <a:cubicBezTo>
                  <a:pt x="4186" y="1"/>
                  <a:pt x="4174" y="1"/>
                  <a:pt x="416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40"/>
          <p:cNvSpPr/>
          <p:nvPr/>
        </p:nvSpPr>
        <p:spPr>
          <a:xfrm rot="10314025">
            <a:off x="3122051" y="564790"/>
            <a:ext cx="384390" cy="356874"/>
          </a:xfrm>
          <a:custGeom>
            <a:avLst/>
            <a:gdLst/>
            <a:ahLst/>
            <a:cxnLst/>
            <a:rect l="l" t="t" r="r" b="b"/>
            <a:pathLst>
              <a:path w="5621" h="5218" extrusionOk="0">
                <a:moveTo>
                  <a:pt x="4163" y="1"/>
                </a:moveTo>
                <a:cubicBezTo>
                  <a:pt x="3952" y="1"/>
                  <a:pt x="3710" y="150"/>
                  <a:pt x="3415" y="451"/>
                </a:cubicBezTo>
                <a:cubicBezTo>
                  <a:pt x="2953" y="930"/>
                  <a:pt x="2673" y="1980"/>
                  <a:pt x="2576" y="2407"/>
                </a:cubicBezTo>
                <a:cubicBezTo>
                  <a:pt x="2106" y="2516"/>
                  <a:pt x="995" y="2806"/>
                  <a:pt x="497" y="3234"/>
                </a:cubicBezTo>
                <a:cubicBezTo>
                  <a:pt x="152" y="3533"/>
                  <a:pt x="0" y="3772"/>
                  <a:pt x="26" y="3987"/>
                </a:cubicBezTo>
                <a:cubicBezTo>
                  <a:pt x="40" y="4101"/>
                  <a:pt x="99" y="4182"/>
                  <a:pt x="161" y="4226"/>
                </a:cubicBezTo>
                <a:cubicBezTo>
                  <a:pt x="198" y="4258"/>
                  <a:pt x="262" y="4298"/>
                  <a:pt x="357" y="4308"/>
                </a:cubicBezTo>
                <a:cubicBezTo>
                  <a:pt x="376" y="4310"/>
                  <a:pt x="398" y="4311"/>
                  <a:pt x="417" y="4311"/>
                </a:cubicBezTo>
                <a:cubicBezTo>
                  <a:pt x="656" y="4311"/>
                  <a:pt x="975" y="4153"/>
                  <a:pt x="1390" y="3828"/>
                </a:cubicBezTo>
                <a:cubicBezTo>
                  <a:pt x="1649" y="3624"/>
                  <a:pt x="1879" y="3455"/>
                  <a:pt x="2081" y="3318"/>
                </a:cubicBezTo>
                <a:lnTo>
                  <a:pt x="2081" y="3318"/>
                </a:lnTo>
                <a:cubicBezTo>
                  <a:pt x="1944" y="3492"/>
                  <a:pt x="1780" y="3695"/>
                  <a:pt x="1581" y="3919"/>
                </a:cubicBezTo>
                <a:cubicBezTo>
                  <a:pt x="1204" y="4351"/>
                  <a:pt x="1043" y="4665"/>
                  <a:pt x="1082" y="4903"/>
                </a:cubicBezTo>
                <a:cubicBezTo>
                  <a:pt x="1099" y="5009"/>
                  <a:pt x="1151" y="5074"/>
                  <a:pt x="1192" y="5110"/>
                </a:cubicBezTo>
                <a:cubicBezTo>
                  <a:pt x="1229" y="5151"/>
                  <a:pt x="1304" y="5206"/>
                  <a:pt x="1424" y="5214"/>
                </a:cubicBezTo>
                <a:cubicBezTo>
                  <a:pt x="1434" y="5214"/>
                  <a:pt x="1448" y="5218"/>
                  <a:pt x="1460" y="5218"/>
                </a:cubicBezTo>
                <a:cubicBezTo>
                  <a:pt x="1670" y="5218"/>
                  <a:pt x="1912" y="5069"/>
                  <a:pt x="2204" y="4767"/>
                </a:cubicBezTo>
                <a:cubicBezTo>
                  <a:pt x="2668" y="4287"/>
                  <a:pt x="2946" y="3234"/>
                  <a:pt x="3045" y="2809"/>
                </a:cubicBezTo>
                <a:cubicBezTo>
                  <a:pt x="3516" y="2702"/>
                  <a:pt x="4625" y="2412"/>
                  <a:pt x="5122" y="1980"/>
                </a:cubicBezTo>
                <a:cubicBezTo>
                  <a:pt x="5468" y="1681"/>
                  <a:pt x="5620" y="1441"/>
                  <a:pt x="5595" y="1227"/>
                </a:cubicBezTo>
                <a:cubicBezTo>
                  <a:pt x="5581" y="1115"/>
                  <a:pt x="5521" y="1033"/>
                  <a:pt x="5460" y="988"/>
                </a:cubicBezTo>
                <a:cubicBezTo>
                  <a:pt x="5421" y="956"/>
                  <a:pt x="5359" y="918"/>
                  <a:pt x="5264" y="908"/>
                </a:cubicBezTo>
                <a:cubicBezTo>
                  <a:pt x="5245" y="906"/>
                  <a:pt x="5225" y="905"/>
                  <a:pt x="5205" y="905"/>
                </a:cubicBezTo>
                <a:cubicBezTo>
                  <a:pt x="4966" y="905"/>
                  <a:pt x="4647" y="1064"/>
                  <a:pt x="4231" y="1390"/>
                </a:cubicBezTo>
                <a:cubicBezTo>
                  <a:pt x="3970" y="1594"/>
                  <a:pt x="3738" y="1763"/>
                  <a:pt x="3540" y="1901"/>
                </a:cubicBezTo>
                <a:cubicBezTo>
                  <a:pt x="3677" y="1727"/>
                  <a:pt x="3840" y="1524"/>
                  <a:pt x="4038" y="1301"/>
                </a:cubicBezTo>
                <a:cubicBezTo>
                  <a:pt x="4417" y="869"/>
                  <a:pt x="4576" y="555"/>
                  <a:pt x="4538" y="314"/>
                </a:cubicBezTo>
                <a:cubicBezTo>
                  <a:pt x="4521" y="207"/>
                  <a:pt x="4470" y="144"/>
                  <a:pt x="4429" y="108"/>
                </a:cubicBezTo>
                <a:cubicBezTo>
                  <a:pt x="4392" y="67"/>
                  <a:pt x="4317" y="11"/>
                  <a:pt x="4197" y="2"/>
                </a:cubicBezTo>
                <a:cubicBezTo>
                  <a:pt x="4186" y="1"/>
                  <a:pt x="4174" y="1"/>
                  <a:pt x="416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2740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D490CB-911E-8749-145D-B84E3D97D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err="1"/>
              <a:t>Centriranje</a:t>
            </a:r>
            <a:r>
              <a:rPr lang="en-GB"/>
              <a:t> </a:t>
            </a:r>
            <a:r>
              <a:rPr lang="en-GB" err="1"/>
              <a:t>kinetohornim</a:t>
            </a:r>
            <a:r>
              <a:rPr lang="en-GB"/>
              <a:t> </a:t>
            </a:r>
            <a:r>
              <a:rPr lang="en-GB" err="1"/>
              <a:t>vlaknom</a:t>
            </a:r>
            <a:endParaRPr lang="hr-HR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82C268-12CF-58AC-B07D-F027DD843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Dulji mikrotubul postaje nestabilniji</a:t>
            </a:r>
            <a:endParaRPr lang="hr-HR"/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7B229D35-F79A-D338-C144-04F2AC3AB18A}"/>
              </a:ext>
            </a:extLst>
          </p:cNvPr>
          <p:cNvSpPr/>
          <p:nvPr/>
        </p:nvSpPr>
        <p:spPr>
          <a:xfrm>
            <a:off x="1444785" y="218331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83D51BBF-E38F-8B1B-724F-862542E134A0}"/>
              </a:ext>
            </a:extLst>
          </p:cNvPr>
          <p:cNvSpPr/>
          <p:nvPr/>
        </p:nvSpPr>
        <p:spPr>
          <a:xfrm>
            <a:off x="1730557" y="218331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1FFD362E-8958-68C0-9AFF-5925819B809F}"/>
              </a:ext>
            </a:extLst>
          </p:cNvPr>
          <p:cNvSpPr/>
          <p:nvPr/>
        </p:nvSpPr>
        <p:spPr>
          <a:xfrm>
            <a:off x="1999263" y="218331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26FBA2D2-AD17-D9E0-311F-CC1AA7666A18}"/>
              </a:ext>
            </a:extLst>
          </p:cNvPr>
          <p:cNvSpPr/>
          <p:nvPr/>
        </p:nvSpPr>
        <p:spPr>
          <a:xfrm>
            <a:off x="2267968" y="218331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793F8FC1-3333-7F5D-6C01-666E8166C43B}"/>
              </a:ext>
            </a:extLst>
          </p:cNvPr>
          <p:cNvSpPr/>
          <p:nvPr/>
        </p:nvSpPr>
        <p:spPr>
          <a:xfrm>
            <a:off x="2536674" y="218331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ED4B0D27-994D-308B-1A32-D3D7C3454153}"/>
              </a:ext>
            </a:extLst>
          </p:cNvPr>
          <p:cNvSpPr/>
          <p:nvPr/>
        </p:nvSpPr>
        <p:spPr>
          <a:xfrm>
            <a:off x="2807939" y="218331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CCC4EAB0-5AC1-C967-0AB0-B69223B95139}"/>
              </a:ext>
            </a:extLst>
          </p:cNvPr>
          <p:cNvSpPr/>
          <p:nvPr/>
        </p:nvSpPr>
        <p:spPr>
          <a:xfrm rot="10800000">
            <a:off x="3724773" y="218331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98E74A1D-9EB9-07E8-6F76-E9F43C221267}"/>
              </a:ext>
            </a:extLst>
          </p:cNvPr>
          <p:cNvSpPr/>
          <p:nvPr/>
        </p:nvSpPr>
        <p:spPr>
          <a:xfrm rot="10800000">
            <a:off x="3993478" y="218331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8ACCE6A1-2AAE-916F-D5B5-BFBCA6E88131}"/>
              </a:ext>
            </a:extLst>
          </p:cNvPr>
          <p:cNvSpPr/>
          <p:nvPr/>
        </p:nvSpPr>
        <p:spPr>
          <a:xfrm rot="10800000">
            <a:off x="4262184" y="218331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62798C4D-6EEA-EA27-AEDD-22A69F5F3EB2}"/>
              </a:ext>
            </a:extLst>
          </p:cNvPr>
          <p:cNvSpPr/>
          <p:nvPr/>
        </p:nvSpPr>
        <p:spPr>
          <a:xfrm rot="10800000">
            <a:off x="4530889" y="218331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11990755-304B-4D93-6860-8A72BCF1BF4F}"/>
              </a:ext>
            </a:extLst>
          </p:cNvPr>
          <p:cNvSpPr/>
          <p:nvPr/>
        </p:nvSpPr>
        <p:spPr>
          <a:xfrm rot="10800000">
            <a:off x="4799595" y="218331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C00C7F91-E915-D311-CEB5-348C9D218FD6}"/>
              </a:ext>
            </a:extLst>
          </p:cNvPr>
          <p:cNvSpPr/>
          <p:nvPr/>
        </p:nvSpPr>
        <p:spPr>
          <a:xfrm rot="10800000">
            <a:off x="5068300" y="218331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325346BE-35CF-03D1-A780-124C6373BE64}"/>
              </a:ext>
            </a:extLst>
          </p:cNvPr>
          <p:cNvSpPr/>
          <p:nvPr/>
        </p:nvSpPr>
        <p:spPr>
          <a:xfrm rot="10800000">
            <a:off x="5337006" y="218331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1" name="Arrow: Chevron 20">
            <a:extLst>
              <a:ext uri="{FF2B5EF4-FFF2-40B4-BE49-F238E27FC236}">
                <a16:creationId xmlns:a16="http://schemas.microsoft.com/office/drawing/2014/main" id="{D5E00E89-3FA4-2D8B-4182-12E3F766E3EA}"/>
              </a:ext>
            </a:extLst>
          </p:cNvPr>
          <p:cNvSpPr/>
          <p:nvPr/>
        </p:nvSpPr>
        <p:spPr>
          <a:xfrm rot="10800000">
            <a:off x="5605711" y="218331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558BA2FB-EDBD-82D8-A1A5-072E2F0E2321}"/>
              </a:ext>
            </a:extLst>
          </p:cNvPr>
          <p:cNvSpPr/>
          <p:nvPr/>
        </p:nvSpPr>
        <p:spPr>
          <a:xfrm rot="10800000">
            <a:off x="5874417" y="218331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5BC5920A-243E-C1F9-F0C8-02968F3FC707}"/>
              </a:ext>
            </a:extLst>
          </p:cNvPr>
          <p:cNvSpPr/>
          <p:nvPr/>
        </p:nvSpPr>
        <p:spPr>
          <a:xfrm rot="10800000">
            <a:off x="6143122" y="218331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DCCD7D0A-E5E5-5DF1-C1A0-86546D7FFD74}"/>
              </a:ext>
            </a:extLst>
          </p:cNvPr>
          <p:cNvSpPr/>
          <p:nvPr/>
        </p:nvSpPr>
        <p:spPr>
          <a:xfrm rot="10800000">
            <a:off x="6411828" y="218331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7E561BD-9871-9A0F-A460-11E93D399F17}"/>
              </a:ext>
            </a:extLst>
          </p:cNvPr>
          <p:cNvGrpSpPr/>
          <p:nvPr/>
        </p:nvGrpSpPr>
        <p:grpSpPr>
          <a:xfrm>
            <a:off x="3091312" y="2154776"/>
            <a:ext cx="606606" cy="216510"/>
            <a:chOff x="3091312" y="2154776"/>
            <a:chExt cx="606606" cy="21651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7F66975-B691-701C-1673-24B31E89BFFD}"/>
                </a:ext>
              </a:extLst>
            </p:cNvPr>
            <p:cNvSpPr/>
            <p:nvPr/>
          </p:nvSpPr>
          <p:spPr>
            <a:xfrm>
              <a:off x="3091312" y="2166047"/>
              <a:ext cx="205239" cy="2052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r-HR" sz="105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5032F7A-B284-D00A-D33D-6D59157DE34E}"/>
                </a:ext>
              </a:extLst>
            </p:cNvPr>
            <p:cNvSpPr/>
            <p:nvPr/>
          </p:nvSpPr>
          <p:spPr>
            <a:xfrm>
              <a:off x="3492679" y="2166047"/>
              <a:ext cx="205239" cy="2052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r-HR" sz="1050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E7E9E1E-6A72-0DC9-57D9-6854C53A19E3}"/>
                </a:ext>
              </a:extLst>
            </p:cNvPr>
            <p:cNvCxnSpPr>
              <a:cxnSpLocks/>
            </p:cNvCxnSpPr>
            <p:nvPr/>
          </p:nvCxnSpPr>
          <p:spPr>
            <a:xfrm>
              <a:off x="3433896" y="2154776"/>
              <a:ext cx="27005" cy="20220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DD9C759-A2BE-6D25-D46C-3B6868FD41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10789" y="2160556"/>
              <a:ext cx="23108" cy="19642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413ECC2-5B53-8BB4-36F7-42EA7BB70C24}"/>
                </a:ext>
              </a:extLst>
            </p:cNvPr>
            <p:cNvCxnSpPr>
              <a:cxnSpLocks/>
            </p:cNvCxnSpPr>
            <p:nvPr/>
          </p:nvCxnSpPr>
          <p:spPr>
            <a:xfrm>
              <a:off x="3383784" y="2154776"/>
              <a:ext cx="27005" cy="20220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B4B4560-26E4-9F6D-91E5-A89E811D91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60677" y="2160556"/>
              <a:ext cx="23108" cy="19642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6533A43-8636-A02D-8E38-CE92208259A8}"/>
                </a:ext>
              </a:extLst>
            </p:cNvPr>
            <p:cNvCxnSpPr>
              <a:cxnSpLocks/>
            </p:cNvCxnSpPr>
            <p:nvPr/>
          </p:nvCxnSpPr>
          <p:spPr>
            <a:xfrm>
              <a:off x="3333603" y="2157809"/>
              <a:ext cx="27005" cy="20220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A6A44B-2D5F-6F9D-F1E0-77F2DAA6CC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0495" y="2163589"/>
              <a:ext cx="23108" cy="19642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0B4BA20-11B1-1DB5-06FC-0632F1D2F9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96551" y="2258401"/>
              <a:ext cx="13944" cy="9858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B039256-0628-5FC5-81EF-8F77E77A71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0902" y="2160556"/>
              <a:ext cx="22473" cy="196427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4B95545-C369-9B99-C2AE-C3E3EA727312}"/>
                </a:ext>
              </a:extLst>
            </p:cNvPr>
            <p:cNvCxnSpPr>
              <a:cxnSpLocks/>
            </p:cNvCxnSpPr>
            <p:nvPr/>
          </p:nvCxnSpPr>
          <p:spPr>
            <a:xfrm>
              <a:off x="3483374" y="2160556"/>
              <a:ext cx="9305" cy="10124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6C0CAF83-8A1B-1D51-B7FA-6347602947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8"/>
          <a:stretch/>
        </p:blipFill>
        <p:spPr>
          <a:xfrm>
            <a:off x="1730557" y="2680454"/>
            <a:ext cx="5410784" cy="1424132"/>
          </a:xfrm>
          <a:prstGeom prst="rect">
            <a:avLst/>
          </a:prstGeom>
        </p:spPr>
      </p:pic>
      <p:sp>
        <p:nvSpPr>
          <p:cNvPr id="45" name="Arrow: Chevron 44">
            <a:extLst>
              <a:ext uri="{FF2B5EF4-FFF2-40B4-BE49-F238E27FC236}">
                <a16:creationId xmlns:a16="http://schemas.microsoft.com/office/drawing/2014/main" id="{AAE2C9AC-9D90-C827-0BBE-6484196F7EA9}"/>
              </a:ext>
            </a:extLst>
          </p:cNvPr>
          <p:cNvSpPr/>
          <p:nvPr/>
        </p:nvSpPr>
        <p:spPr>
          <a:xfrm>
            <a:off x="2674030" y="183003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" name="Arrow: Chevron 45">
            <a:extLst>
              <a:ext uri="{FF2B5EF4-FFF2-40B4-BE49-F238E27FC236}">
                <a16:creationId xmlns:a16="http://schemas.microsoft.com/office/drawing/2014/main" id="{F8C0E0C7-4A71-EEAD-78B7-EC57D2B02F56}"/>
              </a:ext>
            </a:extLst>
          </p:cNvPr>
          <p:cNvSpPr/>
          <p:nvPr/>
        </p:nvSpPr>
        <p:spPr>
          <a:xfrm>
            <a:off x="3168658" y="179602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7" name="Arrow: Chevron 46">
            <a:extLst>
              <a:ext uri="{FF2B5EF4-FFF2-40B4-BE49-F238E27FC236}">
                <a16:creationId xmlns:a16="http://schemas.microsoft.com/office/drawing/2014/main" id="{822D2A8F-BE20-D62B-92D6-AE2A29D65FDA}"/>
              </a:ext>
            </a:extLst>
          </p:cNvPr>
          <p:cNvSpPr/>
          <p:nvPr/>
        </p:nvSpPr>
        <p:spPr>
          <a:xfrm>
            <a:off x="3590420" y="178103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8" name="Arrow: Chevron 47">
            <a:extLst>
              <a:ext uri="{FF2B5EF4-FFF2-40B4-BE49-F238E27FC236}">
                <a16:creationId xmlns:a16="http://schemas.microsoft.com/office/drawing/2014/main" id="{D3FDEEE1-7FA8-D647-775B-6BF512F4E9ED}"/>
              </a:ext>
            </a:extLst>
          </p:cNvPr>
          <p:cNvSpPr/>
          <p:nvPr/>
        </p:nvSpPr>
        <p:spPr>
          <a:xfrm rot="10800000">
            <a:off x="6680533" y="218331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1CCC93-5A59-DBA9-0FCA-54F7E3BAC9CE}"/>
              </a:ext>
            </a:extLst>
          </p:cNvPr>
          <p:cNvSpPr txBox="1"/>
          <p:nvPr/>
        </p:nvSpPr>
        <p:spPr>
          <a:xfrm>
            <a:off x="1857658" y="4104586"/>
            <a:ext cx="13837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/>
              <a:t>Risteski  et al. (2021)</a:t>
            </a:r>
            <a:endParaRPr lang="hr-HR" sz="1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B25F46-DFE9-88E0-349F-BC8AF75D37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8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0.04231 -0.10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-5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0.03073 0.000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28 0.00278 L 0.03008 0.01435 C 0.03281 0.01644 0.03477 0.01644 0.03646 0.02107 C 0.03685 0.02199 0.03672 0.02315 0.03698 0.02431 C 0.03737 0.0257 0.03789 0.02685 0.03841 0.02847 C 0.03867 0.03009 0.03906 0.03218 0.03919 0.03449 C 0.03945 0.03634 0.03945 0.03843 0.03972 0.04028 C 0.03998 0.04259 0.04076 0.04514 0.04115 0.04746 C 0.04154 0.05 0.04206 0.05509 0.04206 0.05533 C 0.04219 0.05787 0.04232 0.06088 0.04245 0.06343 C 0.04271 0.06528 0.04297 0.06667 0.04362 0.06875 " pathEditMode="relative" rAng="0" ptsTypes="AAAAAAAAAAA">
                                      <p:cBhvr>
                                        <p:cTn id="1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04401 -0.0942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1" y="-472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81 -4.81481E-6 L 0.05868 0.000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0.00093 L 0.02083 0.0754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68 0.00093 L 0.09167 0.0009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6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4 -1.48148E-6 L 0.00625 0.0784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391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7.40741E-7 L 0.05495 -0.09074 " pathEditMode="relative" ptsTypes="AA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8"/>
          <p:cNvSpPr/>
          <p:nvPr/>
        </p:nvSpPr>
        <p:spPr>
          <a:xfrm rot="-3637323">
            <a:off x="4274602" y="2983382"/>
            <a:ext cx="1420582" cy="1008960"/>
          </a:xfrm>
          <a:custGeom>
            <a:avLst/>
            <a:gdLst/>
            <a:ahLst/>
            <a:cxnLst/>
            <a:rect l="l" t="t" r="r" b="b"/>
            <a:pathLst>
              <a:path w="21749" h="13111" extrusionOk="0">
                <a:moveTo>
                  <a:pt x="17677" y="0"/>
                </a:moveTo>
                <a:cubicBezTo>
                  <a:pt x="16110" y="0"/>
                  <a:pt x="14751" y="1192"/>
                  <a:pt x="13076" y="1366"/>
                </a:cubicBezTo>
                <a:cubicBezTo>
                  <a:pt x="12729" y="1402"/>
                  <a:pt x="12390" y="1417"/>
                  <a:pt x="12057" y="1417"/>
                </a:cubicBezTo>
                <a:cubicBezTo>
                  <a:pt x="10624" y="1417"/>
                  <a:pt x="9299" y="1147"/>
                  <a:pt x="7935" y="1147"/>
                </a:cubicBezTo>
                <a:cubicBezTo>
                  <a:pt x="6936" y="1147"/>
                  <a:pt x="5916" y="1292"/>
                  <a:pt x="4817" y="1792"/>
                </a:cubicBezTo>
                <a:cubicBezTo>
                  <a:pt x="2071" y="3043"/>
                  <a:pt x="1" y="5955"/>
                  <a:pt x="266" y="8963"/>
                </a:cubicBezTo>
                <a:cubicBezTo>
                  <a:pt x="397" y="10433"/>
                  <a:pt x="1136" y="11919"/>
                  <a:pt x="2437" y="12619"/>
                </a:cubicBezTo>
                <a:cubicBezTo>
                  <a:pt x="3118" y="12987"/>
                  <a:pt x="3867" y="13110"/>
                  <a:pt x="4638" y="13110"/>
                </a:cubicBezTo>
                <a:cubicBezTo>
                  <a:pt x="5567" y="13110"/>
                  <a:pt x="6528" y="12931"/>
                  <a:pt x="7447" y="12783"/>
                </a:cubicBezTo>
                <a:cubicBezTo>
                  <a:pt x="9320" y="12483"/>
                  <a:pt x="11216" y="12338"/>
                  <a:pt x="13079" y="11985"/>
                </a:cubicBezTo>
                <a:cubicBezTo>
                  <a:pt x="14941" y="11631"/>
                  <a:pt x="16797" y="11054"/>
                  <a:pt x="18355" y="9974"/>
                </a:cubicBezTo>
                <a:cubicBezTo>
                  <a:pt x="19913" y="8895"/>
                  <a:pt x="21154" y="7260"/>
                  <a:pt x="21452" y="5387"/>
                </a:cubicBezTo>
                <a:cubicBezTo>
                  <a:pt x="21748" y="3513"/>
                  <a:pt x="20961" y="1432"/>
                  <a:pt x="19322" y="473"/>
                </a:cubicBezTo>
                <a:cubicBezTo>
                  <a:pt x="18738" y="131"/>
                  <a:pt x="18196" y="0"/>
                  <a:pt x="17677" y="0"/>
                </a:cubicBezTo>
                <a:close/>
              </a:path>
            </a:pathLst>
          </a:custGeom>
          <a:solidFill>
            <a:srgbClr val="E7E7E7">
              <a:alpha val="49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38"/>
          <p:cNvSpPr/>
          <p:nvPr/>
        </p:nvSpPr>
        <p:spPr>
          <a:xfrm rot="3647740">
            <a:off x="3750173" y="1698567"/>
            <a:ext cx="1774184" cy="1216327"/>
          </a:xfrm>
          <a:custGeom>
            <a:avLst/>
            <a:gdLst/>
            <a:ahLst/>
            <a:cxnLst/>
            <a:rect l="l" t="t" r="r" b="b"/>
            <a:pathLst>
              <a:path w="49340" h="33826" extrusionOk="0">
                <a:moveTo>
                  <a:pt x="32615" y="1"/>
                </a:moveTo>
                <a:cubicBezTo>
                  <a:pt x="32306" y="1"/>
                  <a:pt x="31997" y="11"/>
                  <a:pt x="31689" y="31"/>
                </a:cubicBezTo>
                <a:cubicBezTo>
                  <a:pt x="28644" y="230"/>
                  <a:pt x="27237" y="1729"/>
                  <a:pt x="24826" y="3269"/>
                </a:cubicBezTo>
                <a:cubicBezTo>
                  <a:pt x="18333" y="7426"/>
                  <a:pt x="9363" y="3796"/>
                  <a:pt x="3366" y="8716"/>
                </a:cubicBezTo>
                <a:cubicBezTo>
                  <a:pt x="1232" y="10467"/>
                  <a:pt x="0" y="13264"/>
                  <a:pt x="152" y="16020"/>
                </a:cubicBezTo>
                <a:cubicBezTo>
                  <a:pt x="302" y="18776"/>
                  <a:pt x="1831" y="21423"/>
                  <a:pt x="4142" y="22930"/>
                </a:cubicBezTo>
                <a:cubicBezTo>
                  <a:pt x="6958" y="24766"/>
                  <a:pt x="10522" y="24847"/>
                  <a:pt x="13776" y="25687"/>
                </a:cubicBezTo>
                <a:cubicBezTo>
                  <a:pt x="18118" y="26809"/>
                  <a:pt x="21953" y="29307"/>
                  <a:pt x="25996" y="31248"/>
                </a:cubicBezTo>
                <a:cubicBezTo>
                  <a:pt x="28982" y="32682"/>
                  <a:pt x="32286" y="33826"/>
                  <a:pt x="35546" y="33826"/>
                </a:cubicBezTo>
                <a:cubicBezTo>
                  <a:pt x="36700" y="33826"/>
                  <a:pt x="37849" y="33682"/>
                  <a:pt x="38976" y="33358"/>
                </a:cubicBezTo>
                <a:cubicBezTo>
                  <a:pt x="44679" y="31714"/>
                  <a:pt x="48258" y="25697"/>
                  <a:pt x="48793" y="19785"/>
                </a:cubicBezTo>
                <a:cubicBezTo>
                  <a:pt x="49340" y="13719"/>
                  <a:pt x="47058" y="7309"/>
                  <a:pt x="42336" y="3465"/>
                </a:cubicBezTo>
                <a:cubicBezTo>
                  <a:pt x="39645" y="1276"/>
                  <a:pt x="36103" y="1"/>
                  <a:pt x="32615" y="1"/>
                </a:cubicBezTo>
                <a:close/>
              </a:path>
            </a:pathLst>
          </a:custGeom>
          <a:solidFill>
            <a:srgbClr val="E7E7E7">
              <a:alpha val="49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38"/>
          <p:cNvSpPr/>
          <p:nvPr/>
        </p:nvSpPr>
        <p:spPr>
          <a:xfrm>
            <a:off x="3851605" y="3439558"/>
            <a:ext cx="304500" cy="304500"/>
          </a:xfrm>
          <a:prstGeom prst="ellipse">
            <a:avLst/>
          </a:prstGeom>
          <a:solidFill>
            <a:srgbClr val="E7E7E7">
              <a:alpha val="49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Sadržaj</a:t>
            </a:r>
            <a:endParaRPr/>
          </a:p>
        </p:txBody>
      </p:sp>
      <p:sp>
        <p:nvSpPr>
          <p:cNvPr id="331" name="Google Shape;331;p38"/>
          <p:cNvSpPr txBox="1">
            <a:spLocks noGrp="1"/>
          </p:cNvSpPr>
          <p:nvPr>
            <p:ph type="subTitle" idx="3"/>
          </p:nvPr>
        </p:nvSpPr>
        <p:spPr>
          <a:xfrm>
            <a:off x="720000" y="4018575"/>
            <a:ext cx="261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Pregled poznatih mehanizama centriranja kromosoma</a:t>
            </a:r>
            <a:endParaRPr sz="1600">
              <a:solidFill>
                <a:srgbClr val="666666"/>
              </a:solidFill>
            </a:endParaRPr>
          </a:p>
        </p:txBody>
      </p:sp>
      <p:sp>
        <p:nvSpPr>
          <p:cNvPr id="332" name="Google Shape;332;p38"/>
          <p:cNvSpPr txBox="1">
            <a:spLocks noGrp="1"/>
          </p:cNvSpPr>
          <p:nvPr>
            <p:ph type="subTitle" idx="1"/>
          </p:nvPr>
        </p:nvSpPr>
        <p:spPr>
          <a:xfrm>
            <a:off x="720000" y="2285384"/>
            <a:ext cx="261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Biologija: što sve sudjeluje u modelu?</a:t>
            </a:r>
            <a:endParaRPr/>
          </a:p>
        </p:txBody>
      </p:sp>
      <p:sp>
        <p:nvSpPr>
          <p:cNvPr id="333" name="Google Shape;333;p38"/>
          <p:cNvSpPr txBox="1">
            <a:spLocks noGrp="1"/>
          </p:cNvSpPr>
          <p:nvPr>
            <p:ph type="subTitle" idx="2"/>
          </p:nvPr>
        </p:nvSpPr>
        <p:spPr>
          <a:xfrm>
            <a:off x="5813700" y="2285384"/>
            <a:ext cx="261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Novi mehanizam centriranja kromosoma</a:t>
            </a:r>
            <a:endParaRPr/>
          </a:p>
        </p:txBody>
      </p:sp>
      <p:sp>
        <p:nvSpPr>
          <p:cNvPr id="334" name="Google Shape;334;p38"/>
          <p:cNvSpPr txBox="1">
            <a:spLocks noGrp="1"/>
          </p:cNvSpPr>
          <p:nvPr>
            <p:ph type="subTitle" idx="4"/>
          </p:nvPr>
        </p:nvSpPr>
        <p:spPr>
          <a:xfrm>
            <a:off x="5813700" y="4018574"/>
            <a:ext cx="261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Numeričko rješenje jednadžbi</a:t>
            </a:r>
            <a:endParaRPr/>
          </a:p>
        </p:txBody>
      </p:sp>
      <p:sp>
        <p:nvSpPr>
          <p:cNvPr id="335" name="Google Shape;335;p38"/>
          <p:cNvSpPr txBox="1">
            <a:spLocks noGrp="1"/>
          </p:cNvSpPr>
          <p:nvPr>
            <p:ph type="title" idx="5"/>
          </p:nvPr>
        </p:nvSpPr>
        <p:spPr>
          <a:xfrm>
            <a:off x="2595600" y="1332020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36" name="Google Shape;336;p38"/>
          <p:cNvSpPr txBox="1">
            <a:spLocks noGrp="1"/>
          </p:cNvSpPr>
          <p:nvPr>
            <p:ph type="title" idx="6"/>
          </p:nvPr>
        </p:nvSpPr>
        <p:spPr>
          <a:xfrm>
            <a:off x="2595600" y="306461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37" name="Google Shape;337;p38"/>
          <p:cNvSpPr txBox="1">
            <a:spLocks noGrp="1"/>
          </p:cNvSpPr>
          <p:nvPr>
            <p:ph type="title" idx="7"/>
          </p:nvPr>
        </p:nvSpPr>
        <p:spPr>
          <a:xfrm>
            <a:off x="5813696" y="1332020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338" name="Google Shape;338;p38"/>
          <p:cNvSpPr txBox="1">
            <a:spLocks noGrp="1"/>
          </p:cNvSpPr>
          <p:nvPr>
            <p:ph type="title" idx="8"/>
          </p:nvPr>
        </p:nvSpPr>
        <p:spPr>
          <a:xfrm>
            <a:off x="5813696" y="306461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339" name="Google Shape;339;p38"/>
          <p:cNvSpPr txBox="1">
            <a:spLocks noGrp="1"/>
          </p:cNvSpPr>
          <p:nvPr>
            <p:ph type="subTitle" idx="9"/>
          </p:nvPr>
        </p:nvSpPr>
        <p:spPr>
          <a:xfrm>
            <a:off x="720000" y="1877300"/>
            <a:ext cx="26103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Uvod</a:t>
            </a:r>
            <a:endParaRPr sz="2100"/>
          </a:p>
        </p:txBody>
      </p:sp>
      <p:sp>
        <p:nvSpPr>
          <p:cNvPr id="340" name="Google Shape;340;p38"/>
          <p:cNvSpPr txBox="1">
            <a:spLocks noGrp="1"/>
          </p:cNvSpPr>
          <p:nvPr>
            <p:ph type="subTitle" idx="13"/>
          </p:nvPr>
        </p:nvSpPr>
        <p:spPr>
          <a:xfrm>
            <a:off x="5813700" y="1877300"/>
            <a:ext cx="26103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Novi model</a:t>
            </a:r>
            <a:endParaRPr sz="2100"/>
          </a:p>
        </p:txBody>
      </p:sp>
      <p:sp>
        <p:nvSpPr>
          <p:cNvPr id="341" name="Google Shape;341;p38"/>
          <p:cNvSpPr txBox="1">
            <a:spLocks noGrp="1"/>
          </p:cNvSpPr>
          <p:nvPr>
            <p:ph type="subTitle" idx="14"/>
          </p:nvPr>
        </p:nvSpPr>
        <p:spPr>
          <a:xfrm>
            <a:off x="720000" y="3609973"/>
            <a:ext cx="26103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Dosadašnji modeli</a:t>
            </a:r>
            <a:endParaRPr sz="2100"/>
          </a:p>
        </p:txBody>
      </p:sp>
      <p:sp>
        <p:nvSpPr>
          <p:cNvPr id="342" name="Google Shape;342;p38"/>
          <p:cNvSpPr txBox="1">
            <a:spLocks noGrp="1"/>
          </p:cNvSpPr>
          <p:nvPr>
            <p:ph type="subTitle" idx="15"/>
          </p:nvPr>
        </p:nvSpPr>
        <p:spPr>
          <a:xfrm>
            <a:off x="5813700" y="3609972"/>
            <a:ext cx="26103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/>
              <a:t>Rješenje modela</a:t>
            </a:r>
            <a:endParaRPr sz="2100"/>
          </a:p>
        </p:txBody>
      </p:sp>
      <p:sp>
        <p:nvSpPr>
          <p:cNvPr id="343" name="Google Shape;343;p38"/>
          <p:cNvSpPr/>
          <p:nvPr/>
        </p:nvSpPr>
        <p:spPr>
          <a:xfrm>
            <a:off x="5286591" y="1561205"/>
            <a:ext cx="216600" cy="216600"/>
          </a:xfrm>
          <a:prstGeom prst="ellipse">
            <a:avLst/>
          </a:prstGeom>
          <a:solidFill>
            <a:srgbClr val="E7E7E7">
              <a:alpha val="49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" name="Google Shape;344;p38"/>
          <p:cNvGrpSpPr/>
          <p:nvPr/>
        </p:nvGrpSpPr>
        <p:grpSpPr>
          <a:xfrm rot="-321111">
            <a:off x="3865082" y="1785330"/>
            <a:ext cx="1645397" cy="1997392"/>
            <a:chOff x="5644550" y="904750"/>
            <a:chExt cx="2821120" cy="3424634"/>
          </a:xfrm>
        </p:grpSpPr>
        <p:sp>
          <p:nvSpPr>
            <p:cNvPr id="345" name="Google Shape;345;p38"/>
            <p:cNvSpPr/>
            <p:nvPr/>
          </p:nvSpPr>
          <p:spPr>
            <a:xfrm>
              <a:off x="5644550" y="904750"/>
              <a:ext cx="2821120" cy="3424634"/>
            </a:xfrm>
            <a:custGeom>
              <a:avLst/>
              <a:gdLst/>
              <a:ahLst/>
              <a:cxnLst/>
              <a:rect l="l" t="t" r="r" b="b"/>
              <a:pathLst>
                <a:path w="56510" h="68599" extrusionOk="0">
                  <a:moveTo>
                    <a:pt x="37254" y="1"/>
                  </a:moveTo>
                  <a:cubicBezTo>
                    <a:pt x="32382" y="1"/>
                    <a:pt x="27482" y="1776"/>
                    <a:pt x="23872" y="5469"/>
                  </a:cubicBezTo>
                  <a:cubicBezTo>
                    <a:pt x="19323" y="10123"/>
                    <a:pt x="17857" y="17653"/>
                    <a:pt x="19296" y="23863"/>
                  </a:cubicBezTo>
                  <a:cubicBezTo>
                    <a:pt x="19765" y="25886"/>
                    <a:pt x="20733" y="27722"/>
                    <a:pt x="19416" y="29649"/>
                  </a:cubicBezTo>
                  <a:cubicBezTo>
                    <a:pt x="18207" y="31415"/>
                    <a:pt x="15813" y="31572"/>
                    <a:pt x="13980" y="32403"/>
                  </a:cubicBezTo>
                  <a:cubicBezTo>
                    <a:pt x="11058" y="33726"/>
                    <a:pt x="8517" y="35752"/>
                    <a:pt x="6740" y="38436"/>
                  </a:cubicBezTo>
                  <a:cubicBezTo>
                    <a:pt x="1" y="48630"/>
                    <a:pt x="4054" y="63985"/>
                    <a:pt x="16115" y="67820"/>
                  </a:cubicBezTo>
                  <a:cubicBezTo>
                    <a:pt x="17781" y="68349"/>
                    <a:pt x="19498" y="68599"/>
                    <a:pt x="21213" y="68599"/>
                  </a:cubicBezTo>
                  <a:cubicBezTo>
                    <a:pt x="26158" y="68599"/>
                    <a:pt x="31081" y="66526"/>
                    <a:pt x="34680" y="63119"/>
                  </a:cubicBezTo>
                  <a:cubicBezTo>
                    <a:pt x="40245" y="57854"/>
                    <a:pt x="41670" y="49507"/>
                    <a:pt x="39327" y="42382"/>
                  </a:cubicBezTo>
                  <a:cubicBezTo>
                    <a:pt x="37938" y="37510"/>
                    <a:pt x="43624" y="36863"/>
                    <a:pt x="46662" y="35006"/>
                  </a:cubicBezTo>
                  <a:cubicBezTo>
                    <a:pt x="49495" y="33274"/>
                    <a:pt x="51903" y="30813"/>
                    <a:pt x="53458" y="27870"/>
                  </a:cubicBezTo>
                  <a:cubicBezTo>
                    <a:pt x="56228" y="22645"/>
                    <a:pt x="56509" y="16014"/>
                    <a:pt x="54171" y="10581"/>
                  </a:cubicBezTo>
                  <a:cubicBezTo>
                    <a:pt x="51198" y="3667"/>
                    <a:pt x="44255" y="1"/>
                    <a:pt x="37254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8"/>
            <p:cNvSpPr/>
            <p:nvPr/>
          </p:nvSpPr>
          <p:spPr>
            <a:xfrm>
              <a:off x="6730856" y="1092756"/>
              <a:ext cx="1545850" cy="1466723"/>
            </a:xfrm>
            <a:custGeom>
              <a:avLst/>
              <a:gdLst/>
              <a:ahLst/>
              <a:cxnLst/>
              <a:rect l="l" t="t" r="r" b="b"/>
              <a:pathLst>
                <a:path w="30965" h="29380" extrusionOk="0">
                  <a:moveTo>
                    <a:pt x="15790" y="1"/>
                  </a:moveTo>
                  <a:cubicBezTo>
                    <a:pt x="14283" y="1"/>
                    <a:pt x="12759" y="205"/>
                    <a:pt x="11278" y="618"/>
                  </a:cubicBezTo>
                  <a:cubicBezTo>
                    <a:pt x="7266" y="1737"/>
                    <a:pt x="4134" y="4202"/>
                    <a:pt x="2463" y="7550"/>
                  </a:cubicBezTo>
                  <a:cubicBezTo>
                    <a:pt x="432" y="11624"/>
                    <a:pt x="0" y="16327"/>
                    <a:pt x="1277" y="20452"/>
                  </a:cubicBezTo>
                  <a:lnTo>
                    <a:pt x="1499" y="20386"/>
                  </a:lnTo>
                  <a:cubicBezTo>
                    <a:pt x="239" y="16314"/>
                    <a:pt x="668" y="11675"/>
                    <a:pt x="2673" y="7656"/>
                  </a:cubicBezTo>
                  <a:cubicBezTo>
                    <a:pt x="4313" y="4364"/>
                    <a:pt x="7392" y="1945"/>
                    <a:pt x="11343" y="841"/>
                  </a:cubicBezTo>
                  <a:cubicBezTo>
                    <a:pt x="12804" y="434"/>
                    <a:pt x="14307" y="233"/>
                    <a:pt x="15792" y="233"/>
                  </a:cubicBezTo>
                  <a:cubicBezTo>
                    <a:pt x="17146" y="233"/>
                    <a:pt x="18485" y="400"/>
                    <a:pt x="19765" y="730"/>
                  </a:cubicBezTo>
                  <a:cubicBezTo>
                    <a:pt x="19354" y="681"/>
                    <a:pt x="18934" y="657"/>
                    <a:pt x="18508" y="657"/>
                  </a:cubicBezTo>
                  <a:cubicBezTo>
                    <a:pt x="16879" y="657"/>
                    <a:pt x="15161" y="1014"/>
                    <a:pt x="13474" y="1725"/>
                  </a:cubicBezTo>
                  <a:cubicBezTo>
                    <a:pt x="10087" y="3157"/>
                    <a:pt x="7301" y="5787"/>
                    <a:pt x="5634" y="9132"/>
                  </a:cubicBezTo>
                  <a:cubicBezTo>
                    <a:pt x="3630" y="13151"/>
                    <a:pt x="2845" y="17633"/>
                    <a:pt x="3484" y="21430"/>
                  </a:cubicBezTo>
                  <a:lnTo>
                    <a:pt x="3712" y="21393"/>
                  </a:lnTo>
                  <a:cubicBezTo>
                    <a:pt x="3083" y="17641"/>
                    <a:pt x="3859" y="13211"/>
                    <a:pt x="5841" y="9235"/>
                  </a:cubicBezTo>
                  <a:cubicBezTo>
                    <a:pt x="7484" y="5937"/>
                    <a:pt x="10227" y="3347"/>
                    <a:pt x="13563" y="1935"/>
                  </a:cubicBezTo>
                  <a:cubicBezTo>
                    <a:pt x="15218" y="1236"/>
                    <a:pt x="16902" y="886"/>
                    <a:pt x="18496" y="886"/>
                  </a:cubicBezTo>
                  <a:cubicBezTo>
                    <a:pt x="19463" y="886"/>
                    <a:pt x="20396" y="1015"/>
                    <a:pt x="21270" y="1273"/>
                  </a:cubicBezTo>
                  <a:cubicBezTo>
                    <a:pt x="21036" y="1241"/>
                    <a:pt x="20795" y="1226"/>
                    <a:pt x="20550" y="1226"/>
                  </a:cubicBezTo>
                  <a:cubicBezTo>
                    <a:pt x="16645" y="1226"/>
                    <a:pt x="11525" y="5192"/>
                    <a:pt x="8725" y="10805"/>
                  </a:cubicBezTo>
                  <a:cubicBezTo>
                    <a:pt x="6781" y="14703"/>
                    <a:pt x="5651" y="18911"/>
                    <a:pt x="5626" y="22350"/>
                  </a:cubicBezTo>
                  <a:lnTo>
                    <a:pt x="5858" y="22352"/>
                  </a:lnTo>
                  <a:cubicBezTo>
                    <a:pt x="5883" y="18945"/>
                    <a:pt x="7003" y="14774"/>
                    <a:pt x="8931" y="10907"/>
                  </a:cubicBezTo>
                  <a:cubicBezTo>
                    <a:pt x="11439" y="5877"/>
                    <a:pt x="16453" y="1433"/>
                    <a:pt x="20478" y="1433"/>
                  </a:cubicBezTo>
                  <a:cubicBezTo>
                    <a:pt x="20905" y="1433"/>
                    <a:pt x="21321" y="1482"/>
                    <a:pt x="21721" y="1587"/>
                  </a:cubicBezTo>
                  <a:cubicBezTo>
                    <a:pt x="19132" y="1898"/>
                    <a:pt x="14908" y="6461"/>
                    <a:pt x="11942" y="12407"/>
                  </a:cubicBezTo>
                  <a:cubicBezTo>
                    <a:pt x="10036" y="16233"/>
                    <a:pt x="8588" y="20218"/>
                    <a:pt x="7979" y="23342"/>
                  </a:cubicBezTo>
                  <a:lnTo>
                    <a:pt x="8206" y="23386"/>
                  </a:lnTo>
                  <a:cubicBezTo>
                    <a:pt x="8815" y="20282"/>
                    <a:pt x="10251" y="16317"/>
                    <a:pt x="12148" y="12508"/>
                  </a:cubicBezTo>
                  <a:cubicBezTo>
                    <a:pt x="15408" y="5973"/>
                    <a:pt x="19757" y="1805"/>
                    <a:pt x="22017" y="1805"/>
                  </a:cubicBezTo>
                  <a:cubicBezTo>
                    <a:pt x="22182" y="1805"/>
                    <a:pt x="22336" y="1827"/>
                    <a:pt x="22477" y="1872"/>
                  </a:cubicBezTo>
                  <a:cubicBezTo>
                    <a:pt x="21091" y="2683"/>
                    <a:pt x="17635" y="8340"/>
                    <a:pt x="14877" y="13870"/>
                  </a:cubicBezTo>
                  <a:cubicBezTo>
                    <a:pt x="13005" y="17628"/>
                    <a:pt x="11295" y="21420"/>
                    <a:pt x="10191" y="24273"/>
                  </a:cubicBezTo>
                  <a:lnTo>
                    <a:pt x="10406" y="24357"/>
                  </a:lnTo>
                  <a:cubicBezTo>
                    <a:pt x="11508" y="21512"/>
                    <a:pt x="13213" y="17727"/>
                    <a:pt x="15084" y="13974"/>
                  </a:cubicBezTo>
                  <a:cubicBezTo>
                    <a:pt x="18759" y="6604"/>
                    <a:pt x="22043" y="1998"/>
                    <a:pt x="22729" y="1998"/>
                  </a:cubicBezTo>
                  <a:cubicBezTo>
                    <a:pt x="22736" y="1998"/>
                    <a:pt x="22743" y="1999"/>
                    <a:pt x="22750" y="2000"/>
                  </a:cubicBezTo>
                  <a:cubicBezTo>
                    <a:pt x="22770" y="2014"/>
                    <a:pt x="22793" y="2027"/>
                    <a:pt x="22813" y="2043"/>
                  </a:cubicBezTo>
                  <a:cubicBezTo>
                    <a:pt x="22818" y="2053"/>
                    <a:pt x="22822" y="2067"/>
                    <a:pt x="22823" y="2075"/>
                  </a:cubicBezTo>
                  <a:cubicBezTo>
                    <a:pt x="23189" y="3067"/>
                    <a:pt x="20622" y="9613"/>
                    <a:pt x="17104" y="16670"/>
                  </a:cubicBezTo>
                  <a:cubicBezTo>
                    <a:pt x="15591" y="19708"/>
                    <a:pt x="13872" y="22821"/>
                    <a:pt x="12394" y="25210"/>
                  </a:cubicBezTo>
                  <a:lnTo>
                    <a:pt x="12590" y="25332"/>
                  </a:lnTo>
                  <a:cubicBezTo>
                    <a:pt x="14073" y="22937"/>
                    <a:pt x="15794" y="19817"/>
                    <a:pt x="17311" y="16776"/>
                  </a:cubicBezTo>
                  <a:cubicBezTo>
                    <a:pt x="20269" y="10847"/>
                    <a:pt x="23090" y="4108"/>
                    <a:pt x="23085" y="2297"/>
                  </a:cubicBezTo>
                  <a:lnTo>
                    <a:pt x="23085" y="2297"/>
                  </a:lnTo>
                  <a:cubicBezTo>
                    <a:pt x="23228" y="2471"/>
                    <a:pt x="23347" y="2690"/>
                    <a:pt x="23438" y="2956"/>
                  </a:cubicBezTo>
                  <a:cubicBezTo>
                    <a:pt x="24315" y="5488"/>
                    <a:pt x="22724" y="11793"/>
                    <a:pt x="19656" y="17945"/>
                  </a:cubicBezTo>
                  <a:cubicBezTo>
                    <a:pt x="18163" y="20940"/>
                    <a:pt x="16224" y="23895"/>
                    <a:pt x="14338" y="26052"/>
                  </a:cubicBezTo>
                  <a:lnTo>
                    <a:pt x="14512" y="26202"/>
                  </a:lnTo>
                  <a:cubicBezTo>
                    <a:pt x="16412" y="24031"/>
                    <a:pt x="18364" y="21060"/>
                    <a:pt x="19866" y="18048"/>
                  </a:cubicBezTo>
                  <a:cubicBezTo>
                    <a:pt x="22958" y="11846"/>
                    <a:pt x="24552" y="5466"/>
                    <a:pt x="23658" y="2879"/>
                  </a:cubicBezTo>
                  <a:cubicBezTo>
                    <a:pt x="23622" y="2773"/>
                    <a:pt x="23581" y="2672"/>
                    <a:pt x="23535" y="2580"/>
                  </a:cubicBezTo>
                  <a:lnTo>
                    <a:pt x="23535" y="2580"/>
                  </a:lnTo>
                  <a:cubicBezTo>
                    <a:pt x="24112" y="3126"/>
                    <a:pt x="24562" y="3867"/>
                    <a:pt x="24878" y="4796"/>
                  </a:cubicBezTo>
                  <a:cubicBezTo>
                    <a:pt x="26083" y="8328"/>
                    <a:pt x="25151" y="14192"/>
                    <a:pt x="22557" y="19391"/>
                  </a:cubicBezTo>
                  <a:cubicBezTo>
                    <a:pt x="21062" y="22388"/>
                    <a:pt x="18939" y="25108"/>
                    <a:pt x="16580" y="27050"/>
                  </a:cubicBezTo>
                  <a:lnTo>
                    <a:pt x="16727" y="27229"/>
                  </a:lnTo>
                  <a:cubicBezTo>
                    <a:pt x="19110" y="25268"/>
                    <a:pt x="21253" y="22521"/>
                    <a:pt x="22764" y="19495"/>
                  </a:cubicBezTo>
                  <a:cubicBezTo>
                    <a:pt x="25382" y="14245"/>
                    <a:pt x="26320" y="8308"/>
                    <a:pt x="25095" y="4720"/>
                  </a:cubicBezTo>
                  <a:cubicBezTo>
                    <a:pt x="24786" y="3814"/>
                    <a:pt x="24351" y="3075"/>
                    <a:pt x="23796" y="2517"/>
                  </a:cubicBezTo>
                  <a:lnTo>
                    <a:pt x="23796" y="2517"/>
                  </a:lnTo>
                  <a:cubicBezTo>
                    <a:pt x="25262" y="3587"/>
                    <a:pt x="26372" y="5164"/>
                    <a:pt x="27044" y="7142"/>
                  </a:cubicBezTo>
                  <a:cubicBezTo>
                    <a:pt x="28396" y="11131"/>
                    <a:pt x="27863" y="16367"/>
                    <a:pt x="25650" y="20804"/>
                  </a:cubicBezTo>
                  <a:cubicBezTo>
                    <a:pt x="24168" y="23777"/>
                    <a:pt x="21702" y="26441"/>
                    <a:pt x="18884" y="28119"/>
                  </a:cubicBezTo>
                  <a:lnTo>
                    <a:pt x="19004" y="28316"/>
                  </a:lnTo>
                  <a:cubicBezTo>
                    <a:pt x="21857" y="26618"/>
                    <a:pt x="24358" y="23918"/>
                    <a:pt x="25860" y="20906"/>
                  </a:cubicBezTo>
                  <a:cubicBezTo>
                    <a:pt x="28100" y="16414"/>
                    <a:pt x="28636" y="11112"/>
                    <a:pt x="27266" y="7067"/>
                  </a:cubicBezTo>
                  <a:cubicBezTo>
                    <a:pt x="26805" y="5710"/>
                    <a:pt x="26143" y="4540"/>
                    <a:pt x="25305" y="3584"/>
                  </a:cubicBezTo>
                  <a:lnTo>
                    <a:pt x="25305" y="3584"/>
                  </a:lnTo>
                  <a:cubicBezTo>
                    <a:pt x="27143" y="5159"/>
                    <a:pt x="28522" y="7229"/>
                    <a:pt x="29356" y="9699"/>
                  </a:cubicBezTo>
                  <a:cubicBezTo>
                    <a:pt x="30723" y="13742"/>
                    <a:pt x="30406" y="18425"/>
                    <a:pt x="28508" y="22229"/>
                  </a:cubicBezTo>
                  <a:cubicBezTo>
                    <a:pt x="27030" y="25193"/>
                    <a:pt x="24305" y="27724"/>
                    <a:pt x="21031" y="29168"/>
                  </a:cubicBezTo>
                  <a:lnTo>
                    <a:pt x="21125" y="29380"/>
                  </a:lnTo>
                  <a:cubicBezTo>
                    <a:pt x="24446" y="27912"/>
                    <a:pt x="27215" y="25344"/>
                    <a:pt x="28716" y="22331"/>
                  </a:cubicBezTo>
                  <a:cubicBezTo>
                    <a:pt x="30642" y="18476"/>
                    <a:pt x="30964" y="13726"/>
                    <a:pt x="29578" y="9627"/>
                  </a:cubicBezTo>
                  <a:cubicBezTo>
                    <a:pt x="28387" y="6105"/>
                    <a:pt x="26109" y="3377"/>
                    <a:pt x="22975" y="1722"/>
                  </a:cubicBezTo>
                  <a:cubicBezTo>
                    <a:pt x="22904" y="1684"/>
                    <a:pt x="22829" y="1647"/>
                    <a:pt x="22753" y="1608"/>
                  </a:cubicBezTo>
                  <a:lnTo>
                    <a:pt x="22702" y="1582"/>
                  </a:lnTo>
                  <a:cubicBezTo>
                    <a:pt x="22694" y="1577"/>
                    <a:pt x="22685" y="1573"/>
                    <a:pt x="22675" y="1567"/>
                  </a:cubicBezTo>
                  <a:cubicBezTo>
                    <a:pt x="22648" y="1555"/>
                    <a:pt x="22619" y="1539"/>
                    <a:pt x="22591" y="1526"/>
                  </a:cubicBezTo>
                  <a:cubicBezTo>
                    <a:pt x="20532" y="515"/>
                    <a:pt x="18183" y="1"/>
                    <a:pt x="15790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l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8"/>
            <p:cNvSpPr/>
            <p:nvPr/>
          </p:nvSpPr>
          <p:spPr>
            <a:xfrm>
              <a:off x="5997450" y="2644382"/>
              <a:ext cx="1545850" cy="1466873"/>
            </a:xfrm>
            <a:custGeom>
              <a:avLst/>
              <a:gdLst/>
              <a:ahLst/>
              <a:cxnLst/>
              <a:rect l="l" t="t" r="r" b="b"/>
              <a:pathLst>
                <a:path w="30965" h="29383" extrusionOk="0">
                  <a:moveTo>
                    <a:pt x="9834" y="0"/>
                  </a:moveTo>
                  <a:cubicBezTo>
                    <a:pt x="6513" y="1466"/>
                    <a:pt x="3747" y="4036"/>
                    <a:pt x="2245" y="7049"/>
                  </a:cubicBezTo>
                  <a:cubicBezTo>
                    <a:pt x="320" y="10906"/>
                    <a:pt x="1" y="15655"/>
                    <a:pt x="1386" y="19755"/>
                  </a:cubicBezTo>
                  <a:cubicBezTo>
                    <a:pt x="2578" y="23279"/>
                    <a:pt x="4858" y="26003"/>
                    <a:pt x="7989" y="27661"/>
                  </a:cubicBezTo>
                  <a:cubicBezTo>
                    <a:pt x="8063" y="27699"/>
                    <a:pt x="8138" y="27738"/>
                    <a:pt x="8211" y="27776"/>
                  </a:cubicBezTo>
                  <a:lnTo>
                    <a:pt x="8263" y="27801"/>
                  </a:lnTo>
                  <a:cubicBezTo>
                    <a:pt x="8271" y="27805"/>
                    <a:pt x="8280" y="27810"/>
                    <a:pt x="8292" y="27817"/>
                  </a:cubicBezTo>
                  <a:cubicBezTo>
                    <a:pt x="8319" y="27829"/>
                    <a:pt x="8346" y="27844"/>
                    <a:pt x="8373" y="27856"/>
                  </a:cubicBezTo>
                  <a:cubicBezTo>
                    <a:pt x="10435" y="28867"/>
                    <a:pt x="12785" y="29382"/>
                    <a:pt x="15178" y="29382"/>
                  </a:cubicBezTo>
                  <a:cubicBezTo>
                    <a:pt x="16684" y="29382"/>
                    <a:pt x="18207" y="29178"/>
                    <a:pt x="19687" y="28766"/>
                  </a:cubicBezTo>
                  <a:cubicBezTo>
                    <a:pt x="23699" y="27646"/>
                    <a:pt x="26831" y="25182"/>
                    <a:pt x="28502" y="21832"/>
                  </a:cubicBezTo>
                  <a:cubicBezTo>
                    <a:pt x="30531" y="17756"/>
                    <a:pt x="30964" y="13054"/>
                    <a:pt x="29686" y="8926"/>
                  </a:cubicBezTo>
                  <a:lnTo>
                    <a:pt x="29686" y="8926"/>
                  </a:lnTo>
                  <a:lnTo>
                    <a:pt x="29464" y="8994"/>
                  </a:lnTo>
                  <a:cubicBezTo>
                    <a:pt x="30725" y="13065"/>
                    <a:pt x="30295" y="17705"/>
                    <a:pt x="28290" y="21724"/>
                  </a:cubicBezTo>
                  <a:cubicBezTo>
                    <a:pt x="26650" y="25016"/>
                    <a:pt x="23569" y="27435"/>
                    <a:pt x="19620" y="28537"/>
                  </a:cubicBezTo>
                  <a:cubicBezTo>
                    <a:pt x="18159" y="28944"/>
                    <a:pt x="16657" y="29145"/>
                    <a:pt x="15171" y="29145"/>
                  </a:cubicBezTo>
                  <a:cubicBezTo>
                    <a:pt x="13817" y="29145"/>
                    <a:pt x="12478" y="28978"/>
                    <a:pt x="11198" y="28648"/>
                  </a:cubicBezTo>
                  <a:lnTo>
                    <a:pt x="11198" y="28648"/>
                  </a:lnTo>
                  <a:cubicBezTo>
                    <a:pt x="11611" y="28697"/>
                    <a:pt x="12033" y="28722"/>
                    <a:pt x="12461" y="28722"/>
                  </a:cubicBezTo>
                  <a:cubicBezTo>
                    <a:pt x="14088" y="28722"/>
                    <a:pt x="15803" y="28365"/>
                    <a:pt x="17487" y="27655"/>
                  </a:cubicBezTo>
                  <a:cubicBezTo>
                    <a:pt x="20875" y="26223"/>
                    <a:pt x="23660" y="23593"/>
                    <a:pt x="25327" y="20248"/>
                  </a:cubicBezTo>
                  <a:cubicBezTo>
                    <a:pt x="27331" y="16229"/>
                    <a:pt x="28116" y="11745"/>
                    <a:pt x="27478" y="7948"/>
                  </a:cubicBezTo>
                  <a:lnTo>
                    <a:pt x="27478" y="7948"/>
                  </a:lnTo>
                  <a:lnTo>
                    <a:pt x="27249" y="7987"/>
                  </a:lnTo>
                  <a:cubicBezTo>
                    <a:pt x="27879" y="11737"/>
                    <a:pt x="27102" y="16169"/>
                    <a:pt x="25121" y="20145"/>
                  </a:cubicBezTo>
                  <a:cubicBezTo>
                    <a:pt x="23477" y="23441"/>
                    <a:pt x="20735" y="26033"/>
                    <a:pt x="17398" y="27443"/>
                  </a:cubicBezTo>
                  <a:cubicBezTo>
                    <a:pt x="15743" y="28143"/>
                    <a:pt x="14059" y="28493"/>
                    <a:pt x="12465" y="28493"/>
                  </a:cubicBezTo>
                  <a:cubicBezTo>
                    <a:pt x="11499" y="28493"/>
                    <a:pt x="10565" y="28365"/>
                    <a:pt x="9691" y="28107"/>
                  </a:cubicBezTo>
                  <a:lnTo>
                    <a:pt x="9691" y="28107"/>
                  </a:lnTo>
                  <a:cubicBezTo>
                    <a:pt x="9926" y="28139"/>
                    <a:pt x="10166" y="28154"/>
                    <a:pt x="10411" y="28154"/>
                  </a:cubicBezTo>
                  <a:cubicBezTo>
                    <a:pt x="14316" y="28154"/>
                    <a:pt x="19436" y="24188"/>
                    <a:pt x="22235" y="18575"/>
                  </a:cubicBezTo>
                  <a:cubicBezTo>
                    <a:pt x="24177" y="14677"/>
                    <a:pt x="25308" y="10469"/>
                    <a:pt x="25334" y="7030"/>
                  </a:cubicBezTo>
                  <a:lnTo>
                    <a:pt x="25102" y="7028"/>
                  </a:lnTo>
                  <a:cubicBezTo>
                    <a:pt x="25076" y="10435"/>
                    <a:pt x="23955" y="14604"/>
                    <a:pt x="22027" y="18473"/>
                  </a:cubicBezTo>
                  <a:cubicBezTo>
                    <a:pt x="19519" y="23503"/>
                    <a:pt x="14506" y="27947"/>
                    <a:pt x="10482" y="27947"/>
                  </a:cubicBezTo>
                  <a:cubicBezTo>
                    <a:pt x="10055" y="27947"/>
                    <a:pt x="9639" y="27897"/>
                    <a:pt x="9239" y="27793"/>
                  </a:cubicBezTo>
                  <a:cubicBezTo>
                    <a:pt x="11833" y="27482"/>
                    <a:pt x="16057" y="22919"/>
                    <a:pt x="19021" y="16973"/>
                  </a:cubicBezTo>
                  <a:cubicBezTo>
                    <a:pt x="20931" y="13147"/>
                    <a:pt x="22375" y="9161"/>
                    <a:pt x="22986" y="6038"/>
                  </a:cubicBezTo>
                  <a:lnTo>
                    <a:pt x="22757" y="5992"/>
                  </a:lnTo>
                  <a:cubicBezTo>
                    <a:pt x="22151" y="9097"/>
                    <a:pt x="20713" y="13061"/>
                    <a:pt x="18815" y="16870"/>
                  </a:cubicBezTo>
                  <a:cubicBezTo>
                    <a:pt x="15555" y="23408"/>
                    <a:pt x="11205" y="27575"/>
                    <a:pt x="8946" y="27575"/>
                  </a:cubicBezTo>
                  <a:cubicBezTo>
                    <a:pt x="8782" y="27575"/>
                    <a:pt x="8629" y="27553"/>
                    <a:pt x="8488" y="27508"/>
                  </a:cubicBezTo>
                  <a:cubicBezTo>
                    <a:pt x="9872" y="26697"/>
                    <a:pt x="13328" y="21040"/>
                    <a:pt x="16086" y="15510"/>
                  </a:cubicBezTo>
                  <a:cubicBezTo>
                    <a:pt x="17960" y="11750"/>
                    <a:pt x="19668" y="7960"/>
                    <a:pt x="20772" y="5105"/>
                  </a:cubicBezTo>
                  <a:lnTo>
                    <a:pt x="20557" y="5023"/>
                  </a:lnTo>
                  <a:cubicBezTo>
                    <a:pt x="19455" y="7868"/>
                    <a:pt x="17750" y="11653"/>
                    <a:pt x="15879" y="15404"/>
                  </a:cubicBezTo>
                  <a:cubicBezTo>
                    <a:pt x="12202" y="22777"/>
                    <a:pt x="8921" y="27382"/>
                    <a:pt x="8234" y="27382"/>
                  </a:cubicBezTo>
                  <a:cubicBezTo>
                    <a:pt x="8226" y="27382"/>
                    <a:pt x="8218" y="27381"/>
                    <a:pt x="8211" y="27380"/>
                  </a:cubicBezTo>
                  <a:cubicBezTo>
                    <a:pt x="8191" y="27366"/>
                    <a:pt x="8170" y="27354"/>
                    <a:pt x="8150" y="27339"/>
                  </a:cubicBezTo>
                  <a:cubicBezTo>
                    <a:pt x="8147" y="27329"/>
                    <a:pt x="8141" y="27315"/>
                    <a:pt x="8138" y="27305"/>
                  </a:cubicBezTo>
                  <a:cubicBezTo>
                    <a:pt x="7773" y="26313"/>
                    <a:pt x="10338" y="19765"/>
                    <a:pt x="13857" y="12708"/>
                  </a:cubicBezTo>
                  <a:cubicBezTo>
                    <a:pt x="15371" y="9670"/>
                    <a:pt x="17088" y="6559"/>
                    <a:pt x="18567" y="4170"/>
                  </a:cubicBezTo>
                  <a:lnTo>
                    <a:pt x="18371" y="4047"/>
                  </a:lnTo>
                  <a:cubicBezTo>
                    <a:pt x="16888" y="6441"/>
                    <a:pt x="15166" y="9559"/>
                    <a:pt x="13650" y="12604"/>
                  </a:cubicBezTo>
                  <a:cubicBezTo>
                    <a:pt x="10693" y="18533"/>
                    <a:pt x="7870" y="25274"/>
                    <a:pt x="7877" y="27083"/>
                  </a:cubicBezTo>
                  <a:cubicBezTo>
                    <a:pt x="7733" y="26907"/>
                    <a:pt x="7614" y="26689"/>
                    <a:pt x="7524" y="26424"/>
                  </a:cubicBezTo>
                  <a:cubicBezTo>
                    <a:pt x="6646" y="23892"/>
                    <a:pt x="8237" y="17587"/>
                    <a:pt x="11305" y="11435"/>
                  </a:cubicBezTo>
                  <a:cubicBezTo>
                    <a:pt x="12799" y="8440"/>
                    <a:pt x="14738" y="5485"/>
                    <a:pt x="16623" y="3330"/>
                  </a:cubicBezTo>
                  <a:lnTo>
                    <a:pt x="16449" y="3180"/>
                  </a:lnTo>
                  <a:cubicBezTo>
                    <a:pt x="14550" y="5349"/>
                    <a:pt x="12597" y="8322"/>
                    <a:pt x="11096" y="11334"/>
                  </a:cubicBezTo>
                  <a:cubicBezTo>
                    <a:pt x="8003" y="17536"/>
                    <a:pt x="6409" y="23915"/>
                    <a:pt x="7303" y="26503"/>
                  </a:cubicBezTo>
                  <a:cubicBezTo>
                    <a:pt x="7339" y="26608"/>
                    <a:pt x="7380" y="26707"/>
                    <a:pt x="7425" y="26801"/>
                  </a:cubicBezTo>
                  <a:cubicBezTo>
                    <a:pt x="6846" y="26255"/>
                    <a:pt x="6397" y="25515"/>
                    <a:pt x="6081" y="24590"/>
                  </a:cubicBezTo>
                  <a:cubicBezTo>
                    <a:pt x="4875" y="21057"/>
                    <a:pt x="5808" y="15191"/>
                    <a:pt x="8402" y="9993"/>
                  </a:cubicBezTo>
                  <a:cubicBezTo>
                    <a:pt x="9898" y="6996"/>
                    <a:pt x="12021" y="4275"/>
                    <a:pt x="14379" y="2335"/>
                  </a:cubicBezTo>
                  <a:lnTo>
                    <a:pt x="14232" y="2156"/>
                  </a:lnTo>
                  <a:cubicBezTo>
                    <a:pt x="11850" y="4115"/>
                    <a:pt x="9705" y="6863"/>
                    <a:pt x="8194" y="9889"/>
                  </a:cubicBezTo>
                  <a:cubicBezTo>
                    <a:pt x="5578" y="15138"/>
                    <a:pt x="4639" y="21076"/>
                    <a:pt x="5863" y="24663"/>
                  </a:cubicBezTo>
                  <a:cubicBezTo>
                    <a:pt x="6172" y="25571"/>
                    <a:pt x="6607" y="26306"/>
                    <a:pt x="7160" y="26868"/>
                  </a:cubicBezTo>
                  <a:cubicBezTo>
                    <a:pt x="5692" y="25794"/>
                    <a:pt x="4585" y="24223"/>
                    <a:pt x="3916" y="22243"/>
                  </a:cubicBezTo>
                  <a:cubicBezTo>
                    <a:pt x="2562" y="18253"/>
                    <a:pt x="3097" y="13019"/>
                    <a:pt x="5308" y="8581"/>
                  </a:cubicBezTo>
                  <a:cubicBezTo>
                    <a:pt x="6791" y="5607"/>
                    <a:pt x="9258" y="2941"/>
                    <a:pt x="12075" y="1265"/>
                  </a:cubicBezTo>
                  <a:lnTo>
                    <a:pt x="11957" y="1065"/>
                  </a:lnTo>
                  <a:cubicBezTo>
                    <a:pt x="9102" y="2763"/>
                    <a:pt x="6604" y="5463"/>
                    <a:pt x="5102" y="8475"/>
                  </a:cubicBezTo>
                  <a:cubicBezTo>
                    <a:pt x="2861" y="12967"/>
                    <a:pt x="2323" y="18270"/>
                    <a:pt x="3696" y="22315"/>
                  </a:cubicBezTo>
                  <a:cubicBezTo>
                    <a:pt x="4156" y="23670"/>
                    <a:pt x="4819" y="24840"/>
                    <a:pt x="5657" y="25796"/>
                  </a:cubicBezTo>
                  <a:cubicBezTo>
                    <a:pt x="3817" y="24219"/>
                    <a:pt x="2439" y="22151"/>
                    <a:pt x="1605" y="19680"/>
                  </a:cubicBezTo>
                  <a:cubicBezTo>
                    <a:pt x="238" y="15638"/>
                    <a:pt x="555" y="10955"/>
                    <a:pt x="2451" y="7151"/>
                  </a:cubicBezTo>
                  <a:cubicBezTo>
                    <a:pt x="3931" y="4187"/>
                    <a:pt x="6657" y="1656"/>
                    <a:pt x="9930" y="212"/>
                  </a:cubicBezTo>
                  <a:lnTo>
                    <a:pt x="9834" y="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100000">
                  <a:schemeClr val="accent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8"/>
            <p:cNvSpPr/>
            <p:nvPr/>
          </p:nvSpPr>
          <p:spPr>
            <a:xfrm>
              <a:off x="7119450" y="1733555"/>
              <a:ext cx="253506" cy="170885"/>
            </a:xfrm>
            <a:custGeom>
              <a:avLst/>
              <a:gdLst/>
              <a:ahLst/>
              <a:cxnLst/>
              <a:rect l="l" t="t" r="r" b="b"/>
              <a:pathLst>
                <a:path w="5078" h="3423" extrusionOk="0">
                  <a:moveTo>
                    <a:pt x="1033" y="0"/>
                  </a:moveTo>
                  <a:cubicBezTo>
                    <a:pt x="840" y="0"/>
                    <a:pt x="647" y="21"/>
                    <a:pt x="456" y="70"/>
                  </a:cubicBezTo>
                  <a:cubicBezTo>
                    <a:pt x="251" y="122"/>
                    <a:pt x="19" y="250"/>
                    <a:pt x="7" y="488"/>
                  </a:cubicBezTo>
                  <a:cubicBezTo>
                    <a:pt x="4" y="525"/>
                    <a:pt x="12" y="551"/>
                    <a:pt x="15" y="586"/>
                  </a:cubicBezTo>
                  <a:lnTo>
                    <a:pt x="15" y="586"/>
                  </a:lnTo>
                  <a:cubicBezTo>
                    <a:pt x="13" y="569"/>
                    <a:pt x="1" y="515"/>
                    <a:pt x="1" y="515"/>
                  </a:cubicBezTo>
                  <a:lnTo>
                    <a:pt x="1" y="515"/>
                  </a:lnTo>
                  <a:cubicBezTo>
                    <a:pt x="0" y="515"/>
                    <a:pt x="3" y="526"/>
                    <a:pt x="9" y="558"/>
                  </a:cubicBezTo>
                  <a:cubicBezTo>
                    <a:pt x="19" y="617"/>
                    <a:pt x="28" y="665"/>
                    <a:pt x="58" y="718"/>
                  </a:cubicBezTo>
                  <a:cubicBezTo>
                    <a:pt x="180" y="936"/>
                    <a:pt x="446" y="1049"/>
                    <a:pt x="669" y="1128"/>
                  </a:cubicBezTo>
                  <a:cubicBezTo>
                    <a:pt x="1274" y="1339"/>
                    <a:pt x="1922" y="1368"/>
                    <a:pt x="2550" y="1466"/>
                  </a:cubicBezTo>
                  <a:cubicBezTo>
                    <a:pt x="3119" y="1553"/>
                    <a:pt x="3689" y="1662"/>
                    <a:pt x="4248" y="1807"/>
                  </a:cubicBezTo>
                  <a:cubicBezTo>
                    <a:pt x="4260" y="1810"/>
                    <a:pt x="4274" y="1812"/>
                    <a:pt x="4286" y="1817"/>
                  </a:cubicBezTo>
                  <a:cubicBezTo>
                    <a:pt x="3945" y="1887"/>
                    <a:pt x="3596" y="1931"/>
                    <a:pt x="3255" y="1978"/>
                  </a:cubicBezTo>
                  <a:cubicBezTo>
                    <a:pt x="2610" y="2059"/>
                    <a:pt x="1953" y="2068"/>
                    <a:pt x="1308" y="2165"/>
                  </a:cubicBezTo>
                  <a:cubicBezTo>
                    <a:pt x="980" y="2213"/>
                    <a:pt x="570" y="2278"/>
                    <a:pt x="320" y="2519"/>
                  </a:cubicBezTo>
                  <a:cubicBezTo>
                    <a:pt x="258" y="2578"/>
                    <a:pt x="207" y="2648"/>
                    <a:pt x="188" y="2734"/>
                  </a:cubicBezTo>
                  <a:cubicBezTo>
                    <a:pt x="188" y="2737"/>
                    <a:pt x="186" y="2771"/>
                    <a:pt x="183" y="2807"/>
                  </a:cubicBezTo>
                  <a:cubicBezTo>
                    <a:pt x="182" y="2804"/>
                    <a:pt x="180" y="2803"/>
                    <a:pt x="179" y="2803"/>
                  </a:cubicBezTo>
                  <a:lnTo>
                    <a:pt x="179" y="2803"/>
                  </a:lnTo>
                  <a:cubicBezTo>
                    <a:pt x="176" y="2803"/>
                    <a:pt x="175" y="2816"/>
                    <a:pt x="180" y="2858"/>
                  </a:cubicBezTo>
                  <a:cubicBezTo>
                    <a:pt x="183" y="2891"/>
                    <a:pt x="186" y="2921"/>
                    <a:pt x="195" y="2952"/>
                  </a:cubicBezTo>
                  <a:cubicBezTo>
                    <a:pt x="222" y="3041"/>
                    <a:pt x="284" y="3118"/>
                    <a:pt x="357" y="3176"/>
                  </a:cubicBezTo>
                  <a:cubicBezTo>
                    <a:pt x="614" y="3379"/>
                    <a:pt x="1000" y="3422"/>
                    <a:pt x="1345" y="3422"/>
                  </a:cubicBezTo>
                  <a:cubicBezTo>
                    <a:pt x="1441" y="3422"/>
                    <a:pt x="1535" y="3419"/>
                    <a:pt x="1622" y="3415"/>
                  </a:cubicBezTo>
                  <a:cubicBezTo>
                    <a:pt x="2084" y="3394"/>
                    <a:pt x="2542" y="3240"/>
                    <a:pt x="2965" y="3066"/>
                  </a:cubicBezTo>
                  <a:cubicBezTo>
                    <a:pt x="3670" y="2781"/>
                    <a:pt x="4352" y="2409"/>
                    <a:pt x="4984" y="1988"/>
                  </a:cubicBezTo>
                  <a:cubicBezTo>
                    <a:pt x="5018" y="1971"/>
                    <a:pt x="5038" y="1945"/>
                    <a:pt x="5054" y="1918"/>
                  </a:cubicBezTo>
                  <a:cubicBezTo>
                    <a:pt x="5078" y="1870"/>
                    <a:pt x="5076" y="1817"/>
                    <a:pt x="5054" y="1769"/>
                  </a:cubicBezTo>
                  <a:cubicBezTo>
                    <a:pt x="5050" y="1761"/>
                    <a:pt x="5047" y="1756"/>
                    <a:pt x="5044" y="1747"/>
                  </a:cubicBezTo>
                  <a:cubicBezTo>
                    <a:pt x="5030" y="1710"/>
                    <a:pt x="5003" y="1675"/>
                    <a:pt x="4951" y="1657"/>
                  </a:cubicBezTo>
                  <a:cubicBezTo>
                    <a:pt x="4416" y="1297"/>
                    <a:pt x="3852" y="972"/>
                    <a:pt x="3276" y="684"/>
                  </a:cubicBezTo>
                  <a:cubicBezTo>
                    <a:pt x="2603" y="347"/>
                    <a:pt x="1814" y="0"/>
                    <a:pt x="1033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8"/>
            <p:cNvSpPr/>
            <p:nvPr/>
          </p:nvSpPr>
          <p:spPr>
            <a:xfrm>
              <a:off x="6915018" y="3583964"/>
              <a:ext cx="499" cy="4243"/>
            </a:xfrm>
            <a:custGeom>
              <a:avLst/>
              <a:gdLst/>
              <a:ahLst/>
              <a:cxnLst/>
              <a:rect l="l" t="t" r="r" b="b"/>
              <a:pathLst>
                <a:path w="10" h="85" extrusionOk="0">
                  <a:moveTo>
                    <a:pt x="2" y="1"/>
                  </a:moveTo>
                  <a:cubicBezTo>
                    <a:pt x="1" y="1"/>
                    <a:pt x="1" y="15"/>
                    <a:pt x="1" y="53"/>
                  </a:cubicBezTo>
                  <a:cubicBezTo>
                    <a:pt x="4" y="76"/>
                    <a:pt x="6" y="85"/>
                    <a:pt x="7" y="85"/>
                  </a:cubicBezTo>
                  <a:cubicBezTo>
                    <a:pt x="10" y="85"/>
                    <a:pt x="5" y="1"/>
                    <a:pt x="2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8"/>
            <p:cNvSpPr/>
            <p:nvPr/>
          </p:nvSpPr>
          <p:spPr>
            <a:xfrm>
              <a:off x="6929047" y="3703727"/>
              <a:ext cx="100" cy="499"/>
            </a:xfrm>
            <a:custGeom>
              <a:avLst/>
              <a:gdLst/>
              <a:ahLst/>
              <a:cxnLst/>
              <a:rect l="l" t="t" r="r" b="b"/>
              <a:pathLst>
                <a:path w="2" h="10" extrusionOk="0">
                  <a:moveTo>
                    <a:pt x="0" y="1"/>
                  </a:moveTo>
                  <a:cubicBezTo>
                    <a:pt x="0" y="2"/>
                    <a:pt x="0" y="4"/>
                    <a:pt x="2" y="9"/>
                  </a:cubicBezTo>
                  <a:cubicBezTo>
                    <a:pt x="2" y="7"/>
                    <a:pt x="0" y="2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8"/>
            <p:cNvSpPr/>
            <p:nvPr/>
          </p:nvSpPr>
          <p:spPr>
            <a:xfrm>
              <a:off x="6673345" y="3561699"/>
              <a:ext cx="256652" cy="178024"/>
            </a:xfrm>
            <a:custGeom>
              <a:avLst/>
              <a:gdLst/>
              <a:ahLst/>
              <a:cxnLst/>
              <a:rect l="l" t="t" r="r" b="b"/>
              <a:pathLst>
                <a:path w="5141" h="3566" extrusionOk="0">
                  <a:moveTo>
                    <a:pt x="3972" y="0"/>
                  </a:moveTo>
                  <a:cubicBezTo>
                    <a:pt x="3698" y="0"/>
                    <a:pt x="3417" y="53"/>
                    <a:pt x="3178" y="115"/>
                  </a:cubicBezTo>
                  <a:cubicBezTo>
                    <a:pt x="2728" y="233"/>
                    <a:pt x="2304" y="458"/>
                    <a:pt x="1907" y="695"/>
                  </a:cubicBezTo>
                  <a:cubicBezTo>
                    <a:pt x="1272" y="1074"/>
                    <a:pt x="666" y="1518"/>
                    <a:pt x="105" y="2003"/>
                  </a:cubicBezTo>
                  <a:cubicBezTo>
                    <a:pt x="55" y="2026"/>
                    <a:pt x="30" y="2062"/>
                    <a:pt x="21" y="2102"/>
                  </a:cubicBezTo>
                  <a:cubicBezTo>
                    <a:pt x="0" y="2163"/>
                    <a:pt x="31" y="2230"/>
                    <a:pt x="88" y="2269"/>
                  </a:cubicBezTo>
                  <a:cubicBezTo>
                    <a:pt x="103" y="2291"/>
                    <a:pt x="122" y="2310"/>
                    <a:pt x="149" y="2325"/>
                  </a:cubicBezTo>
                  <a:cubicBezTo>
                    <a:pt x="702" y="2632"/>
                    <a:pt x="1282" y="2899"/>
                    <a:pt x="1873" y="3122"/>
                  </a:cubicBezTo>
                  <a:cubicBezTo>
                    <a:pt x="2471" y="3351"/>
                    <a:pt x="3139" y="3566"/>
                    <a:pt x="3798" y="3566"/>
                  </a:cubicBezTo>
                  <a:cubicBezTo>
                    <a:pt x="4095" y="3566"/>
                    <a:pt x="4391" y="3522"/>
                    <a:pt x="4677" y="3416"/>
                  </a:cubicBezTo>
                  <a:cubicBezTo>
                    <a:pt x="4892" y="3334"/>
                    <a:pt x="5141" y="3173"/>
                    <a:pt x="5137" y="2916"/>
                  </a:cubicBezTo>
                  <a:cubicBezTo>
                    <a:pt x="5129" y="2890"/>
                    <a:pt x="5126" y="2864"/>
                    <a:pt x="5122" y="2846"/>
                  </a:cubicBezTo>
                  <a:cubicBezTo>
                    <a:pt x="5108" y="2786"/>
                    <a:pt x="5098" y="2738"/>
                    <a:pt x="5064" y="2685"/>
                  </a:cubicBezTo>
                  <a:cubicBezTo>
                    <a:pt x="4926" y="2468"/>
                    <a:pt x="4634" y="2378"/>
                    <a:pt x="4397" y="2327"/>
                  </a:cubicBezTo>
                  <a:cubicBezTo>
                    <a:pt x="4026" y="2245"/>
                    <a:pt x="3644" y="2233"/>
                    <a:pt x="3261" y="2233"/>
                  </a:cubicBezTo>
                  <a:cubicBezTo>
                    <a:pt x="3102" y="2233"/>
                    <a:pt x="2943" y="2235"/>
                    <a:pt x="2785" y="2235"/>
                  </a:cubicBezTo>
                  <a:cubicBezTo>
                    <a:pt x="2680" y="2235"/>
                    <a:pt x="2575" y="2234"/>
                    <a:pt x="2470" y="2231"/>
                  </a:cubicBezTo>
                  <a:cubicBezTo>
                    <a:pt x="1914" y="2214"/>
                    <a:pt x="1333" y="2192"/>
                    <a:pt x="774" y="2103"/>
                  </a:cubicBezTo>
                  <a:cubicBezTo>
                    <a:pt x="1147" y="1968"/>
                    <a:pt x="1528" y="1856"/>
                    <a:pt x="1912" y="1753"/>
                  </a:cubicBezTo>
                  <a:cubicBezTo>
                    <a:pt x="2564" y="1578"/>
                    <a:pt x="3240" y="1485"/>
                    <a:pt x="3885" y="1284"/>
                  </a:cubicBezTo>
                  <a:cubicBezTo>
                    <a:pt x="4185" y="1190"/>
                    <a:pt x="4552" y="1057"/>
                    <a:pt x="4748" y="793"/>
                  </a:cubicBezTo>
                  <a:cubicBezTo>
                    <a:pt x="4796" y="729"/>
                    <a:pt x="4832" y="656"/>
                    <a:pt x="4844" y="577"/>
                  </a:cubicBezTo>
                  <a:cubicBezTo>
                    <a:pt x="4849" y="552"/>
                    <a:pt x="4847" y="528"/>
                    <a:pt x="4847" y="502"/>
                  </a:cubicBezTo>
                  <a:cubicBezTo>
                    <a:pt x="4847" y="499"/>
                    <a:pt x="4847" y="494"/>
                    <a:pt x="4844" y="490"/>
                  </a:cubicBezTo>
                  <a:cubicBezTo>
                    <a:pt x="4823" y="306"/>
                    <a:pt x="4716" y="178"/>
                    <a:pt x="4545" y="105"/>
                  </a:cubicBezTo>
                  <a:cubicBezTo>
                    <a:pt x="4373" y="29"/>
                    <a:pt x="4175" y="0"/>
                    <a:pt x="397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8"/>
            <p:cNvSpPr/>
            <p:nvPr/>
          </p:nvSpPr>
          <p:spPr>
            <a:xfrm>
              <a:off x="6928797" y="3702879"/>
              <a:ext cx="300" cy="899"/>
            </a:xfrm>
            <a:custGeom>
              <a:avLst/>
              <a:gdLst/>
              <a:ahLst/>
              <a:cxnLst/>
              <a:rect l="l" t="t" r="r" b="b"/>
              <a:pathLst>
                <a:path w="6" h="18" extrusionOk="0">
                  <a:moveTo>
                    <a:pt x="1" y="0"/>
                  </a:moveTo>
                  <a:cubicBezTo>
                    <a:pt x="1" y="0"/>
                    <a:pt x="2" y="7"/>
                    <a:pt x="5" y="18"/>
                  </a:cubicBezTo>
                  <a:cubicBezTo>
                    <a:pt x="2" y="5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8"/>
            <p:cNvSpPr/>
            <p:nvPr/>
          </p:nvSpPr>
          <p:spPr>
            <a:xfrm>
              <a:off x="7338009" y="1576301"/>
              <a:ext cx="166442" cy="206280"/>
            </a:xfrm>
            <a:custGeom>
              <a:avLst/>
              <a:gdLst/>
              <a:ahLst/>
              <a:cxnLst/>
              <a:rect l="l" t="t" r="r" b="b"/>
              <a:pathLst>
                <a:path w="3334" h="4132" extrusionOk="0">
                  <a:moveTo>
                    <a:pt x="3137" y="0"/>
                  </a:moveTo>
                  <a:cubicBezTo>
                    <a:pt x="3132" y="0"/>
                    <a:pt x="3128" y="0"/>
                    <a:pt x="3123" y="1"/>
                  </a:cubicBezTo>
                  <a:cubicBezTo>
                    <a:pt x="3098" y="1"/>
                    <a:pt x="3069" y="4"/>
                    <a:pt x="3046" y="18"/>
                  </a:cubicBezTo>
                  <a:cubicBezTo>
                    <a:pt x="3031" y="21"/>
                    <a:pt x="3017" y="28"/>
                    <a:pt x="3004" y="35"/>
                  </a:cubicBezTo>
                  <a:cubicBezTo>
                    <a:pt x="2504" y="325"/>
                    <a:pt x="2024" y="649"/>
                    <a:pt x="1565" y="1001"/>
                  </a:cubicBezTo>
                  <a:cubicBezTo>
                    <a:pt x="1230" y="1257"/>
                    <a:pt x="899" y="1532"/>
                    <a:pt x="623" y="1852"/>
                  </a:cubicBezTo>
                  <a:cubicBezTo>
                    <a:pt x="369" y="2144"/>
                    <a:pt x="113" y="2525"/>
                    <a:pt x="36" y="2911"/>
                  </a:cubicBezTo>
                  <a:cubicBezTo>
                    <a:pt x="0" y="3092"/>
                    <a:pt x="26" y="3286"/>
                    <a:pt x="196" y="3383"/>
                  </a:cubicBezTo>
                  <a:cubicBezTo>
                    <a:pt x="198" y="3383"/>
                    <a:pt x="200" y="3387"/>
                    <a:pt x="203" y="3388"/>
                  </a:cubicBezTo>
                  <a:lnTo>
                    <a:pt x="218" y="3393"/>
                  </a:lnTo>
                  <a:lnTo>
                    <a:pt x="218" y="3393"/>
                  </a:lnTo>
                  <a:cubicBezTo>
                    <a:pt x="233" y="3401"/>
                    <a:pt x="250" y="3407"/>
                    <a:pt x="261" y="3407"/>
                  </a:cubicBezTo>
                  <a:cubicBezTo>
                    <a:pt x="254" y="3407"/>
                    <a:pt x="238" y="3401"/>
                    <a:pt x="223" y="3395"/>
                  </a:cubicBezTo>
                  <a:lnTo>
                    <a:pt x="223" y="3395"/>
                  </a:lnTo>
                  <a:lnTo>
                    <a:pt x="229" y="3397"/>
                  </a:lnTo>
                  <a:cubicBezTo>
                    <a:pt x="239" y="3400"/>
                    <a:pt x="249" y="3406"/>
                    <a:pt x="261" y="3407"/>
                  </a:cubicBezTo>
                  <a:cubicBezTo>
                    <a:pt x="295" y="3418"/>
                    <a:pt x="327" y="3424"/>
                    <a:pt x="364" y="3424"/>
                  </a:cubicBezTo>
                  <a:cubicBezTo>
                    <a:pt x="373" y="3424"/>
                    <a:pt x="383" y="3423"/>
                    <a:pt x="393" y="3423"/>
                  </a:cubicBezTo>
                  <a:cubicBezTo>
                    <a:pt x="614" y="3406"/>
                    <a:pt x="811" y="3228"/>
                    <a:pt x="961" y="3081"/>
                  </a:cubicBezTo>
                  <a:cubicBezTo>
                    <a:pt x="1360" y="2692"/>
                    <a:pt x="1650" y="2202"/>
                    <a:pt x="1983" y="1759"/>
                  </a:cubicBezTo>
                  <a:cubicBezTo>
                    <a:pt x="2236" y="1424"/>
                    <a:pt x="2493" y="1083"/>
                    <a:pt x="2775" y="764"/>
                  </a:cubicBezTo>
                  <a:lnTo>
                    <a:pt x="2775" y="764"/>
                  </a:lnTo>
                  <a:cubicBezTo>
                    <a:pt x="2693" y="994"/>
                    <a:pt x="2603" y="1221"/>
                    <a:pt x="2512" y="1443"/>
                  </a:cubicBezTo>
                  <a:cubicBezTo>
                    <a:pt x="2301" y="1962"/>
                    <a:pt x="2034" y="2458"/>
                    <a:pt x="1836" y="2982"/>
                  </a:cubicBezTo>
                  <a:cubicBezTo>
                    <a:pt x="1741" y="3237"/>
                    <a:pt x="1626" y="3537"/>
                    <a:pt x="1676" y="3815"/>
                  </a:cubicBezTo>
                  <a:cubicBezTo>
                    <a:pt x="1702" y="3955"/>
                    <a:pt x="1766" y="4035"/>
                    <a:pt x="1886" y="4100"/>
                  </a:cubicBezTo>
                  <a:cubicBezTo>
                    <a:pt x="1893" y="4105"/>
                    <a:pt x="1898" y="4107"/>
                    <a:pt x="1899" y="4109"/>
                  </a:cubicBezTo>
                  <a:cubicBezTo>
                    <a:pt x="1913" y="4114"/>
                    <a:pt x="1925" y="4121"/>
                    <a:pt x="1939" y="4122"/>
                  </a:cubicBezTo>
                  <a:cubicBezTo>
                    <a:pt x="1963" y="4129"/>
                    <a:pt x="1988" y="4131"/>
                    <a:pt x="2013" y="4131"/>
                  </a:cubicBezTo>
                  <a:cubicBezTo>
                    <a:pt x="2058" y="4131"/>
                    <a:pt x="2102" y="4123"/>
                    <a:pt x="2144" y="4109"/>
                  </a:cubicBezTo>
                  <a:cubicBezTo>
                    <a:pt x="2452" y="4006"/>
                    <a:pt x="2656" y="3648"/>
                    <a:pt x="2804" y="3387"/>
                  </a:cubicBezTo>
                  <a:cubicBezTo>
                    <a:pt x="3014" y="3020"/>
                    <a:pt x="3125" y="2614"/>
                    <a:pt x="3193" y="2201"/>
                  </a:cubicBezTo>
                  <a:cubicBezTo>
                    <a:pt x="3304" y="1537"/>
                    <a:pt x="3333" y="847"/>
                    <a:pt x="3302" y="173"/>
                  </a:cubicBezTo>
                  <a:cubicBezTo>
                    <a:pt x="3304" y="141"/>
                    <a:pt x="3297" y="113"/>
                    <a:pt x="3285" y="90"/>
                  </a:cubicBezTo>
                  <a:cubicBezTo>
                    <a:pt x="3257" y="31"/>
                    <a:pt x="3197" y="0"/>
                    <a:pt x="3137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8"/>
            <p:cNvSpPr/>
            <p:nvPr/>
          </p:nvSpPr>
          <p:spPr>
            <a:xfrm>
              <a:off x="7428967" y="1779883"/>
              <a:ext cx="4243" cy="1647"/>
            </a:xfrm>
            <a:custGeom>
              <a:avLst/>
              <a:gdLst/>
              <a:ahLst/>
              <a:cxnLst/>
              <a:rect l="l" t="t" r="r" b="b"/>
              <a:pathLst>
                <a:path w="85" h="33" extrusionOk="0">
                  <a:moveTo>
                    <a:pt x="4" y="0"/>
                  </a:moveTo>
                  <a:lnTo>
                    <a:pt x="4" y="0"/>
                  </a:lnTo>
                  <a:cubicBezTo>
                    <a:pt x="0" y="0"/>
                    <a:pt x="75" y="33"/>
                    <a:pt x="83" y="33"/>
                  </a:cubicBezTo>
                  <a:cubicBezTo>
                    <a:pt x="84" y="33"/>
                    <a:pt x="83" y="32"/>
                    <a:pt x="79" y="29"/>
                  </a:cubicBezTo>
                  <a:cubicBezTo>
                    <a:pt x="67" y="26"/>
                    <a:pt x="57" y="20"/>
                    <a:pt x="48" y="17"/>
                  </a:cubicBezTo>
                  <a:cubicBezTo>
                    <a:pt x="18" y="5"/>
                    <a:pt x="6" y="0"/>
                    <a:pt x="4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8"/>
            <p:cNvSpPr/>
            <p:nvPr/>
          </p:nvSpPr>
          <p:spPr>
            <a:xfrm>
              <a:off x="7347444" y="1745037"/>
              <a:ext cx="1398" cy="599"/>
            </a:xfrm>
            <a:custGeom>
              <a:avLst/>
              <a:gdLst/>
              <a:ahLst/>
              <a:cxnLst/>
              <a:rect l="l" t="t" r="r" b="b"/>
              <a:pathLst>
                <a:path w="28" h="12" extrusionOk="0">
                  <a:moveTo>
                    <a:pt x="3" y="0"/>
                  </a:moveTo>
                  <a:cubicBezTo>
                    <a:pt x="1" y="0"/>
                    <a:pt x="13" y="6"/>
                    <a:pt x="28" y="12"/>
                  </a:cubicBezTo>
                  <a:cubicBezTo>
                    <a:pt x="24" y="10"/>
                    <a:pt x="19" y="8"/>
                    <a:pt x="18" y="5"/>
                  </a:cubicBezTo>
                  <a:cubicBezTo>
                    <a:pt x="9" y="2"/>
                    <a:pt x="4" y="0"/>
                    <a:pt x="3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8"/>
            <p:cNvSpPr/>
            <p:nvPr/>
          </p:nvSpPr>
          <p:spPr>
            <a:xfrm>
              <a:off x="7580281" y="1655078"/>
              <a:ext cx="148919" cy="265987"/>
            </a:xfrm>
            <a:custGeom>
              <a:avLst/>
              <a:gdLst/>
              <a:ahLst/>
              <a:cxnLst/>
              <a:rect l="l" t="t" r="r" b="b"/>
              <a:pathLst>
                <a:path w="2983" h="5328" extrusionOk="0">
                  <a:moveTo>
                    <a:pt x="2288" y="0"/>
                  </a:moveTo>
                  <a:cubicBezTo>
                    <a:pt x="2247" y="0"/>
                    <a:pt x="2244" y="12"/>
                    <a:pt x="2260" y="12"/>
                  </a:cubicBezTo>
                  <a:cubicBezTo>
                    <a:pt x="2264" y="12"/>
                    <a:pt x="2268" y="12"/>
                    <a:pt x="2274" y="10"/>
                  </a:cubicBezTo>
                  <a:lnTo>
                    <a:pt x="2274" y="10"/>
                  </a:lnTo>
                  <a:cubicBezTo>
                    <a:pt x="2211" y="30"/>
                    <a:pt x="2161" y="46"/>
                    <a:pt x="2107" y="90"/>
                  </a:cubicBezTo>
                  <a:cubicBezTo>
                    <a:pt x="1916" y="256"/>
                    <a:pt x="1851" y="563"/>
                    <a:pt x="1805" y="795"/>
                  </a:cubicBezTo>
                  <a:cubicBezTo>
                    <a:pt x="1670" y="1461"/>
                    <a:pt x="1685" y="2152"/>
                    <a:pt x="1634" y="2826"/>
                  </a:cubicBezTo>
                  <a:cubicBezTo>
                    <a:pt x="1595" y="3336"/>
                    <a:pt x="1555" y="3857"/>
                    <a:pt x="1480" y="4369"/>
                  </a:cubicBezTo>
                  <a:cubicBezTo>
                    <a:pt x="1429" y="4101"/>
                    <a:pt x="1388" y="3835"/>
                    <a:pt x="1349" y="3570"/>
                  </a:cubicBezTo>
                  <a:cubicBezTo>
                    <a:pt x="1250" y="2918"/>
                    <a:pt x="1204" y="2258"/>
                    <a:pt x="1110" y="1606"/>
                  </a:cubicBezTo>
                  <a:cubicBezTo>
                    <a:pt x="1061" y="1258"/>
                    <a:pt x="1008" y="839"/>
                    <a:pt x="803" y="542"/>
                  </a:cubicBezTo>
                  <a:cubicBezTo>
                    <a:pt x="726" y="431"/>
                    <a:pt x="634" y="367"/>
                    <a:pt x="509" y="355"/>
                  </a:cubicBezTo>
                  <a:cubicBezTo>
                    <a:pt x="504" y="351"/>
                    <a:pt x="495" y="350"/>
                    <a:pt x="483" y="350"/>
                  </a:cubicBezTo>
                  <a:cubicBezTo>
                    <a:pt x="455" y="350"/>
                    <a:pt x="416" y="358"/>
                    <a:pt x="403" y="362"/>
                  </a:cubicBezTo>
                  <a:cubicBezTo>
                    <a:pt x="335" y="380"/>
                    <a:pt x="275" y="426"/>
                    <a:pt x="231" y="479"/>
                  </a:cubicBezTo>
                  <a:cubicBezTo>
                    <a:pt x="1" y="756"/>
                    <a:pt x="21" y="1234"/>
                    <a:pt x="30" y="1566"/>
                  </a:cubicBezTo>
                  <a:cubicBezTo>
                    <a:pt x="43" y="2084"/>
                    <a:pt x="156" y="2577"/>
                    <a:pt x="327" y="3063"/>
                  </a:cubicBezTo>
                  <a:cubicBezTo>
                    <a:pt x="589" y="3811"/>
                    <a:pt x="939" y="4545"/>
                    <a:pt x="1340" y="5227"/>
                  </a:cubicBezTo>
                  <a:cubicBezTo>
                    <a:pt x="1351" y="5253"/>
                    <a:pt x="1366" y="5273"/>
                    <a:pt x="1385" y="5287"/>
                  </a:cubicBezTo>
                  <a:cubicBezTo>
                    <a:pt x="1414" y="5315"/>
                    <a:pt x="1449" y="5328"/>
                    <a:pt x="1483" y="5328"/>
                  </a:cubicBezTo>
                  <a:cubicBezTo>
                    <a:pt x="1517" y="5328"/>
                    <a:pt x="1551" y="5316"/>
                    <a:pt x="1581" y="5295"/>
                  </a:cubicBezTo>
                  <a:cubicBezTo>
                    <a:pt x="1602" y="5283"/>
                    <a:pt x="1619" y="5268"/>
                    <a:pt x="1634" y="5249"/>
                  </a:cubicBezTo>
                  <a:cubicBezTo>
                    <a:pt x="1648" y="5236"/>
                    <a:pt x="1658" y="5219"/>
                    <a:pt x="1666" y="5200"/>
                  </a:cubicBezTo>
                  <a:cubicBezTo>
                    <a:pt x="1941" y="4591"/>
                    <a:pt x="2178" y="3961"/>
                    <a:pt x="2385" y="3324"/>
                  </a:cubicBezTo>
                  <a:cubicBezTo>
                    <a:pt x="2675" y="2423"/>
                    <a:pt x="2982" y="1336"/>
                    <a:pt x="2704" y="389"/>
                  </a:cubicBezTo>
                  <a:cubicBezTo>
                    <a:pt x="2644" y="182"/>
                    <a:pt x="2533" y="15"/>
                    <a:pt x="2313" y="1"/>
                  </a:cubicBezTo>
                  <a:cubicBezTo>
                    <a:pt x="2304" y="1"/>
                    <a:pt x="2296" y="0"/>
                    <a:pt x="2288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8"/>
            <p:cNvSpPr/>
            <p:nvPr/>
          </p:nvSpPr>
          <p:spPr>
            <a:xfrm>
              <a:off x="7309254" y="1920413"/>
              <a:ext cx="121561" cy="172882"/>
            </a:xfrm>
            <a:custGeom>
              <a:avLst/>
              <a:gdLst/>
              <a:ahLst/>
              <a:cxnLst/>
              <a:rect l="l" t="t" r="r" b="b"/>
              <a:pathLst>
                <a:path w="2435" h="3463" extrusionOk="0">
                  <a:moveTo>
                    <a:pt x="2192" y="0"/>
                  </a:moveTo>
                  <a:cubicBezTo>
                    <a:pt x="2178" y="0"/>
                    <a:pt x="2164" y="3"/>
                    <a:pt x="2150" y="6"/>
                  </a:cubicBezTo>
                  <a:cubicBezTo>
                    <a:pt x="2124" y="13"/>
                    <a:pt x="2098" y="27"/>
                    <a:pt x="2080" y="47"/>
                  </a:cubicBezTo>
                  <a:lnTo>
                    <a:pt x="2061" y="66"/>
                  </a:lnTo>
                  <a:cubicBezTo>
                    <a:pt x="1706" y="364"/>
                    <a:pt x="1370" y="685"/>
                    <a:pt x="1050" y="1020"/>
                  </a:cubicBezTo>
                  <a:cubicBezTo>
                    <a:pt x="810" y="1276"/>
                    <a:pt x="579" y="1545"/>
                    <a:pt x="388" y="1839"/>
                  </a:cubicBezTo>
                  <a:cubicBezTo>
                    <a:pt x="218" y="2102"/>
                    <a:pt x="49" y="2428"/>
                    <a:pt x="18" y="2743"/>
                  </a:cubicBezTo>
                  <a:cubicBezTo>
                    <a:pt x="1" y="2911"/>
                    <a:pt x="50" y="3051"/>
                    <a:pt x="204" y="3117"/>
                  </a:cubicBezTo>
                  <a:cubicBezTo>
                    <a:pt x="185" y="3117"/>
                    <a:pt x="183" y="3121"/>
                    <a:pt x="245" y="3129"/>
                  </a:cubicBezTo>
                  <a:cubicBezTo>
                    <a:pt x="253" y="3133"/>
                    <a:pt x="264" y="3133"/>
                    <a:pt x="271" y="3133"/>
                  </a:cubicBezTo>
                  <a:cubicBezTo>
                    <a:pt x="279" y="3133"/>
                    <a:pt x="287" y="3133"/>
                    <a:pt x="295" y="3133"/>
                  </a:cubicBezTo>
                  <a:cubicBezTo>
                    <a:pt x="326" y="3133"/>
                    <a:pt x="356" y="3130"/>
                    <a:pt x="388" y="3119"/>
                  </a:cubicBezTo>
                  <a:cubicBezTo>
                    <a:pt x="559" y="3066"/>
                    <a:pt x="689" y="2904"/>
                    <a:pt x="791" y="2767"/>
                  </a:cubicBezTo>
                  <a:cubicBezTo>
                    <a:pt x="1062" y="2407"/>
                    <a:pt x="1254" y="1998"/>
                    <a:pt x="1475" y="1607"/>
                  </a:cubicBezTo>
                  <a:cubicBezTo>
                    <a:pt x="1591" y="1405"/>
                    <a:pt x="1706" y="1204"/>
                    <a:pt x="1830" y="1003"/>
                  </a:cubicBezTo>
                  <a:lnTo>
                    <a:pt x="1830" y="1003"/>
                  </a:lnTo>
                  <a:cubicBezTo>
                    <a:pt x="1810" y="1069"/>
                    <a:pt x="1789" y="1138"/>
                    <a:pt x="1771" y="1204"/>
                  </a:cubicBezTo>
                  <a:cubicBezTo>
                    <a:pt x="1639" y="1634"/>
                    <a:pt x="1472" y="2052"/>
                    <a:pt x="1341" y="2481"/>
                  </a:cubicBezTo>
                  <a:cubicBezTo>
                    <a:pt x="1272" y="2703"/>
                    <a:pt x="1194" y="2967"/>
                    <a:pt x="1242" y="3203"/>
                  </a:cubicBezTo>
                  <a:cubicBezTo>
                    <a:pt x="1267" y="3328"/>
                    <a:pt x="1329" y="3405"/>
                    <a:pt x="1446" y="3449"/>
                  </a:cubicBezTo>
                  <a:lnTo>
                    <a:pt x="1446" y="3449"/>
                  </a:lnTo>
                  <a:cubicBezTo>
                    <a:pt x="1427" y="3442"/>
                    <a:pt x="1417" y="3439"/>
                    <a:pt x="1415" y="3439"/>
                  </a:cubicBezTo>
                  <a:cubicBezTo>
                    <a:pt x="1410" y="3439"/>
                    <a:pt x="1433" y="3450"/>
                    <a:pt x="1472" y="3459"/>
                  </a:cubicBezTo>
                  <a:cubicBezTo>
                    <a:pt x="1487" y="3461"/>
                    <a:pt x="1502" y="3462"/>
                    <a:pt x="1517" y="3462"/>
                  </a:cubicBezTo>
                  <a:cubicBezTo>
                    <a:pt x="1572" y="3462"/>
                    <a:pt x="1625" y="3446"/>
                    <a:pt x="1672" y="3419"/>
                  </a:cubicBezTo>
                  <a:cubicBezTo>
                    <a:pt x="1882" y="3307"/>
                    <a:pt x="2004" y="3047"/>
                    <a:pt x="2098" y="2839"/>
                  </a:cubicBezTo>
                  <a:cubicBezTo>
                    <a:pt x="2245" y="2518"/>
                    <a:pt x="2329" y="2182"/>
                    <a:pt x="2368" y="1830"/>
                  </a:cubicBezTo>
                  <a:cubicBezTo>
                    <a:pt x="2435" y="1283"/>
                    <a:pt x="2435" y="714"/>
                    <a:pt x="2383" y="160"/>
                  </a:cubicBezTo>
                  <a:cubicBezTo>
                    <a:pt x="2375" y="66"/>
                    <a:pt x="2308" y="18"/>
                    <a:pt x="2235" y="6"/>
                  </a:cubicBezTo>
                  <a:cubicBezTo>
                    <a:pt x="2230" y="4"/>
                    <a:pt x="2221" y="4"/>
                    <a:pt x="2214" y="3"/>
                  </a:cubicBezTo>
                  <a:cubicBezTo>
                    <a:pt x="2207" y="1"/>
                    <a:pt x="2199" y="0"/>
                    <a:pt x="219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8"/>
            <p:cNvSpPr/>
            <p:nvPr/>
          </p:nvSpPr>
          <p:spPr>
            <a:xfrm>
              <a:off x="6816971" y="3403746"/>
              <a:ext cx="176426" cy="113474"/>
            </a:xfrm>
            <a:custGeom>
              <a:avLst/>
              <a:gdLst/>
              <a:ahLst/>
              <a:cxnLst/>
              <a:rect l="l" t="t" r="r" b="b"/>
              <a:pathLst>
                <a:path w="3534" h="2273" extrusionOk="0">
                  <a:moveTo>
                    <a:pt x="1572" y="0"/>
                  </a:moveTo>
                  <a:cubicBezTo>
                    <a:pt x="1104" y="0"/>
                    <a:pt x="633" y="45"/>
                    <a:pt x="173" y="125"/>
                  </a:cubicBezTo>
                  <a:cubicBezTo>
                    <a:pt x="96" y="139"/>
                    <a:pt x="50" y="192"/>
                    <a:pt x="30" y="251"/>
                  </a:cubicBezTo>
                  <a:cubicBezTo>
                    <a:pt x="1" y="327"/>
                    <a:pt x="13" y="414"/>
                    <a:pt x="85" y="449"/>
                  </a:cubicBezTo>
                  <a:cubicBezTo>
                    <a:pt x="88" y="453"/>
                    <a:pt x="93" y="456"/>
                    <a:pt x="96" y="458"/>
                  </a:cubicBezTo>
                  <a:cubicBezTo>
                    <a:pt x="422" y="787"/>
                    <a:pt x="771" y="1098"/>
                    <a:pt x="1131" y="1386"/>
                  </a:cubicBezTo>
                  <a:cubicBezTo>
                    <a:pt x="1404" y="1605"/>
                    <a:pt x="1690" y="1815"/>
                    <a:pt x="1999" y="1980"/>
                  </a:cubicBezTo>
                  <a:cubicBezTo>
                    <a:pt x="2278" y="2126"/>
                    <a:pt x="2623" y="2272"/>
                    <a:pt x="2941" y="2272"/>
                  </a:cubicBezTo>
                  <a:cubicBezTo>
                    <a:pt x="2943" y="2272"/>
                    <a:pt x="2945" y="2272"/>
                    <a:pt x="2947" y="2272"/>
                  </a:cubicBezTo>
                  <a:cubicBezTo>
                    <a:pt x="3102" y="2272"/>
                    <a:pt x="3244" y="2207"/>
                    <a:pt x="3288" y="2050"/>
                  </a:cubicBezTo>
                  <a:cubicBezTo>
                    <a:pt x="3288" y="2049"/>
                    <a:pt x="3290" y="2045"/>
                    <a:pt x="3290" y="2043"/>
                  </a:cubicBezTo>
                  <a:cubicBezTo>
                    <a:pt x="3290" y="2040"/>
                    <a:pt x="3290" y="2035"/>
                    <a:pt x="3293" y="2031"/>
                  </a:cubicBezTo>
                  <a:cubicBezTo>
                    <a:pt x="3296" y="1980"/>
                    <a:pt x="3296" y="1938"/>
                    <a:pt x="3278" y="1888"/>
                  </a:cubicBezTo>
                  <a:cubicBezTo>
                    <a:pt x="3218" y="1716"/>
                    <a:pt x="3037" y="1596"/>
                    <a:pt x="2892" y="1502"/>
                  </a:cubicBezTo>
                  <a:cubicBezTo>
                    <a:pt x="2516" y="1258"/>
                    <a:pt x="2086" y="1103"/>
                    <a:pt x="1684" y="914"/>
                  </a:cubicBezTo>
                  <a:cubicBezTo>
                    <a:pt x="1479" y="816"/>
                    <a:pt x="1276" y="717"/>
                    <a:pt x="1076" y="615"/>
                  </a:cubicBezTo>
                  <a:lnTo>
                    <a:pt x="1076" y="615"/>
                  </a:lnTo>
                  <a:cubicBezTo>
                    <a:pt x="1126" y="625"/>
                    <a:pt x="1172" y="635"/>
                    <a:pt x="1221" y="646"/>
                  </a:cubicBezTo>
                  <a:cubicBezTo>
                    <a:pt x="1658" y="743"/>
                    <a:pt x="2086" y="873"/>
                    <a:pt x="2525" y="970"/>
                  </a:cubicBezTo>
                  <a:cubicBezTo>
                    <a:pt x="2687" y="1007"/>
                    <a:pt x="2874" y="1050"/>
                    <a:pt x="3054" y="1050"/>
                  </a:cubicBezTo>
                  <a:cubicBezTo>
                    <a:pt x="3135" y="1050"/>
                    <a:pt x="3215" y="1041"/>
                    <a:pt x="3290" y="1019"/>
                  </a:cubicBezTo>
                  <a:cubicBezTo>
                    <a:pt x="3401" y="987"/>
                    <a:pt x="3486" y="919"/>
                    <a:pt x="3517" y="806"/>
                  </a:cubicBezTo>
                  <a:cubicBezTo>
                    <a:pt x="3518" y="803"/>
                    <a:pt x="3518" y="798"/>
                    <a:pt x="3520" y="794"/>
                  </a:cubicBezTo>
                  <a:cubicBezTo>
                    <a:pt x="3520" y="791"/>
                    <a:pt x="3520" y="789"/>
                    <a:pt x="3523" y="787"/>
                  </a:cubicBezTo>
                  <a:cubicBezTo>
                    <a:pt x="3534" y="717"/>
                    <a:pt x="3515" y="646"/>
                    <a:pt x="3481" y="586"/>
                  </a:cubicBezTo>
                  <a:cubicBezTo>
                    <a:pt x="3361" y="386"/>
                    <a:pt x="3097" y="282"/>
                    <a:pt x="2889" y="205"/>
                  </a:cubicBezTo>
                  <a:cubicBezTo>
                    <a:pt x="2551" y="79"/>
                    <a:pt x="2211" y="21"/>
                    <a:pt x="1851" y="6"/>
                  </a:cubicBezTo>
                  <a:cubicBezTo>
                    <a:pt x="1758" y="2"/>
                    <a:pt x="1665" y="0"/>
                    <a:pt x="1572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8"/>
            <p:cNvSpPr/>
            <p:nvPr/>
          </p:nvSpPr>
          <p:spPr>
            <a:xfrm>
              <a:off x="6992248" y="3441986"/>
              <a:ext cx="998" cy="3844"/>
            </a:xfrm>
            <a:custGeom>
              <a:avLst/>
              <a:gdLst/>
              <a:ahLst/>
              <a:cxnLst/>
              <a:rect l="l" t="t" r="r" b="b"/>
              <a:pathLst>
                <a:path w="20" h="77" extrusionOk="0">
                  <a:moveTo>
                    <a:pt x="18" y="0"/>
                  </a:moveTo>
                  <a:cubicBezTo>
                    <a:pt x="17" y="0"/>
                    <a:pt x="15" y="8"/>
                    <a:pt x="9" y="28"/>
                  </a:cubicBezTo>
                  <a:cubicBezTo>
                    <a:pt x="2" y="64"/>
                    <a:pt x="0" y="76"/>
                    <a:pt x="1" y="76"/>
                  </a:cubicBezTo>
                  <a:cubicBezTo>
                    <a:pt x="3" y="76"/>
                    <a:pt x="20" y="0"/>
                    <a:pt x="18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8"/>
            <p:cNvSpPr/>
            <p:nvPr/>
          </p:nvSpPr>
          <p:spPr>
            <a:xfrm>
              <a:off x="6981065" y="3503590"/>
              <a:ext cx="1198" cy="3994"/>
            </a:xfrm>
            <a:custGeom>
              <a:avLst/>
              <a:gdLst/>
              <a:ahLst/>
              <a:cxnLst/>
              <a:rect l="l" t="t" r="r" b="b"/>
              <a:pathLst>
                <a:path w="24" h="80" extrusionOk="0">
                  <a:moveTo>
                    <a:pt x="19" y="0"/>
                  </a:moveTo>
                  <a:cubicBezTo>
                    <a:pt x="17" y="0"/>
                    <a:pt x="12" y="12"/>
                    <a:pt x="3" y="45"/>
                  </a:cubicBezTo>
                  <a:cubicBezTo>
                    <a:pt x="1" y="70"/>
                    <a:pt x="2" y="80"/>
                    <a:pt x="3" y="80"/>
                  </a:cubicBezTo>
                  <a:cubicBezTo>
                    <a:pt x="9" y="80"/>
                    <a:pt x="24" y="0"/>
                    <a:pt x="19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8"/>
            <p:cNvSpPr/>
            <p:nvPr/>
          </p:nvSpPr>
          <p:spPr>
            <a:xfrm>
              <a:off x="6245513" y="3952489"/>
              <a:ext cx="261045" cy="206929"/>
            </a:xfrm>
            <a:custGeom>
              <a:avLst/>
              <a:gdLst/>
              <a:ahLst/>
              <a:cxnLst/>
              <a:rect l="l" t="t" r="r" b="b"/>
              <a:pathLst>
                <a:path w="5229" h="4145" extrusionOk="0">
                  <a:moveTo>
                    <a:pt x="4164" y="0"/>
                  </a:moveTo>
                  <a:cubicBezTo>
                    <a:pt x="4152" y="0"/>
                    <a:pt x="4141" y="5"/>
                    <a:pt x="4133" y="16"/>
                  </a:cubicBezTo>
                  <a:cubicBezTo>
                    <a:pt x="3940" y="325"/>
                    <a:pt x="3749" y="636"/>
                    <a:pt x="3556" y="946"/>
                  </a:cubicBezTo>
                  <a:cubicBezTo>
                    <a:pt x="3538" y="977"/>
                    <a:pt x="3515" y="1010"/>
                    <a:pt x="3497" y="1044"/>
                  </a:cubicBezTo>
                  <a:cubicBezTo>
                    <a:pt x="3471" y="1025"/>
                    <a:pt x="3444" y="1008"/>
                    <a:pt x="3415" y="991"/>
                  </a:cubicBezTo>
                  <a:cubicBezTo>
                    <a:pt x="3468" y="801"/>
                    <a:pt x="3521" y="614"/>
                    <a:pt x="3572" y="423"/>
                  </a:cubicBezTo>
                  <a:cubicBezTo>
                    <a:pt x="3578" y="401"/>
                    <a:pt x="3555" y="385"/>
                    <a:pt x="3534" y="385"/>
                  </a:cubicBezTo>
                  <a:cubicBezTo>
                    <a:pt x="3522" y="385"/>
                    <a:pt x="3510" y="390"/>
                    <a:pt x="3505" y="402"/>
                  </a:cubicBezTo>
                  <a:cubicBezTo>
                    <a:pt x="3439" y="581"/>
                    <a:pt x="3370" y="762"/>
                    <a:pt x="3305" y="941"/>
                  </a:cubicBezTo>
                  <a:cubicBezTo>
                    <a:pt x="3251" y="924"/>
                    <a:pt x="3198" y="912"/>
                    <a:pt x="3143" y="906"/>
                  </a:cubicBezTo>
                  <a:cubicBezTo>
                    <a:pt x="3138" y="786"/>
                    <a:pt x="3135" y="667"/>
                    <a:pt x="3130" y="549"/>
                  </a:cubicBezTo>
                  <a:cubicBezTo>
                    <a:pt x="3129" y="530"/>
                    <a:pt x="3110" y="520"/>
                    <a:pt x="3093" y="520"/>
                  </a:cubicBezTo>
                  <a:cubicBezTo>
                    <a:pt x="3077" y="520"/>
                    <a:pt x="3062" y="528"/>
                    <a:pt x="3061" y="545"/>
                  </a:cubicBezTo>
                  <a:cubicBezTo>
                    <a:pt x="3053" y="661"/>
                    <a:pt x="3044" y="781"/>
                    <a:pt x="3036" y="899"/>
                  </a:cubicBezTo>
                  <a:cubicBezTo>
                    <a:pt x="2998" y="899"/>
                    <a:pt x="2959" y="900"/>
                    <a:pt x="2923" y="904"/>
                  </a:cubicBezTo>
                  <a:cubicBezTo>
                    <a:pt x="2862" y="639"/>
                    <a:pt x="2802" y="375"/>
                    <a:pt x="2739" y="110"/>
                  </a:cubicBezTo>
                  <a:cubicBezTo>
                    <a:pt x="2735" y="90"/>
                    <a:pt x="2717" y="81"/>
                    <a:pt x="2700" y="81"/>
                  </a:cubicBezTo>
                  <a:cubicBezTo>
                    <a:pt x="2682" y="81"/>
                    <a:pt x="2666" y="92"/>
                    <a:pt x="2671" y="114"/>
                  </a:cubicBezTo>
                  <a:cubicBezTo>
                    <a:pt x="2713" y="385"/>
                    <a:pt x="2756" y="653"/>
                    <a:pt x="2799" y="924"/>
                  </a:cubicBezTo>
                  <a:cubicBezTo>
                    <a:pt x="2730" y="941"/>
                    <a:pt x="2667" y="967"/>
                    <a:pt x="2606" y="998"/>
                  </a:cubicBezTo>
                  <a:cubicBezTo>
                    <a:pt x="2534" y="895"/>
                    <a:pt x="2466" y="795"/>
                    <a:pt x="2396" y="692"/>
                  </a:cubicBezTo>
                  <a:cubicBezTo>
                    <a:pt x="2389" y="683"/>
                    <a:pt x="2379" y="678"/>
                    <a:pt x="2369" y="678"/>
                  </a:cubicBezTo>
                  <a:cubicBezTo>
                    <a:pt x="2346" y="678"/>
                    <a:pt x="2323" y="698"/>
                    <a:pt x="2334" y="721"/>
                  </a:cubicBezTo>
                  <a:cubicBezTo>
                    <a:pt x="2394" y="830"/>
                    <a:pt x="2454" y="940"/>
                    <a:pt x="2514" y="1051"/>
                  </a:cubicBezTo>
                  <a:cubicBezTo>
                    <a:pt x="2471" y="1080"/>
                    <a:pt x="2430" y="1112"/>
                    <a:pt x="2394" y="1146"/>
                  </a:cubicBezTo>
                  <a:cubicBezTo>
                    <a:pt x="2131" y="917"/>
                    <a:pt x="1869" y="692"/>
                    <a:pt x="1607" y="464"/>
                  </a:cubicBezTo>
                  <a:cubicBezTo>
                    <a:pt x="1568" y="429"/>
                    <a:pt x="1527" y="395"/>
                    <a:pt x="1490" y="361"/>
                  </a:cubicBezTo>
                  <a:cubicBezTo>
                    <a:pt x="1482" y="355"/>
                    <a:pt x="1474" y="352"/>
                    <a:pt x="1467" y="352"/>
                  </a:cubicBezTo>
                  <a:cubicBezTo>
                    <a:pt x="1441" y="352"/>
                    <a:pt x="1421" y="387"/>
                    <a:pt x="1445" y="411"/>
                  </a:cubicBezTo>
                  <a:cubicBezTo>
                    <a:pt x="1703" y="660"/>
                    <a:pt x="1961" y="907"/>
                    <a:pt x="2218" y="1156"/>
                  </a:cubicBezTo>
                  <a:cubicBezTo>
                    <a:pt x="2249" y="1185"/>
                    <a:pt x="2276" y="1213"/>
                    <a:pt x="2307" y="1242"/>
                  </a:cubicBezTo>
                  <a:cubicBezTo>
                    <a:pt x="2282" y="1276"/>
                    <a:pt x="2259" y="1310"/>
                    <a:pt x="2239" y="1348"/>
                  </a:cubicBezTo>
                  <a:cubicBezTo>
                    <a:pt x="1816" y="1139"/>
                    <a:pt x="1396" y="933"/>
                    <a:pt x="973" y="726"/>
                  </a:cubicBezTo>
                  <a:cubicBezTo>
                    <a:pt x="911" y="696"/>
                    <a:pt x="851" y="667"/>
                    <a:pt x="790" y="636"/>
                  </a:cubicBezTo>
                  <a:cubicBezTo>
                    <a:pt x="784" y="633"/>
                    <a:pt x="779" y="632"/>
                    <a:pt x="774" y="632"/>
                  </a:cubicBezTo>
                  <a:cubicBezTo>
                    <a:pt x="743" y="632"/>
                    <a:pt x="727" y="676"/>
                    <a:pt x="759" y="694"/>
                  </a:cubicBezTo>
                  <a:cubicBezTo>
                    <a:pt x="1182" y="924"/>
                    <a:pt x="1607" y="1156"/>
                    <a:pt x="2029" y="1387"/>
                  </a:cubicBezTo>
                  <a:cubicBezTo>
                    <a:pt x="2078" y="1416"/>
                    <a:pt x="2130" y="1443"/>
                    <a:pt x="2179" y="1469"/>
                  </a:cubicBezTo>
                  <a:cubicBezTo>
                    <a:pt x="2165" y="1503"/>
                    <a:pt x="2155" y="1539"/>
                    <a:pt x="2148" y="1575"/>
                  </a:cubicBezTo>
                  <a:lnTo>
                    <a:pt x="1464" y="1435"/>
                  </a:lnTo>
                  <a:lnTo>
                    <a:pt x="319" y="1197"/>
                  </a:lnTo>
                  <a:cubicBezTo>
                    <a:pt x="230" y="1179"/>
                    <a:pt x="141" y="1162"/>
                    <a:pt x="54" y="1141"/>
                  </a:cubicBezTo>
                  <a:cubicBezTo>
                    <a:pt x="51" y="1141"/>
                    <a:pt x="49" y="1140"/>
                    <a:pt x="46" y="1140"/>
                  </a:cubicBezTo>
                  <a:cubicBezTo>
                    <a:pt x="7" y="1140"/>
                    <a:pt x="1" y="1196"/>
                    <a:pt x="42" y="1206"/>
                  </a:cubicBezTo>
                  <a:cubicBezTo>
                    <a:pt x="281" y="1264"/>
                    <a:pt x="519" y="1320"/>
                    <a:pt x="757" y="1380"/>
                  </a:cubicBezTo>
                  <a:cubicBezTo>
                    <a:pt x="1138" y="1472"/>
                    <a:pt x="1517" y="1566"/>
                    <a:pt x="1898" y="1658"/>
                  </a:cubicBezTo>
                  <a:cubicBezTo>
                    <a:pt x="1974" y="1677"/>
                    <a:pt x="2053" y="1696"/>
                    <a:pt x="2130" y="1713"/>
                  </a:cubicBezTo>
                  <a:cubicBezTo>
                    <a:pt x="2128" y="1747"/>
                    <a:pt x="2130" y="1781"/>
                    <a:pt x="2131" y="1815"/>
                  </a:cubicBezTo>
                  <a:cubicBezTo>
                    <a:pt x="1764" y="1837"/>
                    <a:pt x="1397" y="1856"/>
                    <a:pt x="1031" y="1878"/>
                  </a:cubicBezTo>
                  <a:cubicBezTo>
                    <a:pt x="978" y="1880"/>
                    <a:pt x="925" y="1883"/>
                    <a:pt x="874" y="1887"/>
                  </a:cubicBezTo>
                  <a:cubicBezTo>
                    <a:pt x="828" y="1889"/>
                    <a:pt x="836" y="1950"/>
                    <a:pt x="877" y="1950"/>
                  </a:cubicBezTo>
                  <a:cubicBezTo>
                    <a:pt x="878" y="1950"/>
                    <a:pt x="878" y="1950"/>
                    <a:pt x="879" y="1950"/>
                  </a:cubicBezTo>
                  <a:cubicBezTo>
                    <a:pt x="1261" y="1948"/>
                    <a:pt x="1643" y="1948"/>
                    <a:pt x="2026" y="1947"/>
                  </a:cubicBezTo>
                  <a:lnTo>
                    <a:pt x="2155" y="1947"/>
                  </a:lnTo>
                  <a:cubicBezTo>
                    <a:pt x="2164" y="1982"/>
                    <a:pt x="2174" y="2018"/>
                    <a:pt x="2189" y="2052"/>
                  </a:cubicBezTo>
                  <a:cubicBezTo>
                    <a:pt x="2037" y="2104"/>
                    <a:pt x="1886" y="2157"/>
                    <a:pt x="1735" y="2208"/>
                  </a:cubicBezTo>
                  <a:cubicBezTo>
                    <a:pt x="1696" y="2222"/>
                    <a:pt x="1715" y="2272"/>
                    <a:pt x="1751" y="2272"/>
                  </a:cubicBezTo>
                  <a:cubicBezTo>
                    <a:pt x="1754" y="2272"/>
                    <a:pt x="1758" y="2272"/>
                    <a:pt x="1761" y="2271"/>
                  </a:cubicBezTo>
                  <a:cubicBezTo>
                    <a:pt x="1920" y="2232"/>
                    <a:pt x="2078" y="2194"/>
                    <a:pt x="2239" y="2155"/>
                  </a:cubicBezTo>
                  <a:cubicBezTo>
                    <a:pt x="2264" y="2203"/>
                    <a:pt x="2293" y="2249"/>
                    <a:pt x="2326" y="2291"/>
                  </a:cubicBezTo>
                  <a:cubicBezTo>
                    <a:pt x="2102" y="2472"/>
                    <a:pt x="1877" y="2657"/>
                    <a:pt x="1653" y="2837"/>
                  </a:cubicBezTo>
                  <a:lnTo>
                    <a:pt x="1551" y="2921"/>
                  </a:lnTo>
                  <a:cubicBezTo>
                    <a:pt x="1525" y="2942"/>
                    <a:pt x="1545" y="2981"/>
                    <a:pt x="1572" y="2981"/>
                  </a:cubicBezTo>
                  <a:cubicBezTo>
                    <a:pt x="1579" y="2981"/>
                    <a:pt x="1585" y="2979"/>
                    <a:pt x="1592" y="2974"/>
                  </a:cubicBezTo>
                  <a:cubicBezTo>
                    <a:pt x="1838" y="2800"/>
                    <a:pt x="2085" y="2624"/>
                    <a:pt x="2329" y="2452"/>
                  </a:cubicBezTo>
                  <a:cubicBezTo>
                    <a:pt x="2358" y="2433"/>
                    <a:pt x="2387" y="2411"/>
                    <a:pt x="2415" y="2392"/>
                  </a:cubicBezTo>
                  <a:cubicBezTo>
                    <a:pt x="2430" y="2404"/>
                    <a:pt x="2445" y="2419"/>
                    <a:pt x="2461" y="2433"/>
                  </a:cubicBezTo>
                  <a:cubicBezTo>
                    <a:pt x="2355" y="2561"/>
                    <a:pt x="2249" y="2686"/>
                    <a:pt x="2145" y="2814"/>
                  </a:cubicBezTo>
                  <a:cubicBezTo>
                    <a:pt x="2123" y="2838"/>
                    <a:pt x="2147" y="2867"/>
                    <a:pt x="2173" y="2867"/>
                  </a:cubicBezTo>
                  <a:cubicBezTo>
                    <a:pt x="2181" y="2867"/>
                    <a:pt x="2190" y="2864"/>
                    <a:pt x="2198" y="2856"/>
                  </a:cubicBezTo>
                  <a:lnTo>
                    <a:pt x="2556" y="2505"/>
                  </a:lnTo>
                  <a:cubicBezTo>
                    <a:pt x="2589" y="2523"/>
                    <a:pt x="2623" y="2544"/>
                    <a:pt x="2657" y="2561"/>
                  </a:cubicBezTo>
                  <a:cubicBezTo>
                    <a:pt x="2590" y="2715"/>
                    <a:pt x="2526" y="2868"/>
                    <a:pt x="2461" y="3022"/>
                  </a:cubicBezTo>
                  <a:cubicBezTo>
                    <a:pt x="2449" y="3047"/>
                    <a:pt x="2472" y="3068"/>
                    <a:pt x="2495" y="3068"/>
                  </a:cubicBezTo>
                  <a:cubicBezTo>
                    <a:pt x="2506" y="3068"/>
                    <a:pt x="2517" y="3063"/>
                    <a:pt x="2524" y="3051"/>
                  </a:cubicBezTo>
                  <a:cubicBezTo>
                    <a:pt x="2607" y="2902"/>
                    <a:pt x="2691" y="2754"/>
                    <a:pt x="2773" y="2605"/>
                  </a:cubicBezTo>
                  <a:cubicBezTo>
                    <a:pt x="2807" y="2616"/>
                    <a:pt x="2841" y="2624"/>
                    <a:pt x="2879" y="2631"/>
                  </a:cubicBezTo>
                  <a:cubicBezTo>
                    <a:pt x="2828" y="3059"/>
                    <a:pt x="2775" y="3491"/>
                    <a:pt x="2725" y="3919"/>
                  </a:cubicBezTo>
                  <a:cubicBezTo>
                    <a:pt x="2718" y="3981"/>
                    <a:pt x="2710" y="4046"/>
                    <a:pt x="2703" y="4107"/>
                  </a:cubicBezTo>
                  <a:cubicBezTo>
                    <a:pt x="2701" y="4131"/>
                    <a:pt x="2721" y="4145"/>
                    <a:pt x="2741" y="4145"/>
                  </a:cubicBezTo>
                  <a:cubicBezTo>
                    <a:pt x="2755" y="4145"/>
                    <a:pt x="2768" y="4137"/>
                    <a:pt x="2771" y="4119"/>
                  </a:cubicBezTo>
                  <a:cubicBezTo>
                    <a:pt x="2848" y="3682"/>
                    <a:pt x="2923" y="3244"/>
                    <a:pt x="3000" y="2805"/>
                  </a:cubicBezTo>
                  <a:cubicBezTo>
                    <a:pt x="3009" y="2752"/>
                    <a:pt x="3019" y="2699"/>
                    <a:pt x="3027" y="2646"/>
                  </a:cubicBezTo>
                  <a:cubicBezTo>
                    <a:pt x="3055" y="2648"/>
                    <a:pt x="3084" y="2648"/>
                    <a:pt x="3113" y="2648"/>
                  </a:cubicBezTo>
                  <a:cubicBezTo>
                    <a:pt x="3145" y="2820"/>
                    <a:pt x="3174" y="2993"/>
                    <a:pt x="3207" y="3163"/>
                  </a:cubicBezTo>
                  <a:cubicBezTo>
                    <a:pt x="3210" y="3183"/>
                    <a:pt x="3227" y="3193"/>
                    <a:pt x="3244" y="3193"/>
                  </a:cubicBezTo>
                  <a:cubicBezTo>
                    <a:pt x="3261" y="3193"/>
                    <a:pt x="3277" y="3182"/>
                    <a:pt x="3275" y="3160"/>
                  </a:cubicBezTo>
                  <a:lnTo>
                    <a:pt x="3236" y="2634"/>
                  </a:lnTo>
                  <a:cubicBezTo>
                    <a:pt x="3268" y="2629"/>
                    <a:pt x="3300" y="2621"/>
                    <a:pt x="3329" y="2609"/>
                  </a:cubicBezTo>
                  <a:cubicBezTo>
                    <a:pt x="3486" y="2928"/>
                    <a:pt x="3640" y="3245"/>
                    <a:pt x="3795" y="3561"/>
                  </a:cubicBezTo>
                  <a:cubicBezTo>
                    <a:pt x="3817" y="3607"/>
                    <a:pt x="3840" y="3653"/>
                    <a:pt x="3862" y="3699"/>
                  </a:cubicBezTo>
                  <a:cubicBezTo>
                    <a:pt x="3869" y="3714"/>
                    <a:pt x="3882" y="3720"/>
                    <a:pt x="3895" y="3720"/>
                  </a:cubicBezTo>
                  <a:cubicBezTo>
                    <a:pt x="3916" y="3720"/>
                    <a:pt x="3936" y="3703"/>
                    <a:pt x="3925" y="3679"/>
                  </a:cubicBezTo>
                  <a:cubicBezTo>
                    <a:pt x="3785" y="3341"/>
                    <a:pt x="3647" y="3005"/>
                    <a:pt x="3505" y="2667"/>
                  </a:cubicBezTo>
                  <a:lnTo>
                    <a:pt x="3454" y="2546"/>
                  </a:lnTo>
                  <a:cubicBezTo>
                    <a:pt x="3476" y="2530"/>
                    <a:pt x="3495" y="2515"/>
                    <a:pt x="3514" y="2498"/>
                  </a:cubicBezTo>
                  <a:cubicBezTo>
                    <a:pt x="3659" y="2658"/>
                    <a:pt x="3804" y="2820"/>
                    <a:pt x="3949" y="2981"/>
                  </a:cubicBezTo>
                  <a:cubicBezTo>
                    <a:pt x="4195" y="3254"/>
                    <a:pt x="4440" y="3525"/>
                    <a:pt x="4688" y="3795"/>
                  </a:cubicBezTo>
                  <a:cubicBezTo>
                    <a:pt x="4744" y="3858"/>
                    <a:pt x="4801" y="3921"/>
                    <a:pt x="4859" y="3983"/>
                  </a:cubicBezTo>
                  <a:cubicBezTo>
                    <a:pt x="4866" y="3992"/>
                    <a:pt x="4877" y="3996"/>
                    <a:pt x="4887" y="3996"/>
                  </a:cubicBezTo>
                  <a:cubicBezTo>
                    <a:pt x="4912" y="3996"/>
                    <a:pt x="4936" y="3971"/>
                    <a:pt x="4915" y="3947"/>
                  </a:cubicBezTo>
                  <a:cubicBezTo>
                    <a:pt x="4766" y="3768"/>
                    <a:pt x="4620" y="3592"/>
                    <a:pt x="4469" y="3411"/>
                  </a:cubicBezTo>
                  <a:cubicBezTo>
                    <a:pt x="4236" y="3129"/>
                    <a:pt x="3998" y="2846"/>
                    <a:pt x="3763" y="2564"/>
                  </a:cubicBezTo>
                  <a:cubicBezTo>
                    <a:pt x="3713" y="2505"/>
                    <a:pt x="3664" y="2445"/>
                    <a:pt x="3614" y="2383"/>
                  </a:cubicBezTo>
                  <a:cubicBezTo>
                    <a:pt x="3625" y="2368"/>
                    <a:pt x="3633" y="2354"/>
                    <a:pt x="3642" y="2339"/>
                  </a:cubicBezTo>
                  <a:cubicBezTo>
                    <a:pt x="3881" y="2489"/>
                    <a:pt x="4118" y="2643"/>
                    <a:pt x="4357" y="2795"/>
                  </a:cubicBezTo>
                  <a:cubicBezTo>
                    <a:pt x="4393" y="2819"/>
                    <a:pt x="4428" y="2843"/>
                    <a:pt x="4466" y="2863"/>
                  </a:cubicBezTo>
                  <a:cubicBezTo>
                    <a:pt x="4473" y="2868"/>
                    <a:pt x="4481" y="2870"/>
                    <a:pt x="4488" y="2870"/>
                  </a:cubicBezTo>
                  <a:cubicBezTo>
                    <a:pt x="4516" y="2870"/>
                    <a:pt x="4539" y="2837"/>
                    <a:pt x="4510" y="2814"/>
                  </a:cubicBezTo>
                  <a:cubicBezTo>
                    <a:pt x="4271" y="2634"/>
                    <a:pt x="4031" y="2459"/>
                    <a:pt x="3792" y="2279"/>
                  </a:cubicBezTo>
                  <a:cubicBezTo>
                    <a:pt x="3763" y="2257"/>
                    <a:pt x="3736" y="2237"/>
                    <a:pt x="3707" y="2216"/>
                  </a:cubicBezTo>
                  <a:cubicBezTo>
                    <a:pt x="3715" y="2197"/>
                    <a:pt x="3720" y="2179"/>
                    <a:pt x="3729" y="2160"/>
                  </a:cubicBezTo>
                  <a:cubicBezTo>
                    <a:pt x="4009" y="2240"/>
                    <a:pt x="4289" y="2319"/>
                    <a:pt x="4570" y="2401"/>
                  </a:cubicBezTo>
                  <a:cubicBezTo>
                    <a:pt x="4611" y="2413"/>
                    <a:pt x="4650" y="2424"/>
                    <a:pt x="4693" y="2436"/>
                  </a:cubicBezTo>
                  <a:cubicBezTo>
                    <a:pt x="4696" y="2437"/>
                    <a:pt x="4699" y="2438"/>
                    <a:pt x="4702" y="2438"/>
                  </a:cubicBezTo>
                  <a:cubicBezTo>
                    <a:pt x="4735" y="2438"/>
                    <a:pt x="4748" y="2389"/>
                    <a:pt x="4715" y="2375"/>
                  </a:cubicBezTo>
                  <a:cubicBezTo>
                    <a:pt x="4432" y="2273"/>
                    <a:pt x="4150" y="2168"/>
                    <a:pt x="3865" y="2066"/>
                  </a:cubicBezTo>
                  <a:cubicBezTo>
                    <a:pt x="3835" y="2054"/>
                    <a:pt x="3804" y="2042"/>
                    <a:pt x="3771" y="2032"/>
                  </a:cubicBezTo>
                  <a:lnTo>
                    <a:pt x="3778" y="2006"/>
                  </a:lnTo>
                  <a:cubicBezTo>
                    <a:pt x="4184" y="2040"/>
                    <a:pt x="4591" y="2076"/>
                    <a:pt x="4997" y="2110"/>
                  </a:cubicBezTo>
                  <a:cubicBezTo>
                    <a:pt x="5057" y="2114"/>
                    <a:pt x="5116" y="2121"/>
                    <a:pt x="5174" y="2126"/>
                  </a:cubicBezTo>
                  <a:cubicBezTo>
                    <a:pt x="5177" y="2126"/>
                    <a:pt x="5179" y="2126"/>
                    <a:pt x="5181" y="2126"/>
                  </a:cubicBezTo>
                  <a:cubicBezTo>
                    <a:pt x="5220" y="2126"/>
                    <a:pt x="5228" y="2073"/>
                    <a:pt x="5186" y="2066"/>
                  </a:cubicBezTo>
                  <a:cubicBezTo>
                    <a:pt x="4775" y="2008"/>
                    <a:pt x="4360" y="1948"/>
                    <a:pt x="3949" y="1890"/>
                  </a:cubicBezTo>
                  <a:cubicBezTo>
                    <a:pt x="3899" y="1885"/>
                    <a:pt x="3853" y="1878"/>
                    <a:pt x="3804" y="1870"/>
                  </a:cubicBezTo>
                  <a:cubicBezTo>
                    <a:pt x="3806" y="1851"/>
                    <a:pt x="3809" y="1831"/>
                    <a:pt x="3809" y="1812"/>
                  </a:cubicBezTo>
                  <a:cubicBezTo>
                    <a:pt x="4026" y="1767"/>
                    <a:pt x="4241" y="1725"/>
                    <a:pt x="4459" y="1680"/>
                  </a:cubicBezTo>
                  <a:cubicBezTo>
                    <a:pt x="4496" y="1672"/>
                    <a:pt x="4482" y="1615"/>
                    <a:pt x="4447" y="1615"/>
                  </a:cubicBezTo>
                  <a:cubicBezTo>
                    <a:pt x="4446" y="1615"/>
                    <a:pt x="4445" y="1615"/>
                    <a:pt x="4444" y="1616"/>
                  </a:cubicBezTo>
                  <a:cubicBezTo>
                    <a:pt x="4232" y="1639"/>
                    <a:pt x="4022" y="1660"/>
                    <a:pt x="3811" y="1684"/>
                  </a:cubicBezTo>
                  <a:cubicBezTo>
                    <a:pt x="3809" y="1658"/>
                    <a:pt x="3806" y="1633"/>
                    <a:pt x="3804" y="1605"/>
                  </a:cubicBezTo>
                  <a:cubicBezTo>
                    <a:pt x="4099" y="1455"/>
                    <a:pt x="4394" y="1307"/>
                    <a:pt x="4690" y="1156"/>
                  </a:cubicBezTo>
                  <a:cubicBezTo>
                    <a:pt x="4732" y="1136"/>
                    <a:pt x="4775" y="1114"/>
                    <a:pt x="4818" y="1092"/>
                  </a:cubicBezTo>
                  <a:cubicBezTo>
                    <a:pt x="4848" y="1077"/>
                    <a:pt x="4826" y="1031"/>
                    <a:pt x="4797" y="1031"/>
                  </a:cubicBezTo>
                  <a:cubicBezTo>
                    <a:pt x="4793" y="1031"/>
                    <a:pt x="4789" y="1032"/>
                    <a:pt x="4785" y="1034"/>
                  </a:cubicBezTo>
                  <a:cubicBezTo>
                    <a:pt x="4480" y="1163"/>
                    <a:pt x="4176" y="1296"/>
                    <a:pt x="3870" y="1426"/>
                  </a:cubicBezTo>
                  <a:cubicBezTo>
                    <a:pt x="3838" y="1438"/>
                    <a:pt x="3806" y="1453"/>
                    <a:pt x="3775" y="1465"/>
                  </a:cubicBezTo>
                  <a:cubicBezTo>
                    <a:pt x="3766" y="1438"/>
                    <a:pt x="3756" y="1409"/>
                    <a:pt x="3746" y="1380"/>
                  </a:cubicBezTo>
                  <a:cubicBezTo>
                    <a:pt x="3915" y="1225"/>
                    <a:pt x="4080" y="1071"/>
                    <a:pt x="4249" y="916"/>
                  </a:cubicBezTo>
                  <a:cubicBezTo>
                    <a:pt x="4265" y="900"/>
                    <a:pt x="4260" y="883"/>
                    <a:pt x="4248" y="873"/>
                  </a:cubicBezTo>
                  <a:cubicBezTo>
                    <a:pt x="4241" y="865"/>
                    <a:pt x="4232" y="860"/>
                    <a:pt x="4223" y="860"/>
                  </a:cubicBezTo>
                  <a:cubicBezTo>
                    <a:pt x="4216" y="860"/>
                    <a:pt x="4210" y="862"/>
                    <a:pt x="4203" y="866"/>
                  </a:cubicBezTo>
                  <a:cubicBezTo>
                    <a:pt x="4033" y="999"/>
                    <a:pt x="3862" y="1131"/>
                    <a:pt x="3689" y="1264"/>
                  </a:cubicBezTo>
                  <a:cubicBezTo>
                    <a:pt x="3664" y="1221"/>
                    <a:pt x="3635" y="1180"/>
                    <a:pt x="3601" y="1143"/>
                  </a:cubicBezTo>
                  <a:cubicBezTo>
                    <a:pt x="3775" y="822"/>
                    <a:pt x="3949" y="504"/>
                    <a:pt x="4121" y="184"/>
                  </a:cubicBezTo>
                  <a:cubicBezTo>
                    <a:pt x="4147" y="138"/>
                    <a:pt x="4171" y="93"/>
                    <a:pt x="4196" y="45"/>
                  </a:cubicBezTo>
                  <a:cubicBezTo>
                    <a:pt x="4211" y="20"/>
                    <a:pt x="4188" y="0"/>
                    <a:pt x="4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8"/>
            <p:cNvSpPr/>
            <p:nvPr/>
          </p:nvSpPr>
          <p:spPr>
            <a:xfrm>
              <a:off x="7720013" y="1011034"/>
              <a:ext cx="306724" cy="241775"/>
            </a:xfrm>
            <a:custGeom>
              <a:avLst/>
              <a:gdLst/>
              <a:ahLst/>
              <a:cxnLst/>
              <a:rect l="l" t="t" r="r" b="b"/>
              <a:pathLst>
                <a:path w="6144" h="4843" extrusionOk="0">
                  <a:moveTo>
                    <a:pt x="2268" y="0"/>
                  </a:moveTo>
                  <a:cubicBezTo>
                    <a:pt x="2247" y="0"/>
                    <a:pt x="2226" y="15"/>
                    <a:pt x="2229" y="41"/>
                  </a:cubicBezTo>
                  <a:cubicBezTo>
                    <a:pt x="2299" y="528"/>
                    <a:pt x="2368" y="1014"/>
                    <a:pt x="2438" y="1500"/>
                  </a:cubicBezTo>
                  <a:cubicBezTo>
                    <a:pt x="2446" y="1560"/>
                    <a:pt x="2455" y="1616"/>
                    <a:pt x="2463" y="1676"/>
                  </a:cubicBezTo>
                  <a:cubicBezTo>
                    <a:pt x="2434" y="1685"/>
                    <a:pt x="2404" y="1693"/>
                    <a:pt x="2375" y="1705"/>
                  </a:cubicBezTo>
                  <a:lnTo>
                    <a:pt x="2098" y="1193"/>
                  </a:lnTo>
                  <a:cubicBezTo>
                    <a:pt x="2091" y="1179"/>
                    <a:pt x="2078" y="1173"/>
                    <a:pt x="2065" y="1173"/>
                  </a:cubicBezTo>
                  <a:cubicBezTo>
                    <a:pt x="2040" y="1173"/>
                    <a:pt x="2016" y="1193"/>
                    <a:pt x="2028" y="1222"/>
                  </a:cubicBezTo>
                  <a:cubicBezTo>
                    <a:pt x="2101" y="1401"/>
                    <a:pt x="2175" y="1581"/>
                    <a:pt x="2248" y="1760"/>
                  </a:cubicBezTo>
                  <a:cubicBezTo>
                    <a:pt x="2216" y="1777"/>
                    <a:pt x="2187" y="1799"/>
                    <a:pt x="2158" y="1819"/>
                  </a:cubicBezTo>
                  <a:cubicBezTo>
                    <a:pt x="1888" y="1538"/>
                    <a:pt x="1617" y="1258"/>
                    <a:pt x="1345" y="976"/>
                  </a:cubicBezTo>
                  <a:cubicBezTo>
                    <a:pt x="1308" y="937"/>
                    <a:pt x="1267" y="896"/>
                    <a:pt x="1228" y="855"/>
                  </a:cubicBezTo>
                  <a:cubicBezTo>
                    <a:pt x="1220" y="846"/>
                    <a:pt x="1210" y="843"/>
                    <a:pt x="1200" y="843"/>
                  </a:cubicBezTo>
                  <a:cubicBezTo>
                    <a:pt x="1172" y="843"/>
                    <a:pt x="1145" y="873"/>
                    <a:pt x="1166" y="900"/>
                  </a:cubicBezTo>
                  <a:cubicBezTo>
                    <a:pt x="1429" y="1207"/>
                    <a:pt x="1692" y="1514"/>
                    <a:pt x="1951" y="1821"/>
                  </a:cubicBezTo>
                  <a:cubicBezTo>
                    <a:pt x="1984" y="1859"/>
                    <a:pt x="2013" y="1895"/>
                    <a:pt x="2045" y="1932"/>
                  </a:cubicBezTo>
                  <a:cubicBezTo>
                    <a:pt x="2028" y="1956"/>
                    <a:pt x="2013" y="1980"/>
                    <a:pt x="1999" y="2004"/>
                  </a:cubicBezTo>
                  <a:lnTo>
                    <a:pt x="1378" y="1645"/>
                  </a:lnTo>
                  <a:cubicBezTo>
                    <a:pt x="1026" y="1442"/>
                    <a:pt x="676" y="1239"/>
                    <a:pt x="323" y="1040"/>
                  </a:cubicBezTo>
                  <a:lnTo>
                    <a:pt x="81" y="898"/>
                  </a:lnTo>
                  <a:cubicBezTo>
                    <a:pt x="74" y="894"/>
                    <a:pt x="67" y="892"/>
                    <a:pt x="60" y="892"/>
                  </a:cubicBezTo>
                  <a:cubicBezTo>
                    <a:pt x="27" y="892"/>
                    <a:pt x="0" y="935"/>
                    <a:pt x="33" y="956"/>
                  </a:cubicBezTo>
                  <a:cubicBezTo>
                    <a:pt x="251" y="1092"/>
                    <a:pt x="466" y="1229"/>
                    <a:pt x="685" y="1366"/>
                  </a:cubicBezTo>
                  <a:cubicBezTo>
                    <a:pt x="1028" y="1582"/>
                    <a:pt x="1371" y="1799"/>
                    <a:pt x="1716" y="2016"/>
                  </a:cubicBezTo>
                  <a:cubicBezTo>
                    <a:pt x="1787" y="2064"/>
                    <a:pt x="1863" y="2108"/>
                    <a:pt x="1934" y="2154"/>
                  </a:cubicBezTo>
                  <a:cubicBezTo>
                    <a:pt x="1929" y="2174"/>
                    <a:pt x="1924" y="2192"/>
                    <a:pt x="1921" y="2210"/>
                  </a:cubicBezTo>
                  <a:cubicBezTo>
                    <a:pt x="1617" y="2132"/>
                    <a:pt x="1316" y="2052"/>
                    <a:pt x="1013" y="1973"/>
                  </a:cubicBezTo>
                  <a:cubicBezTo>
                    <a:pt x="968" y="1961"/>
                    <a:pt x="922" y="1949"/>
                    <a:pt x="876" y="1937"/>
                  </a:cubicBezTo>
                  <a:cubicBezTo>
                    <a:pt x="872" y="1936"/>
                    <a:pt x="868" y="1935"/>
                    <a:pt x="864" y="1935"/>
                  </a:cubicBezTo>
                  <a:cubicBezTo>
                    <a:pt x="825" y="1935"/>
                    <a:pt x="804" y="1990"/>
                    <a:pt x="847" y="2004"/>
                  </a:cubicBezTo>
                  <a:cubicBezTo>
                    <a:pt x="1161" y="2110"/>
                    <a:pt x="1472" y="2214"/>
                    <a:pt x="1786" y="2321"/>
                  </a:cubicBezTo>
                  <a:cubicBezTo>
                    <a:pt x="1822" y="2333"/>
                    <a:pt x="1857" y="2347"/>
                    <a:pt x="1897" y="2357"/>
                  </a:cubicBezTo>
                  <a:cubicBezTo>
                    <a:pt x="1895" y="2381"/>
                    <a:pt x="1892" y="2401"/>
                    <a:pt x="1892" y="2425"/>
                  </a:cubicBezTo>
                  <a:cubicBezTo>
                    <a:pt x="1571" y="2436"/>
                    <a:pt x="1250" y="2448"/>
                    <a:pt x="927" y="2459"/>
                  </a:cubicBezTo>
                  <a:cubicBezTo>
                    <a:pt x="881" y="2461"/>
                    <a:pt x="833" y="2465"/>
                    <a:pt x="787" y="2465"/>
                  </a:cubicBezTo>
                  <a:cubicBezTo>
                    <a:pt x="745" y="2466"/>
                    <a:pt x="743" y="2535"/>
                    <a:pt x="787" y="2535"/>
                  </a:cubicBezTo>
                  <a:cubicBezTo>
                    <a:pt x="1120" y="2547"/>
                    <a:pt x="1453" y="2558"/>
                    <a:pt x="1784" y="2570"/>
                  </a:cubicBezTo>
                  <a:cubicBezTo>
                    <a:pt x="1820" y="2572"/>
                    <a:pt x="1856" y="2572"/>
                    <a:pt x="1895" y="2576"/>
                  </a:cubicBezTo>
                  <a:cubicBezTo>
                    <a:pt x="1895" y="2584"/>
                    <a:pt x="1895" y="2594"/>
                    <a:pt x="1897" y="2603"/>
                  </a:cubicBezTo>
                  <a:cubicBezTo>
                    <a:pt x="1456" y="2705"/>
                    <a:pt x="1018" y="2806"/>
                    <a:pt x="581" y="2908"/>
                  </a:cubicBezTo>
                  <a:lnTo>
                    <a:pt x="388" y="2953"/>
                  </a:lnTo>
                  <a:cubicBezTo>
                    <a:pt x="345" y="2962"/>
                    <a:pt x="347" y="3023"/>
                    <a:pt x="388" y="3023"/>
                  </a:cubicBezTo>
                  <a:cubicBezTo>
                    <a:pt x="391" y="3023"/>
                    <a:pt x="394" y="3023"/>
                    <a:pt x="397" y="3023"/>
                  </a:cubicBezTo>
                  <a:cubicBezTo>
                    <a:pt x="849" y="2944"/>
                    <a:pt x="1303" y="2866"/>
                    <a:pt x="1755" y="2784"/>
                  </a:cubicBezTo>
                  <a:cubicBezTo>
                    <a:pt x="1810" y="2775"/>
                    <a:pt x="1863" y="2765"/>
                    <a:pt x="1915" y="2756"/>
                  </a:cubicBezTo>
                  <a:cubicBezTo>
                    <a:pt x="1921" y="2777"/>
                    <a:pt x="1924" y="2799"/>
                    <a:pt x="1931" y="2818"/>
                  </a:cubicBezTo>
                  <a:cubicBezTo>
                    <a:pt x="1717" y="2937"/>
                    <a:pt x="1506" y="3059"/>
                    <a:pt x="1293" y="3178"/>
                  </a:cubicBezTo>
                  <a:cubicBezTo>
                    <a:pt x="1260" y="3197"/>
                    <a:pt x="1284" y="3244"/>
                    <a:pt x="1317" y="3244"/>
                  </a:cubicBezTo>
                  <a:cubicBezTo>
                    <a:pt x="1322" y="3244"/>
                    <a:pt x="1327" y="3243"/>
                    <a:pt x="1332" y="3241"/>
                  </a:cubicBezTo>
                  <a:cubicBezTo>
                    <a:pt x="1545" y="3144"/>
                    <a:pt x="1760" y="3048"/>
                    <a:pt x="1973" y="2953"/>
                  </a:cubicBezTo>
                  <a:cubicBezTo>
                    <a:pt x="1984" y="2980"/>
                    <a:pt x="1994" y="3006"/>
                    <a:pt x="2008" y="3031"/>
                  </a:cubicBezTo>
                  <a:cubicBezTo>
                    <a:pt x="1746" y="3289"/>
                    <a:pt x="1489" y="3548"/>
                    <a:pt x="1229" y="3806"/>
                  </a:cubicBezTo>
                  <a:lnTo>
                    <a:pt x="1115" y="3919"/>
                  </a:lnTo>
                  <a:cubicBezTo>
                    <a:pt x="1092" y="3943"/>
                    <a:pt x="1119" y="3976"/>
                    <a:pt x="1147" y="3976"/>
                  </a:cubicBezTo>
                  <a:cubicBezTo>
                    <a:pt x="1155" y="3976"/>
                    <a:pt x="1163" y="3974"/>
                    <a:pt x="1170" y="3968"/>
                  </a:cubicBezTo>
                  <a:cubicBezTo>
                    <a:pt x="1444" y="3728"/>
                    <a:pt x="1721" y="3485"/>
                    <a:pt x="1997" y="3245"/>
                  </a:cubicBezTo>
                  <a:cubicBezTo>
                    <a:pt x="2026" y="3219"/>
                    <a:pt x="2054" y="3193"/>
                    <a:pt x="2084" y="3168"/>
                  </a:cubicBezTo>
                  <a:cubicBezTo>
                    <a:pt x="2103" y="3195"/>
                    <a:pt x="2122" y="3221"/>
                    <a:pt x="2142" y="3246"/>
                  </a:cubicBezTo>
                  <a:cubicBezTo>
                    <a:pt x="2018" y="3466"/>
                    <a:pt x="1895" y="3687"/>
                    <a:pt x="1770" y="3908"/>
                  </a:cubicBezTo>
                  <a:cubicBezTo>
                    <a:pt x="1760" y="3927"/>
                    <a:pt x="1770" y="3944"/>
                    <a:pt x="1787" y="3953"/>
                  </a:cubicBezTo>
                  <a:cubicBezTo>
                    <a:pt x="1794" y="3957"/>
                    <a:pt x="1801" y="3960"/>
                    <a:pt x="1809" y="3960"/>
                  </a:cubicBezTo>
                  <a:cubicBezTo>
                    <a:pt x="1819" y="3960"/>
                    <a:pt x="1829" y="3955"/>
                    <a:pt x="1837" y="3944"/>
                  </a:cubicBezTo>
                  <a:cubicBezTo>
                    <a:pt x="1972" y="3746"/>
                    <a:pt x="2105" y="3550"/>
                    <a:pt x="2241" y="3352"/>
                  </a:cubicBezTo>
                  <a:cubicBezTo>
                    <a:pt x="2282" y="3388"/>
                    <a:pt x="2327" y="3422"/>
                    <a:pt x="2376" y="3449"/>
                  </a:cubicBezTo>
                  <a:cubicBezTo>
                    <a:pt x="2301" y="3844"/>
                    <a:pt x="2229" y="4240"/>
                    <a:pt x="2154" y="4634"/>
                  </a:cubicBezTo>
                  <a:cubicBezTo>
                    <a:pt x="2144" y="4692"/>
                    <a:pt x="2134" y="4746"/>
                    <a:pt x="2122" y="4804"/>
                  </a:cubicBezTo>
                  <a:cubicBezTo>
                    <a:pt x="2117" y="4829"/>
                    <a:pt x="2137" y="4843"/>
                    <a:pt x="2158" y="4843"/>
                  </a:cubicBezTo>
                  <a:cubicBezTo>
                    <a:pt x="2176" y="4843"/>
                    <a:pt x="2194" y="4833"/>
                    <a:pt x="2199" y="4813"/>
                  </a:cubicBezTo>
                  <a:cubicBezTo>
                    <a:pt x="2296" y="4422"/>
                    <a:pt x="2392" y="4030"/>
                    <a:pt x="2489" y="3639"/>
                  </a:cubicBezTo>
                  <a:cubicBezTo>
                    <a:pt x="2501" y="3600"/>
                    <a:pt x="2509" y="3559"/>
                    <a:pt x="2520" y="3516"/>
                  </a:cubicBezTo>
                  <a:cubicBezTo>
                    <a:pt x="2554" y="3526"/>
                    <a:pt x="2588" y="3536"/>
                    <a:pt x="2622" y="3543"/>
                  </a:cubicBezTo>
                  <a:cubicBezTo>
                    <a:pt x="2632" y="3762"/>
                    <a:pt x="2641" y="3977"/>
                    <a:pt x="2651" y="4193"/>
                  </a:cubicBezTo>
                  <a:cubicBezTo>
                    <a:pt x="2653" y="4214"/>
                    <a:pt x="2671" y="4224"/>
                    <a:pt x="2690" y="4224"/>
                  </a:cubicBezTo>
                  <a:cubicBezTo>
                    <a:pt x="2709" y="4224"/>
                    <a:pt x="2727" y="4214"/>
                    <a:pt x="2728" y="4193"/>
                  </a:cubicBezTo>
                  <a:cubicBezTo>
                    <a:pt x="2736" y="3984"/>
                    <a:pt x="2748" y="3770"/>
                    <a:pt x="2757" y="3559"/>
                  </a:cubicBezTo>
                  <a:cubicBezTo>
                    <a:pt x="2818" y="3559"/>
                    <a:pt x="2878" y="3553"/>
                    <a:pt x="2939" y="3541"/>
                  </a:cubicBezTo>
                  <a:lnTo>
                    <a:pt x="3074" y="3912"/>
                  </a:lnTo>
                  <a:cubicBezTo>
                    <a:pt x="3079" y="3927"/>
                    <a:pt x="3092" y="3934"/>
                    <a:pt x="3107" y="3934"/>
                  </a:cubicBezTo>
                  <a:cubicBezTo>
                    <a:pt x="3130" y="3934"/>
                    <a:pt x="3155" y="3917"/>
                    <a:pt x="3149" y="3893"/>
                  </a:cubicBezTo>
                  <a:cubicBezTo>
                    <a:pt x="3117" y="3767"/>
                    <a:pt x="3086" y="3639"/>
                    <a:pt x="3055" y="3514"/>
                  </a:cubicBezTo>
                  <a:cubicBezTo>
                    <a:pt x="3095" y="3501"/>
                    <a:pt x="3134" y="3485"/>
                    <a:pt x="3172" y="3468"/>
                  </a:cubicBezTo>
                  <a:cubicBezTo>
                    <a:pt x="3325" y="3728"/>
                    <a:pt x="3479" y="3984"/>
                    <a:pt x="3636" y="4241"/>
                  </a:cubicBezTo>
                  <a:cubicBezTo>
                    <a:pt x="3643" y="4254"/>
                    <a:pt x="3656" y="4259"/>
                    <a:pt x="3669" y="4259"/>
                  </a:cubicBezTo>
                  <a:cubicBezTo>
                    <a:pt x="3694" y="4259"/>
                    <a:pt x="3719" y="4239"/>
                    <a:pt x="3706" y="4210"/>
                  </a:cubicBezTo>
                  <a:cubicBezTo>
                    <a:pt x="3569" y="3943"/>
                    <a:pt x="3433" y="3671"/>
                    <a:pt x="3296" y="3403"/>
                  </a:cubicBezTo>
                  <a:cubicBezTo>
                    <a:pt x="3363" y="3362"/>
                    <a:pt x="3422" y="3313"/>
                    <a:pt x="3475" y="3260"/>
                  </a:cubicBezTo>
                  <a:cubicBezTo>
                    <a:pt x="3581" y="3344"/>
                    <a:pt x="3690" y="3425"/>
                    <a:pt x="3798" y="3509"/>
                  </a:cubicBezTo>
                  <a:cubicBezTo>
                    <a:pt x="3804" y="3514"/>
                    <a:pt x="3811" y="3517"/>
                    <a:pt x="3819" y="3517"/>
                  </a:cubicBezTo>
                  <a:cubicBezTo>
                    <a:pt x="3847" y="3517"/>
                    <a:pt x="3877" y="3482"/>
                    <a:pt x="3851" y="3458"/>
                  </a:cubicBezTo>
                  <a:cubicBezTo>
                    <a:pt x="3750" y="3364"/>
                    <a:pt x="3649" y="3268"/>
                    <a:pt x="3550" y="3175"/>
                  </a:cubicBezTo>
                  <a:cubicBezTo>
                    <a:pt x="3585" y="3130"/>
                    <a:pt x="3615" y="3082"/>
                    <a:pt x="3644" y="3033"/>
                  </a:cubicBezTo>
                  <a:cubicBezTo>
                    <a:pt x="3998" y="3183"/>
                    <a:pt x="4349" y="3332"/>
                    <a:pt x="4704" y="3482"/>
                  </a:cubicBezTo>
                  <a:cubicBezTo>
                    <a:pt x="4757" y="3502"/>
                    <a:pt x="4808" y="3526"/>
                    <a:pt x="4861" y="3548"/>
                  </a:cubicBezTo>
                  <a:cubicBezTo>
                    <a:pt x="4867" y="3551"/>
                    <a:pt x="4872" y="3552"/>
                    <a:pt x="4877" y="3552"/>
                  </a:cubicBezTo>
                  <a:cubicBezTo>
                    <a:pt x="4913" y="3552"/>
                    <a:pt x="4929" y="3500"/>
                    <a:pt x="4892" y="3482"/>
                  </a:cubicBezTo>
                  <a:cubicBezTo>
                    <a:pt x="4535" y="3309"/>
                    <a:pt x="4178" y="3134"/>
                    <a:pt x="3823" y="2961"/>
                  </a:cubicBezTo>
                  <a:cubicBezTo>
                    <a:pt x="3783" y="2942"/>
                    <a:pt x="3742" y="2922"/>
                    <a:pt x="3701" y="2902"/>
                  </a:cubicBezTo>
                  <a:cubicBezTo>
                    <a:pt x="3716" y="2859"/>
                    <a:pt x="3730" y="2814"/>
                    <a:pt x="3738" y="2768"/>
                  </a:cubicBezTo>
                  <a:cubicBezTo>
                    <a:pt x="4252" y="2843"/>
                    <a:pt x="4764" y="2917"/>
                    <a:pt x="5278" y="2990"/>
                  </a:cubicBezTo>
                  <a:cubicBezTo>
                    <a:pt x="5353" y="3002"/>
                    <a:pt x="5424" y="3012"/>
                    <a:pt x="5499" y="3023"/>
                  </a:cubicBezTo>
                  <a:cubicBezTo>
                    <a:pt x="5502" y="3023"/>
                    <a:pt x="5504" y="3023"/>
                    <a:pt x="5506" y="3023"/>
                  </a:cubicBezTo>
                  <a:cubicBezTo>
                    <a:pt x="5550" y="3023"/>
                    <a:pt x="5557" y="2961"/>
                    <a:pt x="5510" y="2953"/>
                  </a:cubicBezTo>
                  <a:cubicBezTo>
                    <a:pt x="4987" y="2854"/>
                    <a:pt x="4463" y="2755"/>
                    <a:pt x="3940" y="2656"/>
                  </a:cubicBezTo>
                  <a:cubicBezTo>
                    <a:pt x="3878" y="2646"/>
                    <a:pt x="3817" y="2632"/>
                    <a:pt x="3755" y="2622"/>
                  </a:cubicBezTo>
                  <a:cubicBezTo>
                    <a:pt x="3755" y="2581"/>
                    <a:pt x="3755" y="2541"/>
                    <a:pt x="3750" y="2500"/>
                  </a:cubicBezTo>
                  <a:cubicBezTo>
                    <a:pt x="4006" y="2473"/>
                    <a:pt x="4262" y="2444"/>
                    <a:pt x="4518" y="2415"/>
                  </a:cubicBezTo>
                  <a:cubicBezTo>
                    <a:pt x="4946" y="2367"/>
                    <a:pt x="5373" y="2321"/>
                    <a:pt x="5803" y="2273"/>
                  </a:cubicBezTo>
                  <a:cubicBezTo>
                    <a:pt x="5900" y="2263"/>
                    <a:pt x="6001" y="2253"/>
                    <a:pt x="6098" y="2243"/>
                  </a:cubicBezTo>
                  <a:cubicBezTo>
                    <a:pt x="6144" y="2243"/>
                    <a:pt x="6133" y="2176"/>
                    <a:pt x="6087" y="2176"/>
                  </a:cubicBezTo>
                  <a:cubicBezTo>
                    <a:pt x="6086" y="2176"/>
                    <a:pt x="6085" y="2176"/>
                    <a:pt x="6085" y="2176"/>
                  </a:cubicBezTo>
                  <a:cubicBezTo>
                    <a:pt x="5813" y="2195"/>
                    <a:pt x="5544" y="2217"/>
                    <a:pt x="5274" y="2236"/>
                  </a:cubicBezTo>
                  <a:lnTo>
                    <a:pt x="3980" y="2331"/>
                  </a:lnTo>
                  <a:lnTo>
                    <a:pt x="3718" y="2350"/>
                  </a:lnTo>
                  <a:cubicBezTo>
                    <a:pt x="3707" y="2314"/>
                    <a:pt x="3694" y="2279"/>
                    <a:pt x="3682" y="2243"/>
                  </a:cubicBezTo>
                  <a:cubicBezTo>
                    <a:pt x="4059" y="2094"/>
                    <a:pt x="4440" y="1949"/>
                    <a:pt x="4817" y="1802"/>
                  </a:cubicBezTo>
                  <a:cubicBezTo>
                    <a:pt x="4873" y="1782"/>
                    <a:pt x="4926" y="1760"/>
                    <a:pt x="4981" y="1739"/>
                  </a:cubicBezTo>
                  <a:cubicBezTo>
                    <a:pt x="5023" y="1724"/>
                    <a:pt x="5003" y="1670"/>
                    <a:pt x="4965" y="1670"/>
                  </a:cubicBezTo>
                  <a:cubicBezTo>
                    <a:pt x="4961" y="1670"/>
                    <a:pt x="4956" y="1671"/>
                    <a:pt x="4952" y="1673"/>
                  </a:cubicBezTo>
                  <a:cubicBezTo>
                    <a:pt x="4550" y="1804"/>
                    <a:pt x="4149" y="1936"/>
                    <a:pt x="3750" y="2067"/>
                  </a:cubicBezTo>
                  <a:cubicBezTo>
                    <a:pt x="3706" y="2082"/>
                    <a:pt x="3660" y="2098"/>
                    <a:pt x="3614" y="2111"/>
                  </a:cubicBezTo>
                  <a:cubicBezTo>
                    <a:pt x="3593" y="2077"/>
                    <a:pt x="3569" y="2043"/>
                    <a:pt x="3542" y="2009"/>
                  </a:cubicBezTo>
                  <a:cubicBezTo>
                    <a:pt x="3682" y="1903"/>
                    <a:pt x="3825" y="1796"/>
                    <a:pt x="3965" y="1690"/>
                  </a:cubicBezTo>
                  <a:cubicBezTo>
                    <a:pt x="3997" y="1665"/>
                    <a:pt x="3973" y="1627"/>
                    <a:pt x="3941" y="1627"/>
                  </a:cubicBezTo>
                  <a:cubicBezTo>
                    <a:pt x="3934" y="1627"/>
                    <a:pt x="3926" y="1629"/>
                    <a:pt x="3919" y="1633"/>
                  </a:cubicBezTo>
                  <a:cubicBezTo>
                    <a:pt x="3765" y="1727"/>
                    <a:pt x="3610" y="1825"/>
                    <a:pt x="3457" y="1918"/>
                  </a:cubicBezTo>
                  <a:cubicBezTo>
                    <a:pt x="3414" y="1878"/>
                    <a:pt x="3366" y="1838"/>
                    <a:pt x="3317" y="1804"/>
                  </a:cubicBezTo>
                  <a:cubicBezTo>
                    <a:pt x="3491" y="1538"/>
                    <a:pt x="3665" y="1270"/>
                    <a:pt x="3837" y="1002"/>
                  </a:cubicBezTo>
                  <a:cubicBezTo>
                    <a:pt x="3863" y="963"/>
                    <a:pt x="3892" y="922"/>
                    <a:pt x="3916" y="881"/>
                  </a:cubicBezTo>
                  <a:cubicBezTo>
                    <a:pt x="3934" y="854"/>
                    <a:pt x="3910" y="822"/>
                    <a:pt x="3884" y="822"/>
                  </a:cubicBezTo>
                  <a:cubicBezTo>
                    <a:pt x="3874" y="822"/>
                    <a:pt x="3864" y="827"/>
                    <a:pt x="3856" y="838"/>
                  </a:cubicBezTo>
                  <a:cubicBezTo>
                    <a:pt x="3656" y="1104"/>
                    <a:pt x="3458" y="1374"/>
                    <a:pt x="3257" y="1640"/>
                  </a:cubicBezTo>
                  <a:cubicBezTo>
                    <a:pt x="3233" y="1671"/>
                    <a:pt x="3212" y="1702"/>
                    <a:pt x="3189" y="1732"/>
                  </a:cubicBezTo>
                  <a:cubicBezTo>
                    <a:pt x="3170" y="1724"/>
                    <a:pt x="3148" y="1714"/>
                    <a:pt x="3129" y="1705"/>
                  </a:cubicBezTo>
                  <a:cubicBezTo>
                    <a:pt x="3197" y="1536"/>
                    <a:pt x="3264" y="1366"/>
                    <a:pt x="3332" y="1197"/>
                  </a:cubicBezTo>
                  <a:cubicBezTo>
                    <a:pt x="3343" y="1168"/>
                    <a:pt x="3320" y="1148"/>
                    <a:pt x="3296" y="1148"/>
                  </a:cubicBezTo>
                  <a:cubicBezTo>
                    <a:pt x="3283" y="1148"/>
                    <a:pt x="3269" y="1155"/>
                    <a:pt x="3262" y="1169"/>
                  </a:cubicBezTo>
                  <a:cubicBezTo>
                    <a:pt x="3177" y="1333"/>
                    <a:pt x="3091" y="1497"/>
                    <a:pt x="3003" y="1662"/>
                  </a:cubicBezTo>
                  <a:cubicBezTo>
                    <a:pt x="2963" y="1651"/>
                    <a:pt x="2921" y="1645"/>
                    <a:pt x="2880" y="1639"/>
                  </a:cubicBezTo>
                  <a:cubicBezTo>
                    <a:pt x="2897" y="1454"/>
                    <a:pt x="2914" y="1272"/>
                    <a:pt x="2929" y="1087"/>
                  </a:cubicBezTo>
                  <a:cubicBezTo>
                    <a:pt x="2931" y="1062"/>
                    <a:pt x="2911" y="1048"/>
                    <a:pt x="2891" y="1048"/>
                  </a:cubicBezTo>
                  <a:cubicBezTo>
                    <a:pt x="2874" y="1048"/>
                    <a:pt x="2857" y="1058"/>
                    <a:pt x="2852" y="1079"/>
                  </a:cubicBezTo>
                  <a:cubicBezTo>
                    <a:pt x="2815" y="1265"/>
                    <a:pt x="2779" y="1449"/>
                    <a:pt x="2741" y="1633"/>
                  </a:cubicBezTo>
                  <a:cubicBezTo>
                    <a:pt x="2702" y="1633"/>
                    <a:pt x="2661" y="1639"/>
                    <a:pt x="2624" y="1642"/>
                  </a:cubicBezTo>
                  <a:cubicBezTo>
                    <a:pt x="2532" y="1173"/>
                    <a:pt x="2438" y="703"/>
                    <a:pt x="2346" y="234"/>
                  </a:cubicBezTo>
                  <a:cubicBezTo>
                    <a:pt x="2334" y="166"/>
                    <a:pt x="2318" y="97"/>
                    <a:pt x="2306" y="29"/>
                  </a:cubicBezTo>
                  <a:cubicBezTo>
                    <a:pt x="2302" y="9"/>
                    <a:pt x="2285" y="0"/>
                    <a:pt x="2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8"/>
            <p:cNvSpPr/>
            <p:nvPr/>
          </p:nvSpPr>
          <p:spPr>
            <a:xfrm>
              <a:off x="7562808" y="1817125"/>
              <a:ext cx="239728" cy="156208"/>
            </a:xfrm>
            <a:custGeom>
              <a:avLst/>
              <a:gdLst/>
              <a:ahLst/>
              <a:cxnLst/>
              <a:rect l="l" t="t" r="r" b="b"/>
              <a:pathLst>
                <a:path w="4802" h="3129" extrusionOk="0">
                  <a:moveTo>
                    <a:pt x="1955" y="1"/>
                  </a:moveTo>
                  <a:cubicBezTo>
                    <a:pt x="1412" y="1"/>
                    <a:pt x="873" y="86"/>
                    <a:pt x="398" y="363"/>
                  </a:cubicBezTo>
                  <a:cubicBezTo>
                    <a:pt x="211" y="471"/>
                    <a:pt x="1" y="674"/>
                    <a:pt x="73" y="915"/>
                  </a:cubicBezTo>
                  <a:cubicBezTo>
                    <a:pt x="80" y="938"/>
                    <a:pt x="97" y="973"/>
                    <a:pt x="104" y="986"/>
                  </a:cubicBezTo>
                  <a:lnTo>
                    <a:pt x="104" y="986"/>
                  </a:lnTo>
                  <a:cubicBezTo>
                    <a:pt x="102" y="982"/>
                    <a:pt x="98" y="974"/>
                    <a:pt x="91" y="962"/>
                  </a:cubicBezTo>
                  <a:lnTo>
                    <a:pt x="91" y="962"/>
                  </a:lnTo>
                  <a:cubicBezTo>
                    <a:pt x="119" y="1015"/>
                    <a:pt x="141" y="1058"/>
                    <a:pt x="187" y="1099"/>
                  </a:cubicBezTo>
                  <a:cubicBezTo>
                    <a:pt x="356" y="1249"/>
                    <a:pt x="617" y="1268"/>
                    <a:pt x="835" y="1268"/>
                  </a:cubicBezTo>
                  <a:cubicBezTo>
                    <a:pt x="845" y="1268"/>
                    <a:pt x="856" y="1268"/>
                    <a:pt x="866" y="1268"/>
                  </a:cubicBezTo>
                  <a:cubicBezTo>
                    <a:pt x="1448" y="1261"/>
                    <a:pt x="2021" y="1078"/>
                    <a:pt x="2592" y="971"/>
                  </a:cubicBezTo>
                  <a:cubicBezTo>
                    <a:pt x="3068" y="880"/>
                    <a:pt x="3561" y="790"/>
                    <a:pt x="4051" y="749"/>
                  </a:cubicBezTo>
                  <a:lnTo>
                    <a:pt x="4051" y="749"/>
                  </a:lnTo>
                  <a:cubicBezTo>
                    <a:pt x="3784" y="908"/>
                    <a:pt x="3505" y="1051"/>
                    <a:pt x="3233" y="1188"/>
                  </a:cubicBezTo>
                  <a:cubicBezTo>
                    <a:pt x="2702" y="1459"/>
                    <a:pt x="2136" y="1664"/>
                    <a:pt x="1612" y="1954"/>
                  </a:cubicBezTo>
                  <a:cubicBezTo>
                    <a:pt x="1368" y="2090"/>
                    <a:pt x="1066" y="2270"/>
                    <a:pt x="945" y="2539"/>
                  </a:cubicBezTo>
                  <a:cubicBezTo>
                    <a:pt x="916" y="2604"/>
                    <a:pt x="899" y="2679"/>
                    <a:pt x="907" y="2753"/>
                  </a:cubicBezTo>
                  <a:cubicBezTo>
                    <a:pt x="909" y="2770"/>
                    <a:pt x="912" y="2788"/>
                    <a:pt x="917" y="2805"/>
                  </a:cubicBezTo>
                  <a:cubicBezTo>
                    <a:pt x="892" y="2952"/>
                    <a:pt x="1158" y="3080"/>
                    <a:pt x="1254" y="3104"/>
                  </a:cubicBezTo>
                  <a:cubicBezTo>
                    <a:pt x="1326" y="3121"/>
                    <a:pt x="1401" y="3128"/>
                    <a:pt x="1479" y="3128"/>
                  </a:cubicBezTo>
                  <a:cubicBezTo>
                    <a:pt x="1806" y="3128"/>
                    <a:pt x="2163" y="2995"/>
                    <a:pt x="2435" y="2867"/>
                  </a:cubicBezTo>
                  <a:cubicBezTo>
                    <a:pt x="2803" y="2695"/>
                    <a:pt x="3127" y="2433"/>
                    <a:pt x="3428" y="2160"/>
                  </a:cubicBezTo>
                  <a:cubicBezTo>
                    <a:pt x="3919" y="1717"/>
                    <a:pt x="4366" y="1213"/>
                    <a:pt x="4759" y="682"/>
                  </a:cubicBezTo>
                  <a:cubicBezTo>
                    <a:pt x="4793" y="633"/>
                    <a:pt x="4802" y="585"/>
                    <a:pt x="4791" y="539"/>
                  </a:cubicBezTo>
                  <a:cubicBezTo>
                    <a:pt x="4779" y="459"/>
                    <a:pt x="4713" y="385"/>
                    <a:pt x="4636" y="384"/>
                  </a:cubicBezTo>
                  <a:lnTo>
                    <a:pt x="4633" y="384"/>
                  </a:lnTo>
                  <a:cubicBezTo>
                    <a:pt x="4085" y="246"/>
                    <a:pt x="3522" y="143"/>
                    <a:pt x="2962" y="75"/>
                  </a:cubicBezTo>
                  <a:cubicBezTo>
                    <a:pt x="2635" y="34"/>
                    <a:pt x="2294" y="1"/>
                    <a:pt x="195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8"/>
            <p:cNvSpPr/>
            <p:nvPr/>
          </p:nvSpPr>
          <p:spPr>
            <a:xfrm>
              <a:off x="6661114" y="3770223"/>
              <a:ext cx="4193" cy="1647"/>
            </a:xfrm>
            <a:custGeom>
              <a:avLst/>
              <a:gdLst/>
              <a:ahLst/>
              <a:cxnLst/>
              <a:rect l="l" t="t" r="r" b="b"/>
              <a:pathLst>
                <a:path w="84" h="33" extrusionOk="0">
                  <a:moveTo>
                    <a:pt x="5" y="0"/>
                  </a:moveTo>
                  <a:cubicBezTo>
                    <a:pt x="0" y="0"/>
                    <a:pt x="74" y="33"/>
                    <a:pt x="82" y="33"/>
                  </a:cubicBezTo>
                  <a:cubicBezTo>
                    <a:pt x="83" y="33"/>
                    <a:pt x="82" y="31"/>
                    <a:pt x="78" y="29"/>
                  </a:cubicBezTo>
                  <a:cubicBezTo>
                    <a:pt x="68" y="25"/>
                    <a:pt x="58" y="20"/>
                    <a:pt x="49" y="17"/>
                  </a:cubicBezTo>
                  <a:cubicBezTo>
                    <a:pt x="19" y="5"/>
                    <a:pt x="6" y="0"/>
                    <a:pt x="5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8"/>
            <p:cNvSpPr/>
            <p:nvPr/>
          </p:nvSpPr>
          <p:spPr>
            <a:xfrm>
              <a:off x="6570106" y="3566642"/>
              <a:ext cx="166492" cy="206280"/>
            </a:xfrm>
            <a:custGeom>
              <a:avLst/>
              <a:gdLst/>
              <a:ahLst/>
              <a:cxnLst/>
              <a:rect l="l" t="t" r="r" b="b"/>
              <a:pathLst>
                <a:path w="3335" h="4132" extrusionOk="0">
                  <a:moveTo>
                    <a:pt x="3134" y="0"/>
                  </a:moveTo>
                  <a:cubicBezTo>
                    <a:pt x="3130" y="0"/>
                    <a:pt x="3127" y="0"/>
                    <a:pt x="3123" y="1"/>
                  </a:cubicBezTo>
                  <a:cubicBezTo>
                    <a:pt x="3098" y="1"/>
                    <a:pt x="3070" y="6"/>
                    <a:pt x="3046" y="18"/>
                  </a:cubicBezTo>
                  <a:cubicBezTo>
                    <a:pt x="3033" y="23"/>
                    <a:pt x="3019" y="28"/>
                    <a:pt x="3004" y="35"/>
                  </a:cubicBezTo>
                  <a:cubicBezTo>
                    <a:pt x="2505" y="325"/>
                    <a:pt x="2026" y="649"/>
                    <a:pt x="1567" y="1001"/>
                  </a:cubicBezTo>
                  <a:cubicBezTo>
                    <a:pt x="1232" y="1257"/>
                    <a:pt x="901" y="1533"/>
                    <a:pt x="623" y="1852"/>
                  </a:cubicBezTo>
                  <a:cubicBezTo>
                    <a:pt x="370" y="2144"/>
                    <a:pt x="114" y="2525"/>
                    <a:pt x="38" y="2910"/>
                  </a:cubicBezTo>
                  <a:cubicBezTo>
                    <a:pt x="0" y="3091"/>
                    <a:pt x="26" y="3286"/>
                    <a:pt x="196" y="3385"/>
                  </a:cubicBezTo>
                  <a:cubicBezTo>
                    <a:pt x="200" y="3385"/>
                    <a:pt x="201" y="3387"/>
                    <a:pt x="203" y="3388"/>
                  </a:cubicBezTo>
                  <a:lnTo>
                    <a:pt x="229" y="3397"/>
                  </a:lnTo>
                  <a:cubicBezTo>
                    <a:pt x="230" y="3397"/>
                    <a:pt x="231" y="3398"/>
                    <a:pt x="232" y="3398"/>
                  </a:cubicBezTo>
                  <a:lnTo>
                    <a:pt x="232" y="3398"/>
                  </a:lnTo>
                  <a:cubicBezTo>
                    <a:pt x="227" y="3397"/>
                    <a:pt x="222" y="3395"/>
                    <a:pt x="217" y="3393"/>
                  </a:cubicBezTo>
                  <a:lnTo>
                    <a:pt x="217" y="3393"/>
                  </a:lnTo>
                  <a:cubicBezTo>
                    <a:pt x="230" y="3402"/>
                    <a:pt x="251" y="3407"/>
                    <a:pt x="263" y="3407"/>
                  </a:cubicBezTo>
                  <a:cubicBezTo>
                    <a:pt x="260" y="3407"/>
                    <a:pt x="257" y="3406"/>
                    <a:pt x="253" y="3405"/>
                  </a:cubicBezTo>
                  <a:lnTo>
                    <a:pt x="253" y="3405"/>
                  </a:lnTo>
                  <a:cubicBezTo>
                    <a:pt x="256" y="3406"/>
                    <a:pt x="260" y="3407"/>
                    <a:pt x="263" y="3407"/>
                  </a:cubicBezTo>
                  <a:cubicBezTo>
                    <a:pt x="296" y="3418"/>
                    <a:pt x="327" y="3424"/>
                    <a:pt x="361" y="3424"/>
                  </a:cubicBezTo>
                  <a:cubicBezTo>
                    <a:pt x="371" y="3424"/>
                    <a:pt x="382" y="3424"/>
                    <a:pt x="393" y="3422"/>
                  </a:cubicBezTo>
                  <a:cubicBezTo>
                    <a:pt x="614" y="3405"/>
                    <a:pt x="811" y="3228"/>
                    <a:pt x="963" y="3081"/>
                  </a:cubicBezTo>
                  <a:cubicBezTo>
                    <a:pt x="1362" y="2694"/>
                    <a:pt x="1652" y="2202"/>
                    <a:pt x="1985" y="1758"/>
                  </a:cubicBezTo>
                  <a:cubicBezTo>
                    <a:pt x="2236" y="1424"/>
                    <a:pt x="2495" y="1083"/>
                    <a:pt x="2777" y="765"/>
                  </a:cubicBezTo>
                  <a:lnTo>
                    <a:pt x="2777" y="765"/>
                  </a:lnTo>
                  <a:cubicBezTo>
                    <a:pt x="2695" y="996"/>
                    <a:pt x="2603" y="1221"/>
                    <a:pt x="2514" y="1443"/>
                  </a:cubicBezTo>
                  <a:cubicBezTo>
                    <a:pt x="2302" y="1962"/>
                    <a:pt x="2036" y="2458"/>
                    <a:pt x="1838" y="2984"/>
                  </a:cubicBezTo>
                  <a:cubicBezTo>
                    <a:pt x="1741" y="3236"/>
                    <a:pt x="1628" y="3539"/>
                    <a:pt x="1678" y="3815"/>
                  </a:cubicBezTo>
                  <a:cubicBezTo>
                    <a:pt x="1703" y="3957"/>
                    <a:pt x="1766" y="4035"/>
                    <a:pt x="1886" y="4102"/>
                  </a:cubicBezTo>
                  <a:cubicBezTo>
                    <a:pt x="1893" y="4105"/>
                    <a:pt x="1900" y="4107"/>
                    <a:pt x="1901" y="4110"/>
                  </a:cubicBezTo>
                  <a:cubicBezTo>
                    <a:pt x="1915" y="4114"/>
                    <a:pt x="1927" y="4120"/>
                    <a:pt x="1940" y="4122"/>
                  </a:cubicBezTo>
                  <a:cubicBezTo>
                    <a:pt x="1964" y="4128"/>
                    <a:pt x="1990" y="4131"/>
                    <a:pt x="2016" y="4131"/>
                  </a:cubicBezTo>
                  <a:cubicBezTo>
                    <a:pt x="2059" y="4131"/>
                    <a:pt x="2104" y="4123"/>
                    <a:pt x="2145" y="4110"/>
                  </a:cubicBezTo>
                  <a:cubicBezTo>
                    <a:pt x="2454" y="4008"/>
                    <a:pt x="2657" y="3648"/>
                    <a:pt x="2806" y="3387"/>
                  </a:cubicBezTo>
                  <a:cubicBezTo>
                    <a:pt x="3016" y="3020"/>
                    <a:pt x="3127" y="2614"/>
                    <a:pt x="3195" y="2200"/>
                  </a:cubicBezTo>
                  <a:cubicBezTo>
                    <a:pt x="3306" y="1537"/>
                    <a:pt x="3335" y="845"/>
                    <a:pt x="3302" y="173"/>
                  </a:cubicBezTo>
                  <a:cubicBezTo>
                    <a:pt x="3306" y="142"/>
                    <a:pt x="3299" y="113"/>
                    <a:pt x="3285" y="91"/>
                  </a:cubicBezTo>
                  <a:cubicBezTo>
                    <a:pt x="3258" y="30"/>
                    <a:pt x="3197" y="0"/>
                    <a:pt x="3134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8"/>
            <p:cNvSpPr/>
            <p:nvPr/>
          </p:nvSpPr>
          <p:spPr>
            <a:xfrm>
              <a:off x="6579592" y="3735428"/>
              <a:ext cx="1448" cy="549"/>
            </a:xfrm>
            <a:custGeom>
              <a:avLst/>
              <a:gdLst/>
              <a:ahLst/>
              <a:cxnLst/>
              <a:rect l="l" t="t" r="r" b="b"/>
              <a:pathLst>
                <a:path w="29" h="11" extrusionOk="0">
                  <a:moveTo>
                    <a:pt x="3" y="1"/>
                  </a:moveTo>
                  <a:cubicBezTo>
                    <a:pt x="0" y="1"/>
                    <a:pt x="13" y="6"/>
                    <a:pt x="28" y="11"/>
                  </a:cubicBezTo>
                  <a:cubicBezTo>
                    <a:pt x="23" y="9"/>
                    <a:pt x="20" y="7"/>
                    <a:pt x="18" y="6"/>
                  </a:cubicBezTo>
                  <a:cubicBezTo>
                    <a:pt x="9" y="2"/>
                    <a:pt x="4" y="1"/>
                    <a:pt x="3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8"/>
            <p:cNvSpPr/>
            <p:nvPr/>
          </p:nvSpPr>
          <p:spPr>
            <a:xfrm>
              <a:off x="6646787" y="3245294"/>
              <a:ext cx="151016" cy="267535"/>
            </a:xfrm>
            <a:custGeom>
              <a:avLst/>
              <a:gdLst/>
              <a:ahLst/>
              <a:cxnLst/>
              <a:rect l="l" t="t" r="r" b="b"/>
              <a:pathLst>
                <a:path w="3025" h="5359" extrusionOk="0">
                  <a:moveTo>
                    <a:pt x="2319" y="1"/>
                  </a:moveTo>
                  <a:cubicBezTo>
                    <a:pt x="2278" y="1"/>
                    <a:pt x="2274" y="13"/>
                    <a:pt x="2289" y="13"/>
                  </a:cubicBezTo>
                  <a:cubicBezTo>
                    <a:pt x="2293" y="13"/>
                    <a:pt x="2298" y="12"/>
                    <a:pt x="2304" y="10"/>
                  </a:cubicBezTo>
                  <a:lnTo>
                    <a:pt x="2304" y="10"/>
                  </a:lnTo>
                  <a:cubicBezTo>
                    <a:pt x="2239" y="31"/>
                    <a:pt x="2190" y="46"/>
                    <a:pt x="2137" y="91"/>
                  </a:cubicBezTo>
                  <a:cubicBezTo>
                    <a:pt x="1942" y="256"/>
                    <a:pt x="1876" y="565"/>
                    <a:pt x="1830" y="799"/>
                  </a:cubicBezTo>
                  <a:cubicBezTo>
                    <a:pt x="1691" y="1468"/>
                    <a:pt x="1707" y="2163"/>
                    <a:pt x="1654" y="2838"/>
                  </a:cubicBezTo>
                  <a:cubicBezTo>
                    <a:pt x="1616" y="3350"/>
                    <a:pt x="1575" y="3874"/>
                    <a:pt x="1498" y="4388"/>
                  </a:cubicBezTo>
                  <a:cubicBezTo>
                    <a:pt x="1447" y="4122"/>
                    <a:pt x="1406" y="3850"/>
                    <a:pt x="1365" y="3586"/>
                  </a:cubicBezTo>
                  <a:cubicBezTo>
                    <a:pt x="1266" y="2930"/>
                    <a:pt x="1219" y="2267"/>
                    <a:pt x="1125" y="1613"/>
                  </a:cubicBezTo>
                  <a:cubicBezTo>
                    <a:pt x="1073" y="1263"/>
                    <a:pt x="1022" y="842"/>
                    <a:pt x="814" y="546"/>
                  </a:cubicBezTo>
                  <a:cubicBezTo>
                    <a:pt x="734" y="432"/>
                    <a:pt x="643" y="367"/>
                    <a:pt x="517" y="357"/>
                  </a:cubicBezTo>
                  <a:cubicBezTo>
                    <a:pt x="512" y="354"/>
                    <a:pt x="504" y="352"/>
                    <a:pt x="493" y="352"/>
                  </a:cubicBezTo>
                  <a:cubicBezTo>
                    <a:pt x="464" y="352"/>
                    <a:pt x="421" y="361"/>
                    <a:pt x="410" y="364"/>
                  </a:cubicBezTo>
                  <a:cubicBezTo>
                    <a:pt x="340" y="384"/>
                    <a:pt x="280" y="429"/>
                    <a:pt x="236" y="483"/>
                  </a:cubicBezTo>
                  <a:cubicBezTo>
                    <a:pt x="0" y="761"/>
                    <a:pt x="24" y="1243"/>
                    <a:pt x="31" y="1579"/>
                  </a:cubicBezTo>
                  <a:cubicBezTo>
                    <a:pt x="43" y="2096"/>
                    <a:pt x="159" y="2591"/>
                    <a:pt x="331" y="3081"/>
                  </a:cubicBezTo>
                  <a:cubicBezTo>
                    <a:pt x="596" y="3833"/>
                    <a:pt x="952" y="4569"/>
                    <a:pt x="1360" y="5257"/>
                  </a:cubicBezTo>
                  <a:cubicBezTo>
                    <a:pt x="1370" y="5282"/>
                    <a:pt x="1384" y="5303"/>
                    <a:pt x="1405" y="5318"/>
                  </a:cubicBezTo>
                  <a:cubicBezTo>
                    <a:pt x="1433" y="5346"/>
                    <a:pt x="1469" y="5358"/>
                    <a:pt x="1504" y="5358"/>
                  </a:cubicBezTo>
                  <a:cubicBezTo>
                    <a:pt x="1539" y="5358"/>
                    <a:pt x="1574" y="5347"/>
                    <a:pt x="1604" y="5327"/>
                  </a:cubicBezTo>
                  <a:cubicBezTo>
                    <a:pt x="1626" y="5313"/>
                    <a:pt x="1645" y="5299"/>
                    <a:pt x="1661" y="5279"/>
                  </a:cubicBezTo>
                  <a:cubicBezTo>
                    <a:pt x="1673" y="5267"/>
                    <a:pt x="1683" y="5250"/>
                    <a:pt x="1691" y="5231"/>
                  </a:cubicBezTo>
                  <a:cubicBezTo>
                    <a:pt x="1969" y="4618"/>
                    <a:pt x="2210" y="3985"/>
                    <a:pt x="2420" y="3345"/>
                  </a:cubicBezTo>
                  <a:cubicBezTo>
                    <a:pt x="2712" y="2434"/>
                    <a:pt x="3024" y="1343"/>
                    <a:pt x="2743" y="393"/>
                  </a:cubicBezTo>
                  <a:cubicBezTo>
                    <a:pt x="2679" y="185"/>
                    <a:pt x="2569" y="17"/>
                    <a:pt x="2343" y="2"/>
                  </a:cubicBezTo>
                  <a:cubicBezTo>
                    <a:pt x="2334" y="1"/>
                    <a:pt x="2326" y="1"/>
                    <a:pt x="2319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8"/>
            <p:cNvSpPr/>
            <p:nvPr/>
          </p:nvSpPr>
          <p:spPr>
            <a:xfrm>
              <a:off x="6470162" y="3382779"/>
              <a:ext cx="239678" cy="156158"/>
            </a:xfrm>
            <a:custGeom>
              <a:avLst/>
              <a:gdLst/>
              <a:ahLst/>
              <a:cxnLst/>
              <a:rect l="l" t="t" r="r" b="b"/>
              <a:pathLst>
                <a:path w="4801" h="3128" extrusionOk="0">
                  <a:moveTo>
                    <a:pt x="94" y="968"/>
                  </a:moveTo>
                  <a:cubicBezTo>
                    <a:pt x="101" y="982"/>
                    <a:pt x="106" y="992"/>
                    <a:pt x="106" y="992"/>
                  </a:cubicBezTo>
                  <a:cubicBezTo>
                    <a:pt x="107" y="992"/>
                    <a:pt x="103" y="985"/>
                    <a:pt x="94" y="968"/>
                  </a:cubicBezTo>
                  <a:close/>
                  <a:moveTo>
                    <a:pt x="1953" y="1"/>
                  </a:moveTo>
                  <a:cubicBezTo>
                    <a:pt x="1411" y="1"/>
                    <a:pt x="872" y="85"/>
                    <a:pt x="398" y="363"/>
                  </a:cubicBezTo>
                  <a:cubicBezTo>
                    <a:pt x="210" y="472"/>
                    <a:pt x="0" y="673"/>
                    <a:pt x="72" y="915"/>
                  </a:cubicBezTo>
                  <a:cubicBezTo>
                    <a:pt x="77" y="931"/>
                    <a:pt x="86" y="951"/>
                    <a:pt x="93" y="967"/>
                  </a:cubicBezTo>
                  <a:lnTo>
                    <a:pt x="93" y="967"/>
                  </a:lnTo>
                  <a:cubicBezTo>
                    <a:pt x="92" y="965"/>
                    <a:pt x="92" y="963"/>
                    <a:pt x="91" y="962"/>
                  </a:cubicBezTo>
                  <a:lnTo>
                    <a:pt x="91" y="962"/>
                  </a:lnTo>
                  <a:cubicBezTo>
                    <a:pt x="92" y="964"/>
                    <a:pt x="93" y="966"/>
                    <a:pt x="94" y="968"/>
                  </a:cubicBezTo>
                  <a:lnTo>
                    <a:pt x="94" y="968"/>
                  </a:lnTo>
                  <a:cubicBezTo>
                    <a:pt x="94" y="968"/>
                    <a:pt x="94" y="967"/>
                    <a:pt x="93" y="967"/>
                  </a:cubicBezTo>
                  <a:lnTo>
                    <a:pt x="93" y="967"/>
                  </a:lnTo>
                  <a:cubicBezTo>
                    <a:pt x="121" y="1017"/>
                    <a:pt x="142" y="1058"/>
                    <a:pt x="188" y="1098"/>
                  </a:cubicBezTo>
                  <a:cubicBezTo>
                    <a:pt x="355" y="1249"/>
                    <a:pt x="614" y="1267"/>
                    <a:pt x="831" y="1267"/>
                  </a:cubicBezTo>
                  <a:cubicBezTo>
                    <a:pt x="843" y="1267"/>
                    <a:pt x="854" y="1267"/>
                    <a:pt x="865" y="1267"/>
                  </a:cubicBezTo>
                  <a:cubicBezTo>
                    <a:pt x="1447" y="1260"/>
                    <a:pt x="2023" y="1079"/>
                    <a:pt x="2591" y="970"/>
                  </a:cubicBezTo>
                  <a:cubicBezTo>
                    <a:pt x="3067" y="881"/>
                    <a:pt x="3560" y="789"/>
                    <a:pt x="4050" y="748"/>
                  </a:cubicBezTo>
                  <a:lnTo>
                    <a:pt x="4050" y="748"/>
                  </a:lnTo>
                  <a:cubicBezTo>
                    <a:pt x="3784" y="909"/>
                    <a:pt x="3504" y="1050"/>
                    <a:pt x="3234" y="1187"/>
                  </a:cubicBezTo>
                  <a:cubicBezTo>
                    <a:pt x="2702" y="1458"/>
                    <a:pt x="2135" y="1663"/>
                    <a:pt x="1613" y="1953"/>
                  </a:cubicBezTo>
                  <a:cubicBezTo>
                    <a:pt x="1367" y="2090"/>
                    <a:pt x="1067" y="2269"/>
                    <a:pt x="944" y="2538"/>
                  </a:cubicBezTo>
                  <a:cubicBezTo>
                    <a:pt x="915" y="2605"/>
                    <a:pt x="898" y="2678"/>
                    <a:pt x="906" y="2752"/>
                  </a:cubicBezTo>
                  <a:cubicBezTo>
                    <a:pt x="908" y="2769"/>
                    <a:pt x="913" y="2788"/>
                    <a:pt x="917" y="2805"/>
                  </a:cubicBezTo>
                  <a:cubicBezTo>
                    <a:pt x="891" y="2951"/>
                    <a:pt x="1157" y="3079"/>
                    <a:pt x="1255" y="3103"/>
                  </a:cubicBezTo>
                  <a:cubicBezTo>
                    <a:pt x="1327" y="3120"/>
                    <a:pt x="1402" y="3127"/>
                    <a:pt x="1479" y="3127"/>
                  </a:cubicBezTo>
                  <a:cubicBezTo>
                    <a:pt x="1806" y="3127"/>
                    <a:pt x="2163" y="2995"/>
                    <a:pt x="2434" y="2866"/>
                  </a:cubicBezTo>
                  <a:cubicBezTo>
                    <a:pt x="2802" y="2694"/>
                    <a:pt x="3127" y="2434"/>
                    <a:pt x="3427" y="2161"/>
                  </a:cubicBezTo>
                  <a:cubicBezTo>
                    <a:pt x="3919" y="1718"/>
                    <a:pt x="4366" y="1214"/>
                    <a:pt x="4758" y="682"/>
                  </a:cubicBezTo>
                  <a:cubicBezTo>
                    <a:pt x="4792" y="634"/>
                    <a:pt x="4801" y="584"/>
                    <a:pt x="4791" y="540"/>
                  </a:cubicBezTo>
                  <a:cubicBezTo>
                    <a:pt x="4779" y="458"/>
                    <a:pt x="4712" y="386"/>
                    <a:pt x="4635" y="383"/>
                  </a:cubicBezTo>
                  <a:lnTo>
                    <a:pt x="4634" y="383"/>
                  </a:lnTo>
                  <a:cubicBezTo>
                    <a:pt x="4084" y="245"/>
                    <a:pt x="3521" y="142"/>
                    <a:pt x="2961" y="74"/>
                  </a:cubicBezTo>
                  <a:cubicBezTo>
                    <a:pt x="2634" y="34"/>
                    <a:pt x="2293" y="1"/>
                    <a:pt x="1953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9" name="Google Shape;369;p38"/>
          <p:cNvSpPr/>
          <p:nvPr/>
        </p:nvSpPr>
        <p:spPr>
          <a:xfrm rot="-320820">
            <a:off x="4120697" y="4224471"/>
            <a:ext cx="238676" cy="160888"/>
          </a:xfrm>
          <a:custGeom>
            <a:avLst/>
            <a:gdLst/>
            <a:ahLst/>
            <a:cxnLst/>
            <a:rect l="l" t="t" r="r" b="b"/>
            <a:pathLst>
              <a:path w="5078" h="3423" extrusionOk="0">
                <a:moveTo>
                  <a:pt x="1033" y="0"/>
                </a:moveTo>
                <a:cubicBezTo>
                  <a:pt x="840" y="0"/>
                  <a:pt x="647" y="21"/>
                  <a:pt x="456" y="70"/>
                </a:cubicBezTo>
                <a:cubicBezTo>
                  <a:pt x="251" y="122"/>
                  <a:pt x="19" y="250"/>
                  <a:pt x="7" y="488"/>
                </a:cubicBezTo>
                <a:cubicBezTo>
                  <a:pt x="4" y="525"/>
                  <a:pt x="12" y="551"/>
                  <a:pt x="15" y="586"/>
                </a:cubicBezTo>
                <a:lnTo>
                  <a:pt x="15" y="586"/>
                </a:lnTo>
                <a:cubicBezTo>
                  <a:pt x="13" y="569"/>
                  <a:pt x="1" y="515"/>
                  <a:pt x="1" y="515"/>
                </a:cubicBezTo>
                <a:lnTo>
                  <a:pt x="1" y="515"/>
                </a:lnTo>
                <a:cubicBezTo>
                  <a:pt x="0" y="515"/>
                  <a:pt x="3" y="526"/>
                  <a:pt x="9" y="558"/>
                </a:cubicBezTo>
                <a:cubicBezTo>
                  <a:pt x="19" y="617"/>
                  <a:pt x="28" y="665"/>
                  <a:pt x="58" y="718"/>
                </a:cubicBezTo>
                <a:cubicBezTo>
                  <a:pt x="180" y="936"/>
                  <a:pt x="446" y="1049"/>
                  <a:pt x="669" y="1128"/>
                </a:cubicBezTo>
                <a:cubicBezTo>
                  <a:pt x="1274" y="1339"/>
                  <a:pt x="1922" y="1368"/>
                  <a:pt x="2550" y="1466"/>
                </a:cubicBezTo>
                <a:cubicBezTo>
                  <a:pt x="3119" y="1553"/>
                  <a:pt x="3689" y="1662"/>
                  <a:pt x="4248" y="1807"/>
                </a:cubicBezTo>
                <a:cubicBezTo>
                  <a:pt x="4260" y="1810"/>
                  <a:pt x="4274" y="1812"/>
                  <a:pt x="4286" y="1817"/>
                </a:cubicBezTo>
                <a:cubicBezTo>
                  <a:pt x="3945" y="1887"/>
                  <a:pt x="3596" y="1931"/>
                  <a:pt x="3255" y="1978"/>
                </a:cubicBezTo>
                <a:cubicBezTo>
                  <a:pt x="2610" y="2059"/>
                  <a:pt x="1953" y="2068"/>
                  <a:pt x="1308" y="2165"/>
                </a:cubicBezTo>
                <a:cubicBezTo>
                  <a:pt x="980" y="2213"/>
                  <a:pt x="570" y="2278"/>
                  <a:pt x="320" y="2519"/>
                </a:cubicBezTo>
                <a:cubicBezTo>
                  <a:pt x="258" y="2578"/>
                  <a:pt x="207" y="2648"/>
                  <a:pt x="188" y="2734"/>
                </a:cubicBezTo>
                <a:cubicBezTo>
                  <a:pt x="188" y="2737"/>
                  <a:pt x="186" y="2771"/>
                  <a:pt x="183" y="2807"/>
                </a:cubicBezTo>
                <a:cubicBezTo>
                  <a:pt x="182" y="2804"/>
                  <a:pt x="180" y="2803"/>
                  <a:pt x="179" y="2803"/>
                </a:cubicBezTo>
                <a:lnTo>
                  <a:pt x="179" y="2803"/>
                </a:lnTo>
                <a:cubicBezTo>
                  <a:pt x="176" y="2803"/>
                  <a:pt x="175" y="2816"/>
                  <a:pt x="180" y="2858"/>
                </a:cubicBezTo>
                <a:cubicBezTo>
                  <a:pt x="183" y="2891"/>
                  <a:pt x="186" y="2921"/>
                  <a:pt x="195" y="2952"/>
                </a:cubicBezTo>
                <a:cubicBezTo>
                  <a:pt x="222" y="3041"/>
                  <a:pt x="284" y="3118"/>
                  <a:pt x="357" y="3176"/>
                </a:cubicBezTo>
                <a:cubicBezTo>
                  <a:pt x="614" y="3379"/>
                  <a:pt x="1000" y="3422"/>
                  <a:pt x="1345" y="3422"/>
                </a:cubicBezTo>
                <a:cubicBezTo>
                  <a:pt x="1441" y="3422"/>
                  <a:pt x="1535" y="3419"/>
                  <a:pt x="1622" y="3415"/>
                </a:cubicBezTo>
                <a:cubicBezTo>
                  <a:pt x="2084" y="3394"/>
                  <a:pt x="2542" y="3240"/>
                  <a:pt x="2965" y="3066"/>
                </a:cubicBezTo>
                <a:cubicBezTo>
                  <a:pt x="3670" y="2781"/>
                  <a:pt x="4352" y="2409"/>
                  <a:pt x="4984" y="1988"/>
                </a:cubicBezTo>
                <a:cubicBezTo>
                  <a:pt x="5018" y="1971"/>
                  <a:pt x="5038" y="1945"/>
                  <a:pt x="5054" y="1918"/>
                </a:cubicBezTo>
                <a:cubicBezTo>
                  <a:pt x="5078" y="1870"/>
                  <a:pt x="5076" y="1817"/>
                  <a:pt x="5054" y="1769"/>
                </a:cubicBezTo>
                <a:cubicBezTo>
                  <a:pt x="5050" y="1761"/>
                  <a:pt x="5047" y="1756"/>
                  <a:pt x="5044" y="1747"/>
                </a:cubicBezTo>
                <a:cubicBezTo>
                  <a:pt x="5030" y="1710"/>
                  <a:pt x="5003" y="1675"/>
                  <a:pt x="4951" y="1657"/>
                </a:cubicBezTo>
                <a:cubicBezTo>
                  <a:pt x="4416" y="1297"/>
                  <a:pt x="3852" y="972"/>
                  <a:pt x="3276" y="684"/>
                </a:cubicBezTo>
                <a:cubicBezTo>
                  <a:pt x="2603" y="347"/>
                  <a:pt x="1814" y="0"/>
                  <a:pt x="10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2A219-5AA0-87E5-75DC-A46802DF7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67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25A67-883F-5EC3-8ADB-907104292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“</a:t>
            </a:r>
            <a:r>
              <a:rPr lang="en-GB" i="1"/>
              <a:t>Polar ejection forces”</a:t>
            </a:r>
            <a:endParaRPr lang="hr-HR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AF6D811-D563-C347-A1BC-D8B993663D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708" y="1268016"/>
            <a:ext cx="6022585" cy="326350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1402C6-614C-BB67-2899-78847BAE303A}"/>
              </a:ext>
            </a:extLst>
          </p:cNvPr>
          <p:cNvSpPr txBox="1"/>
          <p:nvPr/>
        </p:nvSpPr>
        <p:spPr>
          <a:xfrm>
            <a:off x="4956242" y="4343400"/>
            <a:ext cx="13484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/>
              <a:t>Risteski et al. (2021)</a:t>
            </a:r>
            <a:endParaRPr lang="hr-HR" sz="1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E129E6-EA61-121E-38C9-5BE42AFE8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05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0"/>
          <p:cNvSpPr/>
          <p:nvPr/>
        </p:nvSpPr>
        <p:spPr>
          <a:xfrm rot="3647798">
            <a:off x="-261880" y="1359517"/>
            <a:ext cx="4129692" cy="2831191"/>
          </a:xfrm>
          <a:custGeom>
            <a:avLst/>
            <a:gdLst/>
            <a:ahLst/>
            <a:cxnLst/>
            <a:rect l="l" t="t" r="r" b="b"/>
            <a:pathLst>
              <a:path w="49340" h="33826" extrusionOk="0">
                <a:moveTo>
                  <a:pt x="32615" y="1"/>
                </a:moveTo>
                <a:cubicBezTo>
                  <a:pt x="32306" y="1"/>
                  <a:pt x="31997" y="11"/>
                  <a:pt x="31689" y="31"/>
                </a:cubicBezTo>
                <a:cubicBezTo>
                  <a:pt x="28644" y="230"/>
                  <a:pt x="27237" y="1729"/>
                  <a:pt x="24826" y="3269"/>
                </a:cubicBezTo>
                <a:cubicBezTo>
                  <a:pt x="18333" y="7426"/>
                  <a:pt x="9363" y="3796"/>
                  <a:pt x="3366" y="8716"/>
                </a:cubicBezTo>
                <a:cubicBezTo>
                  <a:pt x="1232" y="10467"/>
                  <a:pt x="0" y="13264"/>
                  <a:pt x="152" y="16020"/>
                </a:cubicBezTo>
                <a:cubicBezTo>
                  <a:pt x="302" y="18776"/>
                  <a:pt x="1831" y="21423"/>
                  <a:pt x="4142" y="22930"/>
                </a:cubicBezTo>
                <a:cubicBezTo>
                  <a:pt x="6958" y="24766"/>
                  <a:pt x="10522" y="24847"/>
                  <a:pt x="13776" y="25687"/>
                </a:cubicBezTo>
                <a:cubicBezTo>
                  <a:pt x="18118" y="26809"/>
                  <a:pt x="21953" y="29307"/>
                  <a:pt x="25996" y="31248"/>
                </a:cubicBezTo>
                <a:cubicBezTo>
                  <a:pt x="28982" y="32682"/>
                  <a:pt x="32286" y="33826"/>
                  <a:pt x="35546" y="33826"/>
                </a:cubicBezTo>
                <a:cubicBezTo>
                  <a:pt x="36700" y="33826"/>
                  <a:pt x="37849" y="33682"/>
                  <a:pt x="38976" y="33358"/>
                </a:cubicBezTo>
                <a:cubicBezTo>
                  <a:pt x="44679" y="31714"/>
                  <a:pt x="48258" y="25697"/>
                  <a:pt x="48793" y="19785"/>
                </a:cubicBezTo>
                <a:cubicBezTo>
                  <a:pt x="49340" y="13719"/>
                  <a:pt x="47058" y="7309"/>
                  <a:pt x="42336" y="3465"/>
                </a:cubicBezTo>
                <a:cubicBezTo>
                  <a:pt x="39645" y="1276"/>
                  <a:pt x="36103" y="1"/>
                  <a:pt x="32615" y="1"/>
                </a:cubicBezTo>
                <a:close/>
              </a:path>
            </a:pathLst>
          </a:custGeom>
          <a:solidFill>
            <a:srgbClr val="E7E7E7">
              <a:alpha val="49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40"/>
          <p:cNvSpPr/>
          <p:nvPr/>
        </p:nvSpPr>
        <p:spPr>
          <a:xfrm>
            <a:off x="1797353" y="895477"/>
            <a:ext cx="1065900" cy="1066200"/>
          </a:xfrm>
          <a:prstGeom prst="ellipse">
            <a:avLst/>
          </a:prstGeom>
          <a:solidFill>
            <a:srgbClr val="E7E7E7">
              <a:alpha val="49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40"/>
          <p:cNvSpPr txBox="1">
            <a:spLocks noGrp="1"/>
          </p:cNvSpPr>
          <p:nvPr>
            <p:ph type="title"/>
          </p:nvPr>
        </p:nvSpPr>
        <p:spPr>
          <a:xfrm>
            <a:off x="4445333" y="2240705"/>
            <a:ext cx="4136400" cy="174445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Novi model centriranja</a:t>
            </a:r>
            <a:endParaRPr/>
          </a:p>
        </p:txBody>
      </p:sp>
      <p:sp>
        <p:nvSpPr>
          <p:cNvPr id="406" name="Google Shape;406;p40"/>
          <p:cNvSpPr txBox="1">
            <a:spLocks noGrp="1"/>
          </p:cNvSpPr>
          <p:nvPr>
            <p:ph type="title" idx="2"/>
          </p:nvPr>
        </p:nvSpPr>
        <p:spPr>
          <a:xfrm>
            <a:off x="5919918" y="1363452"/>
            <a:ext cx="118723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408" name="Google Shape;408;p40"/>
          <p:cNvGrpSpPr/>
          <p:nvPr/>
        </p:nvGrpSpPr>
        <p:grpSpPr>
          <a:xfrm rot="2268776">
            <a:off x="1163998" y="-497895"/>
            <a:ext cx="1724944" cy="1779544"/>
            <a:chOff x="271357" y="2042993"/>
            <a:chExt cx="1790010" cy="1846669"/>
          </a:xfrm>
        </p:grpSpPr>
        <p:sp>
          <p:nvSpPr>
            <p:cNvPr id="409" name="Google Shape;409;p40"/>
            <p:cNvSpPr/>
            <p:nvPr/>
          </p:nvSpPr>
          <p:spPr>
            <a:xfrm>
              <a:off x="915817" y="2780159"/>
              <a:ext cx="165464" cy="320879"/>
            </a:xfrm>
            <a:custGeom>
              <a:avLst/>
              <a:gdLst/>
              <a:ahLst/>
              <a:cxnLst/>
              <a:rect l="l" t="t" r="r" b="b"/>
              <a:pathLst>
                <a:path w="3227" h="6258" extrusionOk="0">
                  <a:moveTo>
                    <a:pt x="1768" y="1"/>
                  </a:moveTo>
                  <a:cubicBezTo>
                    <a:pt x="1723" y="1"/>
                    <a:pt x="1681" y="9"/>
                    <a:pt x="1648" y="23"/>
                  </a:cubicBezTo>
                  <a:cubicBezTo>
                    <a:pt x="1600" y="40"/>
                    <a:pt x="1535" y="72"/>
                    <a:pt x="1475" y="147"/>
                  </a:cubicBezTo>
                  <a:cubicBezTo>
                    <a:pt x="1318" y="337"/>
                    <a:pt x="1272" y="709"/>
                    <a:pt x="1333" y="1277"/>
                  </a:cubicBezTo>
                  <a:cubicBezTo>
                    <a:pt x="1368" y="1608"/>
                    <a:pt x="1390" y="1895"/>
                    <a:pt x="1400" y="2135"/>
                  </a:cubicBezTo>
                  <a:cubicBezTo>
                    <a:pt x="1323" y="1926"/>
                    <a:pt x="1240" y="1678"/>
                    <a:pt x="1154" y="1393"/>
                  </a:cubicBezTo>
                  <a:cubicBezTo>
                    <a:pt x="990" y="842"/>
                    <a:pt x="810" y="543"/>
                    <a:pt x="584" y="448"/>
                  </a:cubicBezTo>
                  <a:cubicBezTo>
                    <a:pt x="531" y="424"/>
                    <a:pt x="482" y="416"/>
                    <a:pt x="440" y="416"/>
                  </a:cubicBezTo>
                  <a:cubicBezTo>
                    <a:pt x="405" y="416"/>
                    <a:pt x="375" y="422"/>
                    <a:pt x="352" y="429"/>
                  </a:cubicBezTo>
                  <a:cubicBezTo>
                    <a:pt x="299" y="441"/>
                    <a:pt x="212" y="473"/>
                    <a:pt x="141" y="569"/>
                  </a:cubicBezTo>
                  <a:cubicBezTo>
                    <a:pt x="11" y="743"/>
                    <a:pt x="1" y="1036"/>
                    <a:pt x="106" y="1468"/>
                  </a:cubicBezTo>
                  <a:cubicBezTo>
                    <a:pt x="267" y="2117"/>
                    <a:pt x="1009" y="2910"/>
                    <a:pt x="1316" y="3219"/>
                  </a:cubicBezTo>
                  <a:cubicBezTo>
                    <a:pt x="1159" y="3677"/>
                    <a:pt x="815" y="4771"/>
                    <a:pt x="915" y="5421"/>
                  </a:cubicBezTo>
                  <a:cubicBezTo>
                    <a:pt x="985" y="5873"/>
                    <a:pt x="1110" y="6127"/>
                    <a:pt x="1304" y="6221"/>
                  </a:cubicBezTo>
                  <a:cubicBezTo>
                    <a:pt x="1357" y="6247"/>
                    <a:pt x="1410" y="6257"/>
                    <a:pt x="1458" y="6257"/>
                  </a:cubicBezTo>
                  <a:cubicBezTo>
                    <a:pt x="1502" y="6257"/>
                    <a:pt x="1543" y="6248"/>
                    <a:pt x="1579" y="6238"/>
                  </a:cubicBezTo>
                  <a:cubicBezTo>
                    <a:pt x="1625" y="6221"/>
                    <a:pt x="1692" y="6189"/>
                    <a:pt x="1752" y="6114"/>
                  </a:cubicBezTo>
                  <a:cubicBezTo>
                    <a:pt x="1907" y="5924"/>
                    <a:pt x="1955" y="5554"/>
                    <a:pt x="1892" y="4984"/>
                  </a:cubicBezTo>
                  <a:cubicBezTo>
                    <a:pt x="1857" y="4653"/>
                    <a:pt x="1837" y="4366"/>
                    <a:pt x="1827" y="4125"/>
                  </a:cubicBezTo>
                  <a:lnTo>
                    <a:pt x="1827" y="4125"/>
                  </a:lnTo>
                  <a:cubicBezTo>
                    <a:pt x="1904" y="4335"/>
                    <a:pt x="1985" y="4583"/>
                    <a:pt x="2071" y="4868"/>
                  </a:cubicBezTo>
                  <a:cubicBezTo>
                    <a:pt x="2236" y="5419"/>
                    <a:pt x="2417" y="5718"/>
                    <a:pt x="2641" y="5813"/>
                  </a:cubicBezTo>
                  <a:cubicBezTo>
                    <a:pt x="2694" y="5834"/>
                    <a:pt x="2743" y="5842"/>
                    <a:pt x="2786" y="5842"/>
                  </a:cubicBezTo>
                  <a:cubicBezTo>
                    <a:pt x="2820" y="5842"/>
                    <a:pt x="2851" y="5837"/>
                    <a:pt x="2873" y="5830"/>
                  </a:cubicBezTo>
                  <a:cubicBezTo>
                    <a:pt x="2927" y="5817"/>
                    <a:pt x="3015" y="5786"/>
                    <a:pt x="3084" y="5689"/>
                  </a:cubicBezTo>
                  <a:cubicBezTo>
                    <a:pt x="3214" y="5515"/>
                    <a:pt x="3226" y="5219"/>
                    <a:pt x="3119" y="4789"/>
                  </a:cubicBezTo>
                  <a:cubicBezTo>
                    <a:pt x="2958" y="4141"/>
                    <a:pt x="2216" y="3347"/>
                    <a:pt x="1910" y="3038"/>
                  </a:cubicBezTo>
                  <a:cubicBezTo>
                    <a:pt x="2067" y="2581"/>
                    <a:pt x="2410" y="1487"/>
                    <a:pt x="2311" y="837"/>
                  </a:cubicBezTo>
                  <a:cubicBezTo>
                    <a:pt x="2240" y="384"/>
                    <a:pt x="2117" y="130"/>
                    <a:pt x="1922" y="36"/>
                  </a:cubicBezTo>
                  <a:cubicBezTo>
                    <a:pt x="1869" y="11"/>
                    <a:pt x="1816" y="1"/>
                    <a:pt x="1768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0" name="Google Shape;410;p40"/>
            <p:cNvGrpSpPr/>
            <p:nvPr/>
          </p:nvGrpSpPr>
          <p:grpSpPr>
            <a:xfrm>
              <a:off x="271357" y="2042993"/>
              <a:ext cx="1790010" cy="1846669"/>
              <a:chOff x="3273432" y="2653243"/>
              <a:chExt cx="1790010" cy="1846669"/>
            </a:xfrm>
          </p:grpSpPr>
          <p:sp>
            <p:nvSpPr>
              <p:cNvPr id="411" name="Google Shape;411;p40"/>
              <p:cNvSpPr/>
              <p:nvPr/>
            </p:nvSpPr>
            <p:spPr>
              <a:xfrm>
                <a:off x="3273432" y="2653243"/>
                <a:ext cx="1790010" cy="1846669"/>
              </a:xfrm>
              <a:custGeom>
                <a:avLst/>
                <a:gdLst/>
                <a:ahLst/>
                <a:cxnLst/>
                <a:rect l="l" t="t" r="r" b="b"/>
                <a:pathLst>
                  <a:path w="34910" h="36015" extrusionOk="0">
                    <a:moveTo>
                      <a:pt x="17882" y="0"/>
                    </a:moveTo>
                    <a:cubicBezTo>
                      <a:pt x="17849" y="0"/>
                      <a:pt x="17816" y="1"/>
                      <a:pt x="17783" y="1"/>
                    </a:cubicBezTo>
                    <a:cubicBezTo>
                      <a:pt x="8900" y="59"/>
                      <a:pt x="0" y="7501"/>
                      <a:pt x="0" y="16673"/>
                    </a:cubicBezTo>
                    <a:cubicBezTo>
                      <a:pt x="0" y="25843"/>
                      <a:pt x="6069" y="35081"/>
                      <a:pt x="16539" y="35960"/>
                    </a:cubicBezTo>
                    <a:cubicBezTo>
                      <a:pt x="16977" y="35996"/>
                      <a:pt x="17412" y="36014"/>
                      <a:pt x="17842" y="36014"/>
                    </a:cubicBezTo>
                    <a:cubicBezTo>
                      <a:pt x="27370" y="36014"/>
                      <a:pt x="34910" y="27214"/>
                      <a:pt x="34910" y="18439"/>
                    </a:cubicBezTo>
                    <a:cubicBezTo>
                      <a:pt x="34910" y="9298"/>
                      <a:pt x="27894" y="0"/>
                      <a:pt x="1788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lt2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40"/>
              <p:cNvSpPr/>
              <p:nvPr/>
            </p:nvSpPr>
            <p:spPr>
              <a:xfrm>
                <a:off x="3741203" y="3136090"/>
                <a:ext cx="854139" cy="881161"/>
              </a:xfrm>
              <a:custGeom>
                <a:avLst/>
                <a:gdLst/>
                <a:ahLst/>
                <a:cxnLst/>
                <a:rect l="l" t="t" r="r" b="b"/>
                <a:pathLst>
                  <a:path w="16658" h="17185" extrusionOk="0">
                    <a:moveTo>
                      <a:pt x="8534" y="1"/>
                    </a:moveTo>
                    <a:cubicBezTo>
                      <a:pt x="8518" y="1"/>
                      <a:pt x="8501" y="1"/>
                      <a:pt x="8485" y="1"/>
                    </a:cubicBezTo>
                    <a:cubicBezTo>
                      <a:pt x="4249" y="28"/>
                      <a:pt x="1" y="3580"/>
                      <a:pt x="1" y="7956"/>
                    </a:cubicBezTo>
                    <a:cubicBezTo>
                      <a:pt x="1" y="12333"/>
                      <a:pt x="2895" y="16740"/>
                      <a:pt x="7892" y="17158"/>
                    </a:cubicBezTo>
                    <a:cubicBezTo>
                      <a:pt x="8102" y="17175"/>
                      <a:pt x="8309" y="17184"/>
                      <a:pt x="8515" y="17184"/>
                    </a:cubicBezTo>
                    <a:cubicBezTo>
                      <a:pt x="13062" y="17184"/>
                      <a:pt x="16658" y="12984"/>
                      <a:pt x="16658" y="8799"/>
                    </a:cubicBezTo>
                    <a:cubicBezTo>
                      <a:pt x="16658" y="4438"/>
                      <a:pt x="13312" y="1"/>
                      <a:pt x="853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40"/>
              <p:cNvSpPr/>
              <p:nvPr/>
            </p:nvSpPr>
            <p:spPr>
              <a:xfrm>
                <a:off x="4085660" y="3477934"/>
                <a:ext cx="306163" cy="160183"/>
              </a:xfrm>
              <a:custGeom>
                <a:avLst/>
                <a:gdLst/>
                <a:ahLst/>
                <a:cxnLst/>
                <a:rect l="l" t="t" r="r" b="b"/>
                <a:pathLst>
                  <a:path w="5971" h="3124" extrusionOk="0">
                    <a:moveTo>
                      <a:pt x="643" y="0"/>
                    </a:moveTo>
                    <a:cubicBezTo>
                      <a:pt x="457" y="0"/>
                      <a:pt x="321" y="44"/>
                      <a:pt x="227" y="130"/>
                    </a:cubicBezTo>
                    <a:cubicBezTo>
                      <a:pt x="144" y="207"/>
                      <a:pt x="113" y="302"/>
                      <a:pt x="113" y="379"/>
                    </a:cubicBezTo>
                    <a:cubicBezTo>
                      <a:pt x="109" y="430"/>
                      <a:pt x="118" y="504"/>
                      <a:pt x="164" y="587"/>
                    </a:cubicBezTo>
                    <a:cubicBezTo>
                      <a:pt x="284" y="802"/>
                      <a:pt x="613" y="981"/>
                      <a:pt x="1162" y="1135"/>
                    </a:cubicBezTo>
                    <a:cubicBezTo>
                      <a:pt x="1483" y="1224"/>
                      <a:pt x="1755" y="1313"/>
                      <a:pt x="1985" y="1391"/>
                    </a:cubicBezTo>
                    <a:cubicBezTo>
                      <a:pt x="1763" y="1384"/>
                      <a:pt x="1502" y="1369"/>
                      <a:pt x="1203" y="1343"/>
                    </a:cubicBezTo>
                    <a:cubicBezTo>
                      <a:pt x="1072" y="1332"/>
                      <a:pt x="953" y="1327"/>
                      <a:pt x="845" y="1327"/>
                    </a:cubicBezTo>
                    <a:cubicBezTo>
                      <a:pt x="483" y="1327"/>
                      <a:pt x="248" y="1390"/>
                      <a:pt x="116" y="1522"/>
                    </a:cubicBezTo>
                    <a:cubicBezTo>
                      <a:pt x="41" y="1599"/>
                      <a:pt x="17" y="1679"/>
                      <a:pt x="10" y="1732"/>
                    </a:cubicBezTo>
                    <a:cubicBezTo>
                      <a:pt x="4" y="1787"/>
                      <a:pt x="0" y="1879"/>
                      <a:pt x="62" y="1982"/>
                    </a:cubicBezTo>
                    <a:cubicBezTo>
                      <a:pt x="176" y="2168"/>
                      <a:pt x="444" y="2287"/>
                      <a:pt x="886" y="2347"/>
                    </a:cubicBezTo>
                    <a:cubicBezTo>
                      <a:pt x="953" y="2355"/>
                      <a:pt x="1023" y="2359"/>
                      <a:pt x="1094" y="2359"/>
                    </a:cubicBezTo>
                    <a:cubicBezTo>
                      <a:pt x="1743" y="2359"/>
                      <a:pt x="2599" y="2024"/>
                      <a:pt x="2960" y="1871"/>
                    </a:cubicBezTo>
                    <a:cubicBezTo>
                      <a:pt x="3325" y="2186"/>
                      <a:pt x="4214" y="2910"/>
                      <a:pt x="4856" y="3058"/>
                    </a:cubicBezTo>
                    <a:cubicBezTo>
                      <a:pt x="5042" y="3101"/>
                      <a:pt x="5197" y="3123"/>
                      <a:pt x="5330" y="3123"/>
                    </a:cubicBezTo>
                    <a:cubicBezTo>
                      <a:pt x="5514" y="3123"/>
                      <a:pt x="5649" y="3081"/>
                      <a:pt x="5743" y="2995"/>
                    </a:cubicBezTo>
                    <a:cubicBezTo>
                      <a:pt x="5827" y="2918"/>
                      <a:pt x="5856" y="2823"/>
                      <a:pt x="5856" y="2746"/>
                    </a:cubicBezTo>
                    <a:cubicBezTo>
                      <a:pt x="5861" y="2697"/>
                      <a:pt x="5852" y="2623"/>
                      <a:pt x="5805" y="2541"/>
                    </a:cubicBezTo>
                    <a:cubicBezTo>
                      <a:pt x="5685" y="2325"/>
                      <a:pt x="5357" y="2145"/>
                      <a:pt x="4806" y="1992"/>
                    </a:cubicBezTo>
                    <a:cubicBezTo>
                      <a:pt x="4487" y="1903"/>
                      <a:pt x="4214" y="1816"/>
                      <a:pt x="3985" y="1736"/>
                    </a:cubicBezTo>
                    <a:lnTo>
                      <a:pt x="3985" y="1736"/>
                    </a:lnTo>
                    <a:cubicBezTo>
                      <a:pt x="4207" y="1743"/>
                      <a:pt x="4468" y="1758"/>
                      <a:pt x="4767" y="1784"/>
                    </a:cubicBezTo>
                    <a:cubicBezTo>
                      <a:pt x="4900" y="1795"/>
                      <a:pt x="5021" y="1801"/>
                      <a:pt x="5130" y="1801"/>
                    </a:cubicBezTo>
                    <a:cubicBezTo>
                      <a:pt x="5490" y="1801"/>
                      <a:pt x="5723" y="1737"/>
                      <a:pt x="5854" y="1604"/>
                    </a:cubicBezTo>
                    <a:cubicBezTo>
                      <a:pt x="5929" y="1528"/>
                      <a:pt x="5953" y="1449"/>
                      <a:pt x="5958" y="1394"/>
                    </a:cubicBezTo>
                    <a:cubicBezTo>
                      <a:pt x="5967" y="1340"/>
                      <a:pt x="5970" y="1248"/>
                      <a:pt x="5907" y="1145"/>
                    </a:cubicBezTo>
                    <a:cubicBezTo>
                      <a:pt x="5794" y="959"/>
                      <a:pt x="5526" y="840"/>
                      <a:pt x="5084" y="780"/>
                    </a:cubicBezTo>
                    <a:cubicBezTo>
                      <a:pt x="5019" y="771"/>
                      <a:pt x="4949" y="767"/>
                      <a:pt x="4878" y="767"/>
                    </a:cubicBezTo>
                    <a:cubicBezTo>
                      <a:pt x="4226" y="767"/>
                      <a:pt x="3371" y="1102"/>
                      <a:pt x="3011" y="1256"/>
                    </a:cubicBezTo>
                    <a:cubicBezTo>
                      <a:pt x="2646" y="939"/>
                      <a:pt x="1756" y="213"/>
                      <a:pt x="1115" y="65"/>
                    </a:cubicBezTo>
                    <a:cubicBezTo>
                      <a:pt x="931" y="22"/>
                      <a:pt x="774" y="0"/>
                      <a:pt x="64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40"/>
              <p:cNvSpPr/>
              <p:nvPr/>
            </p:nvSpPr>
            <p:spPr>
              <a:xfrm>
                <a:off x="4175082" y="3647856"/>
                <a:ext cx="318315" cy="211714"/>
              </a:xfrm>
              <a:custGeom>
                <a:avLst/>
                <a:gdLst/>
                <a:ahLst/>
                <a:cxnLst/>
                <a:rect l="l" t="t" r="r" b="b"/>
                <a:pathLst>
                  <a:path w="6208" h="4129" extrusionOk="0">
                    <a:moveTo>
                      <a:pt x="5046" y="1"/>
                    </a:moveTo>
                    <a:cubicBezTo>
                      <a:pt x="4869" y="1"/>
                      <a:pt x="4645" y="71"/>
                      <a:pt x="4369" y="214"/>
                    </a:cubicBezTo>
                    <a:cubicBezTo>
                      <a:pt x="3776" y="521"/>
                      <a:pt x="3175" y="1425"/>
                      <a:pt x="2946" y="1798"/>
                    </a:cubicBezTo>
                    <a:cubicBezTo>
                      <a:pt x="2724" y="1775"/>
                      <a:pt x="2357" y="1745"/>
                      <a:pt x="1968" y="1745"/>
                    </a:cubicBezTo>
                    <a:cubicBezTo>
                      <a:pt x="1518" y="1745"/>
                      <a:pt x="1038" y="1784"/>
                      <a:pt x="712" y="1917"/>
                    </a:cubicBezTo>
                    <a:cubicBezTo>
                      <a:pt x="287" y="2089"/>
                      <a:pt x="69" y="2269"/>
                      <a:pt x="23" y="2480"/>
                    </a:cubicBezTo>
                    <a:cubicBezTo>
                      <a:pt x="0" y="2591"/>
                      <a:pt x="29" y="2687"/>
                      <a:pt x="74" y="2748"/>
                    </a:cubicBezTo>
                    <a:cubicBezTo>
                      <a:pt x="99" y="2791"/>
                      <a:pt x="147" y="2847"/>
                      <a:pt x="234" y="2890"/>
                    </a:cubicBezTo>
                    <a:cubicBezTo>
                      <a:pt x="316" y="2927"/>
                      <a:pt x="413" y="2948"/>
                      <a:pt x="533" y="2948"/>
                    </a:cubicBezTo>
                    <a:cubicBezTo>
                      <a:pt x="746" y="2948"/>
                      <a:pt x="1021" y="2885"/>
                      <a:pt x="1367" y="2763"/>
                    </a:cubicBezTo>
                    <a:cubicBezTo>
                      <a:pt x="1678" y="2653"/>
                      <a:pt x="1951" y="2567"/>
                      <a:pt x="2187" y="2501"/>
                    </a:cubicBezTo>
                    <a:lnTo>
                      <a:pt x="2187" y="2501"/>
                    </a:lnTo>
                    <a:cubicBezTo>
                      <a:pt x="2001" y="2625"/>
                      <a:pt x="1780" y="2762"/>
                      <a:pt x="1521" y="2914"/>
                    </a:cubicBezTo>
                    <a:cubicBezTo>
                      <a:pt x="1024" y="3200"/>
                      <a:pt x="774" y="3446"/>
                      <a:pt x="734" y="3685"/>
                    </a:cubicBezTo>
                    <a:cubicBezTo>
                      <a:pt x="717" y="3793"/>
                      <a:pt x="745" y="3869"/>
                      <a:pt x="770" y="3917"/>
                    </a:cubicBezTo>
                    <a:cubicBezTo>
                      <a:pt x="794" y="3968"/>
                      <a:pt x="847" y="4043"/>
                      <a:pt x="956" y="4091"/>
                    </a:cubicBezTo>
                    <a:cubicBezTo>
                      <a:pt x="1016" y="4117"/>
                      <a:pt x="1084" y="4129"/>
                      <a:pt x="1158" y="4129"/>
                    </a:cubicBezTo>
                    <a:cubicBezTo>
                      <a:pt x="1337" y="4129"/>
                      <a:pt x="1562" y="4059"/>
                      <a:pt x="1838" y="3915"/>
                    </a:cubicBezTo>
                    <a:cubicBezTo>
                      <a:pt x="2432" y="3608"/>
                      <a:pt x="3033" y="2704"/>
                      <a:pt x="3262" y="2333"/>
                    </a:cubicBezTo>
                    <a:cubicBezTo>
                      <a:pt x="3485" y="2356"/>
                      <a:pt x="3852" y="2385"/>
                      <a:pt x="4243" y="2385"/>
                    </a:cubicBezTo>
                    <a:cubicBezTo>
                      <a:pt x="4690" y="2385"/>
                      <a:pt x="5172" y="2345"/>
                      <a:pt x="5494" y="2211"/>
                    </a:cubicBezTo>
                    <a:cubicBezTo>
                      <a:pt x="5919" y="2038"/>
                      <a:pt x="6137" y="1859"/>
                      <a:pt x="6184" y="1651"/>
                    </a:cubicBezTo>
                    <a:cubicBezTo>
                      <a:pt x="6207" y="1540"/>
                      <a:pt x="6175" y="1443"/>
                      <a:pt x="6132" y="1379"/>
                    </a:cubicBezTo>
                    <a:cubicBezTo>
                      <a:pt x="6107" y="1337"/>
                      <a:pt x="6059" y="1280"/>
                      <a:pt x="5974" y="1238"/>
                    </a:cubicBezTo>
                    <a:cubicBezTo>
                      <a:pt x="5894" y="1200"/>
                      <a:pt x="5795" y="1181"/>
                      <a:pt x="5676" y="1181"/>
                    </a:cubicBezTo>
                    <a:cubicBezTo>
                      <a:pt x="5463" y="1181"/>
                      <a:pt x="5186" y="1241"/>
                      <a:pt x="4840" y="1364"/>
                    </a:cubicBezTo>
                    <a:cubicBezTo>
                      <a:pt x="4528" y="1475"/>
                      <a:pt x="4255" y="1560"/>
                      <a:pt x="4021" y="1627"/>
                    </a:cubicBezTo>
                    <a:cubicBezTo>
                      <a:pt x="4207" y="1502"/>
                      <a:pt x="4426" y="1366"/>
                      <a:pt x="4687" y="1216"/>
                    </a:cubicBezTo>
                    <a:cubicBezTo>
                      <a:pt x="5183" y="927"/>
                      <a:pt x="5433" y="681"/>
                      <a:pt x="5474" y="442"/>
                    </a:cubicBezTo>
                    <a:cubicBezTo>
                      <a:pt x="5491" y="338"/>
                      <a:pt x="5463" y="258"/>
                      <a:pt x="5438" y="212"/>
                    </a:cubicBezTo>
                    <a:cubicBezTo>
                      <a:pt x="5414" y="161"/>
                      <a:pt x="5361" y="86"/>
                      <a:pt x="5252" y="40"/>
                    </a:cubicBezTo>
                    <a:cubicBezTo>
                      <a:pt x="5192" y="14"/>
                      <a:pt x="5123" y="1"/>
                      <a:pt x="504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40"/>
              <p:cNvSpPr/>
              <p:nvPr/>
            </p:nvSpPr>
            <p:spPr>
              <a:xfrm>
                <a:off x="3985368" y="3606734"/>
                <a:ext cx="288217" cy="267553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5218" extrusionOk="0">
                    <a:moveTo>
                      <a:pt x="4163" y="1"/>
                    </a:moveTo>
                    <a:cubicBezTo>
                      <a:pt x="3952" y="1"/>
                      <a:pt x="3710" y="150"/>
                      <a:pt x="3415" y="451"/>
                    </a:cubicBezTo>
                    <a:cubicBezTo>
                      <a:pt x="2953" y="930"/>
                      <a:pt x="2673" y="1980"/>
                      <a:pt x="2576" y="2407"/>
                    </a:cubicBezTo>
                    <a:cubicBezTo>
                      <a:pt x="2106" y="2516"/>
                      <a:pt x="995" y="2806"/>
                      <a:pt x="497" y="3234"/>
                    </a:cubicBezTo>
                    <a:cubicBezTo>
                      <a:pt x="152" y="3533"/>
                      <a:pt x="0" y="3772"/>
                      <a:pt x="26" y="3987"/>
                    </a:cubicBezTo>
                    <a:cubicBezTo>
                      <a:pt x="40" y="4101"/>
                      <a:pt x="99" y="4182"/>
                      <a:pt x="161" y="4226"/>
                    </a:cubicBezTo>
                    <a:cubicBezTo>
                      <a:pt x="198" y="4258"/>
                      <a:pt x="262" y="4298"/>
                      <a:pt x="357" y="4308"/>
                    </a:cubicBezTo>
                    <a:cubicBezTo>
                      <a:pt x="376" y="4310"/>
                      <a:pt x="398" y="4311"/>
                      <a:pt x="417" y="4311"/>
                    </a:cubicBezTo>
                    <a:cubicBezTo>
                      <a:pt x="656" y="4311"/>
                      <a:pt x="975" y="4153"/>
                      <a:pt x="1390" y="3828"/>
                    </a:cubicBezTo>
                    <a:cubicBezTo>
                      <a:pt x="1649" y="3624"/>
                      <a:pt x="1879" y="3455"/>
                      <a:pt x="2081" y="3318"/>
                    </a:cubicBezTo>
                    <a:lnTo>
                      <a:pt x="2081" y="3318"/>
                    </a:lnTo>
                    <a:cubicBezTo>
                      <a:pt x="1944" y="3492"/>
                      <a:pt x="1780" y="3695"/>
                      <a:pt x="1581" y="3919"/>
                    </a:cubicBezTo>
                    <a:cubicBezTo>
                      <a:pt x="1204" y="4351"/>
                      <a:pt x="1043" y="4665"/>
                      <a:pt x="1082" y="4903"/>
                    </a:cubicBezTo>
                    <a:cubicBezTo>
                      <a:pt x="1099" y="5009"/>
                      <a:pt x="1151" y="5074"/>
                      <a:pt x="1192" y="5110"/>
                    </a:cubicBezTo>
                    <a:cubicBezTo>
                      <a:pt x="1229" y="5151"/>
                      <a:pt x="1304" y="5206"/>
                      <a:pt x="1424" y="5214"/>
                    </a:cubicBezTo>
                    <a:cubicBezTo>
                      <a:pt x="1434" y="5214"/>
                      <a:pt x="1448" y="5218"/>
                      <a:pt x="1460" y="5218"/>
                    </a:cubicBezTo>
                    <a:cubicBezTo>
                      <a:pt x="1670" y="5218"/>
                      <a:pt x="1912" y="5069"/>
                      <a:pt x="2204" y="4767"/>
                    </a:cubicBezTo>
                    <a:cubicBezTo>
                      <a:pt x="2668" y="4287"/>
                      <a:pt x="2946" y="3234"/>
                      <a:pt x="3045" y="2809"/>
                    </a:cubicBezTo>
                    <a:cubicBezTo>
                      <a:pt x="3516" y="2702"/>
                      <a:pt x="4625" y="2412"/>
                      <a:pt x="5122" y="1980"/>
                    </a:cubicBezTo>
                    <a:cubicBezTo>
                      <a:pt x="5468" y="1681"/>
                      <a:pt x="5620" y="1441"/>
                      <a:pt x="5595" y="1227"/>
                    </a:cubicBezTo>
                    <a:cubicBezTo>
                      <a:pt x="5581" y="1115"/>
                      <a:pt x="5521" y="1033"/>
                      <a:pt x="5460" y="988"/>
                    </a:cubicBezTo>
                    <a:cubicBezTo>
                      <a:pt x="5421" y="956"/>
                      <a:pt x="5359" y="918"/>
                      <a:pt x="5264" y="908"/>
                    </a:cubicBezTo>
                    <a:cubicBezTo>
                      <a:pt x="5245" y="906"/>
                      <a:pt x="5225" y="905"/>
                      <a:pt x="5205" y="905"/>
                    </a:cubicBezTo>
                    <a:cubicBezTo>
                      <a:pt x="4966" y="905"/>
                      <a:pt x="4647" y="1064"/>
                      <a:pt x="4231" y="1390"/>
                    </a:cubicBezTo>
                    <a:cubicBezTo>
                      <a:pt x="3970" y="1594"/>
                      <a:pt x="3738" y="1763"/>
                      <a:pt x="3540" y="1901"/>
                    </a:cubicBezTo>
                    <a:cubicBezTo>
                      <a:pt x="3677" y="1727"/>
                      <a:pt x="3840" y="1524"/>
                      <a:pt x="4038" y="1301"/>
                    </a:cubicBezTo>
                    <a:cubicBezTo>
                      <a:pt x="4417" y="869"/>
                      <a:pt x="4576" y="555"/>
                      <a:pt x="4538" y="314"/>
                    </a:cubicBezTo>
                    <a:cubicBezTo>
                      <a:pt x="4521" y="207"/>
                      <a:pt x="4470" y="144"/>
                      <a:pt x="4429" y="108"/>
                    </a:cubicBezTo>
                    <a:cubicBezTo>
                      <a:pt x="4392" y="67"/>
                      <a:pt x="4317" y="11"/>
                      <a:pt x="4197" y="2"/>
                    </a:cubicBezTo>
                    <a:cubicBezTo>
                      <a:pt x="4186" y="1"/>
                      <a:pt x="4174" y="1"/>
                      <a:pt x="416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40"/>
              <p:cNvSpPr/>
              <p:nvPr/>
            </p:nvSpPr>
            <p:spPr>
              <a:xfrm>
                <a:off x="4062023" y="3184595"/>
                <a:ext cx="241146" cy="307394"/>
              </a:xfrm>
              <a:custGeom>
                <a:avLst/>
                <a:gdLst/>
                <a:ahLst/>
                <a:cxnLst/>
                <a:rect l="l" t="t" r="r" b="b"/>
                <a:pathLst>
                  <a:path w="4703" h="5995" extrusionOk="0">
                    <a:moveTo>
                      <a:pt x="1495" y="0"/>
                    </a:moveTo>
                    <a:cubicBezTo>
                      <a:pt x="1398" y="0"/>
                      <a:pt x="1320" y="42"/>
                      <a:pt x="1270" y="87"/>
                    </a:cubicBezTo>
                    <a:cubicBezTo>
                      <a:pt x="1233" y="118"/>
                      <a:pt x="1183" y="173"/>
                      <a:pt x="1152" y="263"/>
                    </a:cubicBezTo>
                    <a:cubicBezTo>
                      <a:pt x="1076" y="499"/>
                      <a:pt x="1166" y="861"/>
                      <a:pt x="1429" y="1371"/>
                    </a:cubicBezTo>
                    <a:cubicBezTo>
                      <a:pt x="1579" y="1666"/>
                      <a:pt x="1702" y="1926"/>
                      <a:pt x="1798" y="2147"/>
                    </a:cubicBezTo>
                    <a:cubicBezTo>
                      <a:pt x="1651" y="1978"/>
                      <a:pt x="1484" y="1779"/>
                      <a:pt x="1303" y="1542"/>
                    </a:cubicBezTo>
                    <a:cubicBezTo>
                      <a:pt x="951" y="1088"/>
                      <a:pt x="675" y="873"/>
                      <a:pt x="432" y="862"/>
                    </a:cubicBezTo>
                    <a:cubicBezTo>
                      <a:pt x="323" y="869"/>
                      <a:pt x="251" y="898"/>
                      <a:pt x="209" y="929"/>
                    </a:cubicBezTo>
                    <a:cubicBezTo>
                      <a:pt x="161" y="960"/>
                      <a:pt x="93" y="1021"/>
                      <a:pt x="60" y="1135"/>
                    </a:cubicBezTo>
                    <a:cubicBezTo>
                      <a:pt x="0" y="1345"/>
                      <a:pt x="98" y="1625"/>
                      <a:pt x="350" y="1987"/>
                    </a:cubicBezTo>
                    <a:cubicBezTo>
                      <a:pt x="731" y="2533"/>
                      <a:pt x="1707" y="3011"/>
                      <a:pt x="2106" y="3188"/>
                    </a:cubicBezTo>
                    <a:cubicBezTo>
                      <a:pt x="2123" y="3671"/>
                      <a:pt x="2197" y="4817"/>
                      <a:pt x="2523" y="5387"/>
                    </a:cubicBezTo>
                    <a:cubicBezTo>
                      <a:pt x="2752" y="5784"/>
                      <a:pt x="2958" y="5977"/>
                      <a:pt x="3171" y="5994"/>
                    </a:cubicBezTo>
                    <a:lnTo>
                      <a:pt x="3200" y="5994"/>
                    </a:lnTo>
                    <a:cubicBezTo>
                      <a:pt x="3301" y="5994"/>
                      <a:pt x="3380" y="5953"/>
                      <a:pt x="3431" y="5907"/>
                    </a:cubicBezTo>
                    <a:cubicBezTo>
                      <a:pt x="3470" y="5875"/>
                      <a:pt x="3520" y="5822"/>
                      <a:pt x="3549" y="5730"/>
                    </a:cubicBezTo>
                    <a:cubicBezTo>
                      <a:pt x="3625" y="5494"/>
                      <a:pt x="3537" y="5132"/>
                      <a:pt x="3274" y="4622"/>
                    </a:cubicBezTo>
                    <a:cubicBezTo>
                      <a:pt x="3122" y="4329"/>
                      <a:pt x="3001" y="4067"/>
                      <a:pt x="2905" y="3846"/>
                    </a:cubicBezTo>
                    <a:lnTo>
                      <a:pt x="2905" y="3846"/>
                    </a:lnTo>
                    <a:cubicBezTo>
                      <a:pt x="3052" y="4014"/>
                      <a:pt x="3217" y="4214"/>
                      <a:pt x="3402" y="4451"/>
                    </a:cubicBezTo>
                    <a:cubicBezTo>
                      <a:pt x="3753" y="4905"/>
                      <a:pt x="4028" y="5122"/>
                      <a:pt x="4272" y="5131"/>
                    </a:cubicBezTo>
                    <a:lnTo>
                      <a:pt x="4288" y="5131"/>
                    </a:lnTo>
                    <a:cubicBezTo>
                      <a:pt x="4385" y="5131"/>
                      <a:pt x="4455" y="5093"/>
                      <a:pt x="4496" y="5064"/>
                    </a:cubicBezTo>
                    <a:cubicBezTo>
                      <a:pt x="4544" y="5033"/>
                      <a:pt x="4612" y="4972"/>
                      <a:pt x="4642" y="4856"/>
                    </a:cubicBezTo>
                    <a:cubicBezTo>
                      <a:pt x="4702" y="4648"/>
                      <a:pt x="4607" y="4368"/>
                      <a:pt x="4352" y="4006"/>
                    </a:cubicBezTo>
                    <a:cubicBezTo>
                      <a:pt x="3972" y="3460"/>
                      <a:pt x="2994" y="2984"/>
                      <a:pt x="2595" y="2806"/>
                    </a:cubicBezTo>
                    <a:cubicBezTo>
                      <a:pt x="2577" y="2325"/>
                      <a:pt x="2506" y="1178"/>
                      <a:pt x="2180" y="610"/>
                    </a:cubicBezTo>
                    <a:cubicBezTo>
                      <a:pt x="1951" y="210"/>
                      <a:pt x="1745" y="19"/>
                      <a:pt x="1531" y="2"/>
                    </a:cubicBezTo>
                    <a:cubicBezTo>
                      <a:pt x="1519" y="1"/>
                      <a:pt x="1507" y="0"/>
                      <a:pt x="149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40"/>
              <p:cNvSpPr/>
              <p:nvPr/>
            </p:nvSpPr>
            <p:spPr>
              <a:xfrm>
                <a:off x="3943273" y="4051894"/>
                <a:ext cx="441785" cy="410969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8015" extrusionOk="0">
                    <a:moveTo>
                      <a:pt x="4846" y="1"/>
                    </a:moveTo>
                    <a:cubicBezTo>
                      <a:pt x="4814" y="1"/>
                      <a:pt x="4781" y="18"/>
                      <a:pt x="4779" y="51"/>
                    </a:cubicBezTo>
                    <a:cubicBezTo>
                      <a:pt x="4752" y="420"/>
                      <a:pt x="4721" y="788"/>
                      <a:pt x="4694" y="1157"/>
                    </a:cubicBezTo>
                    <a:cubicBezTo>
                      <a:pt x="4649" y="1746"/>
                      <a:pt x="4602" y="2333"/>
                      <a:pt x="4557" y="2922"/>
                    </a:cubicBezTo>
                    <a:cubicBezTo>
                      <a:pt x="4549" y="3041"/>
                      <a:pt x="4538" y="3161"/>
                      <a:pt x="4530" y="3280"/>
                    </a:cubicBezTo>
                    <a:cubicBezTo>
                      <a:pt x="4462" y="3287"/>
                      <a:pt x="4395" y="3297"/>
                      <a:pt x="4329" y="3311"/>
                    </a:cubicBezTo>
                    <a:cubicBezTo>
                      <a:pt x="4158" y="2773"/>
                      <a:pt x="3989" y="2232"/>
                      <a:pt x="3818" y="1695"/>
                    </a:cubicBezTo>
                    <a:cubicBezTo>
                      <a:pt x="3796" y="1618"/>
                      <a:pt x="3770" y="1539"/>
                      <a:pt x="3747" y="1463"/>
                    </a:cubicBezTo>
                    <a:cubicBezTo>
                      <a:pt x="3738" y="1436"/>
                      <a:pt x="3714" y="1425"/>
                      <a:pt x="3689" y="1425"/>
                    </a:cubicBezTo>
                    <a:cubicBezTo>
                      <a:pt x="3651" y="1425"/>
                      <a:pt x="3612" y="1451"/>
                      <a:pt x="3622" y="1490"/>
                    </a:cubicBezTo>
                    <a:cubicBezTo>
                      <a:pt x="3762" y="2056"/>
                      <a:pt x="3898" y="2621"/>
                      <a:pt x="4037" y="3186"/>
                    </a:cubicBezTo>
                    <a:cubicBezTo>
                      <a:pt x="4052" y="3251"/>
                      <a:pt x="4069" y="3314"/>
                      <a:pt x="4083" y="3379"/>
                    </a:cubicBezTo>
                    <a:cubicBezTo>
                      <a:pt x="4015" y="3401"/>
                      <a:pt x="3951" y="3427"/>
                      <a:pt x="3885" y="3458"/>
                    </a:cubicBezTo>
                    <a:cubicBezTo>
                      <a:pt x="3730" y="3246"/>
                      <a:pt x="3574" y="3034"/>
                      <a:pt x="3421" y="2826"/>
                    </a:cubicBezTo>
                    <a:cubicBezTo>
                      <a:pt x="3407" y="2808"/>
                      <a:pt x="3388" y="2800"/>
                      <a:pt x="3370" y="2800"/>
                    </a:cubicBezTo>
                    <a:cubicBezTo>
                      <a:pt x="3328" y="2800"/>
                      <a:pt x="3286" y="2838"/>
                      <a:pt x="3310" y="2879"/>
                    </a:cubicBezTo>
                    <a:cubicBezTo>
                      <a:pt x="3439" y="3106"/>
                      <a:pt x="3571" y="3331"/>
                      <a:pt x="3702" y="3555"/>
                    </a:cubicBezTo>
                    <a:cubicBezTo>
                      <a:pt x="3619" y="3606"/>
                      <a:pt x="3540" y="3662"/>
                      <a:pt x="3467" y="3722"/>
                    </a:cubicBezTo>
                    <a:cubicBezTo>
                      <a:pt x="3033" y="3439"/>
                      <a:pt x="2601" y="3157"/>
                      <a:pt x="2168" y="2872"/>
                    </a:cubicBezTo>
                    <a:cubicBezTo>
                      <a:pt x="2101" y="2830"/>
                      <a:pt x="2038" y="2787"/>
                      <a:pt x="1972" y="2744"/>
                    </a:cubicBezTo>
                    <a:cubicBezTo>
                      <a:pt x="1958" y="2736"/>
                      <a:pt x="1944" y="2733"/>
                      <a:pt x="1930" y="2733"/>
                    </a:cubicBezTo>
                    <a:cubicBezTo>
                      <a:pt x="1876" y="2733"/>
                      <a:pt x="1831" y="2783"/>
                      <a:pt x="1880" y="2819"/>
                    </a:cubicBezTo>
                    <a:lnTo>
                      <a:pt x="3160" y="3773"/>
                    </a:lnTo>
                    <a:lnTo>
                      <a:pt x="3306" y="3883"/>
                    </a:lnTo>
                    <a:cubicBezTo>
                      <a:pt x="3286" y="3908"/>
                      <a:pt x="3264" y="3934"/>
                      <a:pt x="3245" y="3959"/>
                    </a:cubicBezTo>
                    <a:cubicBezTo>
                      <a:pt x="2962" y="3837"/>
                      <a:pt x="2675" y="3715"/>
                      <a:pt x="2392" y="3594"/>
                    </a:cubicBezTo>
                    <a:cubicBezTo>
                      <a:pt x="2380" y="3589"/>
                      <a:pt x="2369" y="3587"/>
                      <a:pt x="2358" y="3587"/>
                    </a:cubicBezTo>
                    <a:cubicBezTo>
                      <a:pt x="2301" y="3587"/>
                      <a:pt x="2268" y="3653"/>
                      <a:pt x="2328" y="3683"/>
                    </a:cubicBezTo>
                    <a:cubicBezTo>
                      <a:pt x="2598" y="3828"/>
                      <a:pt x="2869" y="3976"/>
                      <a:pt x="3142" y="4122"/>
                    </a:cubicBezTo>
                    <a:cubicBezTo>
                      <a:pt x="3115" y="4174"/>
                      <a:pt x="3091" y="4229"/>
                      <a:pt x="3072" y="4285"/>
                    </a:cubicBezTo>
                    <a:cubicBezTo>
                      <a:pt x="2750" y="4229"/>
                      <a:pt x="2427" y="4174"/>
                      <a:pt x="2108" y="4116"/>
                    </a:cubicBezTo>
                    <a:cubicBezTo>
                      <a:pt x="2102" y="4115"/>
                      <a:pt x="2097" y="4115"/>
                      <a:pt x="2091" y="4115"/>
                    </a:cubicBezTo>
                    <a:cubicBezTo>
                      <a:pt x="2022" y="4115"/>
                      <a:pt x="2001" y="4200"/>
                      <a:pt x="2074" y="4217"/>
                    </a:cubicBezTo>
                    <a:cubicBezTo>
                      <a:pt x="2393" y="4301"/>
                      <a:pt x="2712" y="4383"/>
                      <a:pt x="3032" y="4466"/>
                    </a:cubicBezTo>
                    <a:cubicBezTo>
                      <a:pt x="3023" y="4519"/>
                      <a:pt x="3021" y="4574"/>
                      <a:pt x="3021" y="4627"/>
                    </a:cubicBezTo>
                    <a:cubicBezTo>
                      <a:pt x="2166" y="4668"/>
                      <a:pt x="1310" y="4705"/>
                      <a:pt x="456" y="4746"/>
                    </a:cubicBezTo>
                    <a:cubicBezTo>
                      <a:pt x="333" y="4753"/>
                      <a:pt x="207" y="4756"/>
                      <a:pt x="84" y="4763"/>
                    </a:cubicBezTo>
                    <a:cubicBezTo>
                      <a:pt x="2" y="4767"/>
                      <a:pt x="1" y="4867"/>
                      <a:pt x="84" y="4867"/>
                    </a:cubicBezTo>
                    <a:cubicBezTo>
                      <a:pt x="963" y="4861"/>
                      <a:pt x="1844" y="4857"/>
                      <a:pt x="2723" y="4850"/>
                    </a:cubicBezTo>
                    <a:cubicBezTo>
                      <a:pt x="2828" y="4850"/>
                      <a:pt x="2936" y="4849"/>
                      <a:pt x="3040" y="4849"/>
                    </a:cubicBezTo>
                    <a:cubicBezTo>
                      <a:pt x="3047" y="4891"/>
                      <a:pt x="3057" y="4934"/>
                      <a:pt x="3067" y="4975"/>
                    </a:cubicBezTo>
                    <a:cubicBezTo>
                      <a:pt x="2743" y="5065"/>
                      <a:pt x="2419" y="5159"/>
                      <a:pt x="2095" y="5251"/>
                    </a:cubicBezTo>
                    <a:cubicBezTo>
                      <a:pt x="2024" y="5272"/>
                      <a:pt x="2044" y="5354"/>
                      <a:pt x="2110" y="5354"/>
                    </a:cubicBezTo>
                    <a:cubicBezTo>
                      <a:pt x="2116" y="5354"/>
                      <a:pt x="2122" y="5353"/>
                      <a:pt x="2129" y="5352"/>
                    </a:cubicBezTo>
                    <a:cubicBezTo>
                      <a:pt x="2467" y="5285"/>
                      <a:pt x="2801" y="5219"/>
                      <a:pt x="3139" y="5154"/>
                    </a:cubicBezTo>
                    <a:cubicBezTo>
                      <a:pt x="3161" y="5200"/>
                      <a:pt x="3190" y="5243"/>
                      <a:pt x="3221" y="5285"/>
                    </a:cubicBezTo>
                    <a:cubicBezTo>
                      <a:pt x="2658" y="5601"/>
                      <a:pt x="2095" y="5915"/>
                      <a:pt x="1530" y="6231"/>
                    </a:cubicBezTo>
                    <a:cubicBezTo>
                      <a:pt x="1449" y="6275"/>
                      <a:pt x="1368" y="6323"/>
                      <a:pt x="1284" y="6367"/>
                    </a:cubicBezTo>
                    <a:cubicBezTo>
                      <a:pt x="1227" y="6399"/>
                      <a:pt x="1261" y="6465"/>
                      <a:pt x="1315" y="6465"/>
                    </a:cubicBezTo>
                    <a:cubicBezTo>
                      <a:pt x="1325" y="6465"/>
                      <a:pt x="1337" y="6463"/>
                      <a:pt x="1349" y="6456"/>
                    </a:cubicBezTo>
                    <a:cubicBezTo>
                      <a:pt x="1956" y="6158"/>
                      <a:pt x="2564" y="5859"/>
                      <a:pt x="3170" y="5564"/>
                    </a:cubicBezTo>
                    <a:cubicBezTo>
                      <a:pt x="3243" y="5526"/>
                      <a:pt x="3315" y="5492"/>
                      <a:pt x="3388" y="5456"/>
                    </a:cubicBezTo>
                    <a:cubicBezTo>
                      <a:pt x="3424" y="5483"/>
                      <a:pt x="3463" y="5509"/>
                      <a:pt x="3501" y="5533"/>
                    </a:cubicBezTo>
                    <a:cubicBezTo>
                      <a:pt x="3238" y="5791"/>
                      <a:pt x="2979" y="6050"/>
                      <a:pt x="2716" y="6308"/>
                    </a:cubicBezTo>
                    <a:cubicBezTo>
                      <a:pt x="2272" y="6745"/>
                      <a:pt x="1830" y="7182"/>
                      <a:pt x="1386" y="7620"/>
                    </a:cubicBezTo>
                    <a:cubicBezTo>
                      <a:pt x="1284" y="7719"/>
                      <a:pt x="1182" y="7822"/>
                      <a:pt x="1079" y="7922"/>
                    </a:cubicBezTo>
                    <a:cubicBezTo>
                      <a:pt x="1040" y="7961"/>
                      <a:pt x="1081" y="8014"/>
                      <a:pt x="1128" y="8014"/>
                    </a:cubicBezTo>
                    <a:cubicBezTo>
                      <a:pt x="1142" y="8014"/>
                      <a:pt x="1158" y="8009"/>
                      <a:pt x="1171" y="7997"/>
                    </a:cubicBezTo>
                    <a:cubicBezTo>
                      <a:pt x="1467" y="7728"/>
                      <a:pt x="1760" y="7461"/>
                      <a:pt x="2055" y="7193"/>
                    </a:cubicBezTo>
                    <a:cubicBezTo>
                      <a:pt x="2521" y="6769"/>
                      <a:pt x="2989" y="6344"/>
                      <a:pt x="3456" y="5917"/>
                    </a:cubicBezTo>
                    <a:cubicBezTo>
                      <a:pt x="3555" y="5828"/>
                      <a:pt x="3654" y="5736"/>
                      <a:pt x="3755" y="5646"/>
                    </a:cubicBezTo>
                    <a:cubicBezTo>
                      <a:pt x="3786" y="5658"/>
                      <a:pt x="3818" y="5668"/>
                      <a:pt x="3851" y="5676"/>
                    </a:cubicBezTo>
                    <a:cubicBezTo>
                      <a:pt x="3639" y="6071"/>
                      <a:pt x="3426" y="6463"/>
                      <a:pt x="3214" y="6857"/>
                    </a:cubicBezTo>
                    <a:lnTo>
                      <a:pt x="3119" y="7036"/>
                    </a:lnTo>
                    <a:cubicBezTo>
                      <a:pt x="3096" y="7078"/>
                      <a:pt x="3138" y="7117"/>
                      <a:pt x="3180" y="7117"/>
                    </a:cubicBezTo>
                    <a:cubicBezTo>
                      <a:pt x="3199" y="7117"/>
                      <a:pt x="3217" y="7109"/>
                      <a:pt x="3229" y="7091"/>
                    </a:cubicBezTo>
                    <a:cubicBezTo>
                      <a:pt x="3492" y="6687"/>
                      <a:pt x="3755" y="6284"/>
                      <a:pt x="4020" y="5879"/>
                    </a:cubicBezTo>
                    <a:cubicBezTo>
                      <a:pt x="4049" y="5832"/>
                      <a:pt x="4081" y="5786"/>
                      <a:pt x="4110" y="5736"/>
                    </a:cubicBezTo>
                    <a:cubicBezTo>
                      <a:pt x="4151" y="5743"/>
                      <a:pt x="4190" y="5748"/>
                      <a:pt x="4231" y="5755"/>
                    </a:cubicBezTo>
                    <a:cubicBezTo>
                      <a:pt x="4173" y="6192"/>
                      <a:pt x="4115" y="6627"/>
                      <a:pt x="4061" y="7065"/>
                    </a:cubicBezTo>
                    <a:lnTo>
                      <a:pt x="4035" y="7257"/>
                    </a:lnTo>
                    <a:cubicBezTo>
                      <a:pt x="4030" y="7289"/>
                      <a:pt x="4067" y="7309"/>
                      <a:pt x="4102" y="7309"/>
                    </a:cubicBezTo>
                    <a:cubicBezTo>
                      <a:pt x="4129" y="7309"/>
                      <a:pt x="4154" y="7297"/>
                      <a:pt x="4160" y="7272"/>
                    </a:cubicBezTo>
                    <a:cubicBezTo>
                      <a:pt x="4260" y="6827"/>
                      <a:pt x="4363" y="6378"/>
                      <a:pt x="4463" y="5932"/>
                    </a:cubicBezTo>
                    <a:cubicBezTo>
                      <a:pt x="4474" y="5883"/>
                      <a:pt x="4484" y="5833"/>
                      <a:pt x="4498" y="5786"/>
                    </a:cubicBezTo>
                    <a:cubicBezTo>
                      <a:pt x="4515" y="5787"/>
                      <a:pt x="4532" y="5787"/>
                      <a:pt x="4549" y="5789"/>
                    </a:cubicBezTo>
                    <a:cubicBezTo>
                      <a:pt x="4622" y="6402"/>
                      <a:pt x="4701" y="7011"/>
                      <a:pt x="4774" y="7624"/>
                    </a:cubicBezTo>
                    <a:cubicBezTo>
                      <a:pt x="4786" y="7714"/>
                      <a:pt x="4796" y="7803"/>
                      <a:pt x="4808" y="7890"/>
                    </a:cubicBezTo>
                    <a:cubicBezTo>
                      <a:pt x="4812" y="7923"/>
                      <a:pt x="4846" y="7940"/>
                      <a:pt x="4878" y="7940"/>
                    </a:cubicBezTo>
                    <a:cubicBezTo>
                      <a:pt x="4909" y="7940"/>
                      <a:pt x="4939" y="7924"/>
                      <a:pt x="4936" y="7890"/>
                    </a:cubicBezTo>
                    <a:cubicBezTo>
                      <a:pt x="4905" y="7263"/>
                      <a:pt x="4871" y="6635"/>
                      <a:pt x="4839" y="6009"/>
                    </a:cubicBezTo>
                    <a:cubicBezTo>
                      <a:pt x="4834" y="5936"/>
                      <a:pt x="4830" y="5862"/>
                      <a:pt x="4829" y="5789"/>
                    </a:cubicBezTo>
                    <a:cubicBezTo>
                      <a:pt x="4866" y="5787"/>
                      <a:pt x="4905" y="5786"/>
                      <a:pt x="4941" y="5780"/>
                    </a:cubicBezTo>
                    <a:lnTo>
                      <a:pt x="5428" y="6709"/>
                    </a:lnTo>
                    <a:cubicBezTo>
                      <a:pt x="5437" y="6727"/>
                      <a:pt x="5456" y="6735"/>
                      <a:pt x="5476" y="6735"/>
                    </a:cubicBezTo>
                    <a:cubicBezTo>
                      <a:pt x="5515" y="6735"/>
                      <a:pt x="5559" y="6705"/>
                      <a:pt x="5545" y="6668"/>
                    </a:cubicBezTo>
                    <a:cubicBezTo>
                      <a:pt x="5426" y="6361"/>
                      <a:pt x="5308" y="6053"/>
                      <a:pt x="5189" y="5746"/>
                    </a:cubicBezTo>
                    <a:cubicBezTo>
                      <a:pt x="5240" y="5738"/>
                      <a:pt x="5289" y="5727"/>
                      <a:pt x="5337" y="5714"/>
                    </a:cubicBezTo>
                    <a:cubicBezTo>
                      <a:pt x="5733" y="6111"/>
                      <a:pt x="6129" y="6511"/>
                      <a:pt x="6523" y="6907"/>
                    </a:cubicBezTo>
                    <a:lnTo>
                      <a:pt x="6697" y="7079"/>
                    </a:lnTo>
                    <a:cubicBezTo>
                      <a:pt x="6709" y="7091"/>
                      <a:pt x="6723" y="7096"/>
                      <a:pt x="6738" y="7096"/>
                    </a:cubicBezTo>
                    <a:cubicBezTo>
                      <a:pt x="6782" y="7096"/>
                      <a:pt x="6828" y="7053"/>
                      <a:pt x="6796" y="7016"/>
                    </a:cubicBezTo>
                    <a:cubicBezTo>
                      <a:pt x="6435" y="6600"/>
                      <a:pt x="6071" y="6181"/>
                      <a:pt x="5709" y="5765"/>
                    </a:cubicBezTo>
                    <a:cubicBezTo>
                      <a:pt x="5670" y="5721"/>
                      <a:pt x="5632" y="5678"/>
                      <a:pt x="5593" y="5634"/>
                    </a:cubicBezTo>
                    <a:cubicBezTo>
                      <a:pt x="5648" y="5615"/>
                      <a:pt x="5699" y="5593"/>
                      <a:pt x="5750" y="5569"/>
                    </a:cubicBezTo>
                    <a:cubicBezTo>
                      <a:pt x="6110" y="5777"/>
                      <a:pt x="6472" y="5983"/>
                      <a:pt x="6834" y="6190"/>
                    </a:cubicBezTo>
                    <a:cubicBezTo>
                      <a:pt x="6845" y="6196"/>
                      <a:pt x="6855" y="6199"/>
                      <a:pt x="6866" y="6199"/>
                    </a:cubicBezTo>
                    <a:cubicBezTo>
                      <a:pt x="6885" y="6199"/>
                      <a:pt x="6903" y="6189"/>
                      <a:pt x="6914" y="6175"/>
                    </a:cubicBezTo>
                    <a:cubicBezTo>
                      <a:pt x="6936" y="6156"/>
                      <a:pt x="6941" y="6129"/>
                      <a:pt x="6911" y="6106"/>
                    </a:cubicBezTo>
                    <a:cubicBezTo>
                      <a:pt x="6592" y="5890"/>
                      <a:pt x="6272" y="5671"/>
                      <a:pt x="5955" y="5453"/>
                    </a:cubicBezTo>
                    <a:cubicBezTo>
                      <a:pt x="6028" y="5403"/>
                      <a:pt x="6100" y="5350"/>
                      <a:pt x="6161" y="5291"/>
                    </a:cubicBezTo>
                    <a:cubicBezTo>
                      <a:pt x="6844" y="5461"/>
                      <a:pt x="7529" y="5634"/>
                      <a:pt x="8211" y="5804"/>
                    </a:cubicBezTo>
                    <a:cubicBezTo>
                      <a:pt x="8310" y="5830"/>
                      <a:pt x="8407" y="5854"/>
                      <a:pt x="8506" y="5879"/>
                    </a:cubicBezTo>
                    <a:cubicBezTo>
                      <a:pt x="8514" y="5881"/>
                      <a:pt x="8522" y="5882"/>
                      <a:pt x="8529" y="5882"/>
                    </a:cubicBezTo>
                    <a:cubicBezTo>
                      <a:pt x="8597" y="5882"/>
                      <a:pt x="8615" y="5800"/>
                      <a:pt x="8546" y="5779"/>
                    </a:cubicBezTo>
                    <a:cubicBezTo>
                      <a:pt x="7875" y="5577"/>
                      <a:pt x="7203" y="5376"/>
                      <a:pt x="6530" y="5175"/>
                    </a:cubicBezTo>
                    <a:lnTo>
                      <a:pt x="6319" y="5111"/>
                    </a:lnTo>
                    <a:cubicBezTo>
                      <a:pt x="6348" y="5069"/>
                      <a:pt x="6373" y="5023"/>
                      <a:pt x="6394" y="4977"/>
                    </a:cubicBezTo>
                    <a:cubicBezTo>
                      <a:pt x="6779" y="5002"/>
                      <a:pt x="7168" y="5029"/>
                      <a:pt x="7554" y="5055"/>
                    </a:cubicBezTo>
                    <a:cubicBezTo>
                      <a:pt x="7556" y="5055"/>
                      <a:pt x="7558" y="5055"/>
                      <a:pt x="7559" y="5055"/>
                    </a:cubicBezTo>
                    <a:cubicBezTo>
                      <a:pt x="7627" y="5055"/>
                      <a:pt x="7643" y="4961"/>
                      <a:pt x="7571" y="4953"/>
                    </a:cubicBezTo>
                    <a:cubicBezTo>
                      <a:pt x="7197" y="4901"/>
                      <a:pt x="6825" y="4850"/>
                      <a:pt x="6452" y="4801"/>
                    </a:cubicBezTo>
                    <a:cubicBezTo>
                      <a:pt x="6469" y="4719"/>
                      <a:pt x="6472" y="4635"/>
                      <a:pt x="6467" y="4552"/>
                    </a:cubicBezTo>
                    <a:cubicBezTo>
                      <a:pt x="6697" y="4514"/>
                      <a:pt x="6928" y="4475"/>
                      <a:pt x="7155" y="4439"/>
                    </a:cubicBezTo>
                    <a:cubicBezTo>
                      <a:pt x="7224" y="4429"/>
                      <a:pt x="7212" y="4336"/>
                      <a:pt x="7145" y="4336"/>
                    </a:cubicBezTo>
                    <a:cubicBezTo>
                      <a:pt x="7143" y="4336"/>
                      <a:pt x="7140" y="4336"/>
                      <a:pt x="7138" y="4337"/>
                    </a:cubicBezTo>
                    <a:lnTo>
                      <a:pt x="6441" y="4395"/>
                    </a:lnTo>
                    <a:cubicBezTo>
                      <a:pt x="6428" y="4338"/>
                      <a:pt x="6411" y="4284"/>
                      <a:pt x="6390" y="4227"/>
                    </a:cubicBezTo>
                    <a:cubicBezTo>
                      <a:pt x="6882" y="4065"/>
                      <a:pt x="7377" y="3905"/>
                      <a:pt x="7870" y="3743"/>
                    </a:cubicBezTo>
                    <a:cubicBezTo>
                      <a:pt x="7937" y="3723"/>
                      <a:pt x="7922" y="3640"/>
                      <a:pt x="7859" y="3640"/>
                    </a:cubicBezTo>
                    <a:cubicBezTo>
                      <a:pt x="7851" y="3640"/>
                      <a:pt x="7844" y="3641"/>
                      <a:pt x="7836" y="3644"/>
                    </a:cubicBezTo>
                    <a:cubicBezTo>
                      <a:pt x="7324" y="3780"/>
                      <a:pt x="6813" y="3913"/>
                      <a:pt x="6303" y="4050"/>
                    </a:cubicBezTo>
                    <a:cubicBezTo>
                      <a:pt x="6247" y="3954"/>
                      <a:pt x="6175" y="3866"/>
                      <a:pt x="6093" y="3782"/>
                    </a:cubicBezTo>
                    <a:lnTo>
                      <a:pt x="6612" y="3391"/>
                    </a:lnTo>
                    <a:cubicBezTo>
                      <a:pt x="6656" y="3357"/>
                      <a:pt x="6614" y="3298"/>
                      <a:pt x="6564" y="3298"/>
                    </a:cubicBezTo>
                    <a:cubicBezTo>
                      <a:pt x="6553" y="3298"/>
                      <a:pt x="6542" y="3301"/>
                      <a:pt x="6532" y="3307"/>
                    </a:cubicBezTo>
                    <a:cubicBezTo>
                      <a:pt x="6341" y="3425"/>
                      <a:pt x="6148" y="3545"/>
                      <a:pt x="5958" y="3662"/>
                    </a:cubicBezTo>
                    <a:cubicBezTo>
                      <a:pt x="5887" y="3606"/>
                      <a:pt x="5812" y="3555"/>
                      <a:pt x="5728" y="3511"/>
                    </a:cubicBezTo>
                    <a:lnTo>
                      <a:pt x="6778" y="2161"/>
                    </a:lnTo>
                    <a:cubicBezTo>
                      <a:pt x="6829" y="2094"/>
                      <a:pt x="6882" y="2026"/>
                      <a:pt x="6933" y="1959"/>
                    </a:cubicBezTo>
                    <a:cubicBezTo>
                      <a:pt x="6965" y="1920"/>
                      <a:pt x="6921" y="1884"/>
                      <a:pt x="6876" y="1884"/>
                    </a:cubicBezTo>
                    <a:cubicBezTo>
                      <a:pt x="6856" y="1884"/>
                      <a:pt x="6836" y="1890"/>
                      <a:pt x="6822" y="1906"/>
                    </a:cubicBezTo>
                    <a:cubicBezTo>
                      <a:pt x="6428" y="2357"/>
                      <a:pt x="6035" y="2807"/>
                      <a:pt x="5641" y="3255"/>
                    </a:cubicBezTo>
                    <a:lnTo>
                      <a:pt x="5506" y="3408"/>
                    </a:lnTo>
                    <a:cubicBezTo>
                      <a:pt x="5434" y="3381"/>
                      <a:pt x="5358" y="3357"/>
                      <a:pt x="5281" y="3336"/>
                    </a:cubicBezTo>
                    <a:lnTo>
                      <a:pt x="6042" y="1294"/>
                    </a:lnTo>
                    <a:cubicBezTo>
                      <a:pt x="6078" y="1196"/>
                      <a:pt x="6114" y="1097"/>
                      <a:pt x="6153" y="1000"/>
                    </a:cubicBezTo>
                    <a:cubicBezTo>
                      <a:pt x="6167" y="960"/>
                      <a:pt x="6130" y="935"/>
                      <a:pt x="6092" y="935"/>
                    </a:cubicBezTo>
                    <a:cubicBezTo>
                      <a:pt x="6066" y="935"/>
                      <a:pt x="6040" y="947"/>
                      <a:pt x="6028" y="973"/>
                    </a:cubicBezTo>
                    <a:cubicBezTo>
                      <a:pt x="5728" y="1661"/>
                      <a:pt x="5429" y="2352"/>
                      <a:pt x="5129" y="3041"/>
                    </a:cubicBezTo>
                    <a:cubicBezTo>
                      <a:pt x="5093" y="3123"/>
                      <a:pt x="5059" y="3203"/>
                      <a:pt x="5021" y="3287"/>
                    </a:cubicBezTo>
                    <a:cubicBezTo>
                      <a:pt x="4950" y="3278"/>
                      <a:pt x="4876" y="3272"/>
                      <a:pt x="4805" y="3270"/>
                    </a:cubicBezTo>
                    <a:cubicBezTo>
                      <a:pt x="4815" y="2920"/>
                      <a:pt x="4825" y="2568"/>
                      <a:pt x="4839" y="2219"/>
                    </a:cubicBezTo>
                    <a:cubicBezTo>
                      <a:pt x="4858" y="1632"/>
                      <a:pt x="4875" y="1044"/>
                      <a:pt x="4893" y="457"/>
                    </a:cubicBezTo>
                    <a:cubicBezTo>
                      <a:pt x="4899" y="321"/>
                      <a:pt x="4902" y="188"/>
                      <a:pt x="4907" y="51"/>
                    </a:cubicBezTo>
                    <a:cubicBezTo>
                      <a:pt x="4908" y="17"/>
                      <a:pt x="4877" y="1"/>
                      <a:pt x="48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40"/>
              <p:cNvSpPr/>
              <p:nvPr/>
            </p:nvSpPr>
            <p:spPr>
              <a:xfrm>
                <a:off x="3956655" y="2770661"/>
                <a:ext cx="441632" cy="236378"/>
              </a:xfrm>
              <a:custGeom>
                <a:avLst/>
                <a:gdLst/>
                <a:ahLst/>
                <a:cxnLst/>
                <a:rect l="l" t="t" r="r" b="b"/>
                <a:pathLst>
                  <a:path w="8613" h="4610" extrusionOk="0">
                    <a:moveTo>
                      <a:pt x="7485" y="1"/>
                    </a:moveTo>
                    <a:cubicBezTo>
                      <a:pt x="7470" y="1"/>
                      <a:pt x="7454" y="4"/>
                      <a:pt x="7440" y="11"/>
                    </a:cubicBezTo>
                    <a:lnTo>
                      <a:pt x="6558" y="472"/>
                    </a:lnTo>
                    <a:cubicBezTo>
                      <a:pt x="6090" y="714"/>
                      <a:pt x="5622" y="960"/>
                      <a:pt x="5156" y="1203"/>
                    </a:cubicBezTo>
                    <a:cubicBezTo>
                      <a:pt x="5056" y="1254"/>
                      <a:pt x="4957" y="1308"/>
                      <a:pt x="4858" y="1360"/>
                    </a:cubicBezTo>
                    <a:cubicBezTo>
                      <a:pt x="4825" y="1353"/>
                      <a:pt x="4793" y="1346"/>
                      <a:pt x="4760" y="1342"/>
                    </a:cubicBezTo>
                    <a:cubicBezTo>
                      <a:pt x="4972" y="1115"/>
                      <a:pt x="5185" y="890"/>
                      <a:pt x="5397" y="663"/>
                    </a:cubicBezTo>
                    <a:lnTo>
                      <a:pt x="5493" y="561"/>
                    </a:lnTo>
                    <a:cubicBezTo>
                      <a:pt x="5515" y="538"/>
                      <a:pt x="5474" y="515"/>
                      <a:pt x="5433" y="515"/>
                    </a:cubicBezTo>
                    <a:cubicBezTo>
                      <a:pt x="5414" y="515"/>
                      <a:pt x="5395" y="520"/>
                      <a:pt x="5382" y="532"/>
                    </a:cubicBezTo>
                    <a:cubicBezTo>
                      <a:pt x="5119" y="764"/>
                      <a:pt x="4858" y="996"/>
                      <a:pt x="4593" y="1226"/>
                    </a:cubicBezTo>
                    <a:cubicBezTo>
                      <a:pt x="4562" y="1254"/>
                      <a:pt x="4530" y="1283"/>
                      <a:pt x="4501" y="1308"/>
                    </a:cubicBezTo>
                    <a:cubicBezTo>
                      <a:pt x="4460" y="1303"/>
                      <a:pt x="4423" y="1300"/>
                      <a:pt x="4382" y="1296"/>
                    </a:cubicBezTo>
                    <a:cubicBezTo>
                      <a:pt x="4440" y="1046"/>
                      <a:pt x="4496" y="796"/>
                      <a:pt x="4552" y="544"/>
                    </a:cubicBezTo>
                    <a:cubicBezTo>
                      <a:pt x="4561" y="508"/>
                      <a:pt x="4569" y="472"/>
                      <a:pt x="4578" y="433"/>
                    </a:cubicBezTo>
                    <a:cubicBezTo>
                      <a:pt x="4583" y="414"/>
                      <a:pt x="4547" y="403"/>
                      <a:pt x="4512" y="403"/>
                    </a:cubicBezTo>
                    <a:cubicBezTo>
                      <a:pt x="4485" y="403"/>
                      <a:pt x="4458" y="410"/>
                      <a:pt x="4452" y="424"/>
                    </a:cubicBezTo>
                    <a:cubicBezTo>
                      <a:pt x="4351" y="680"/>
                      <a:pt x="4248" y="938"/>
                      <a:pt x="4149" y="1194"/>
                    </a:cubicBezTo>
                    <a:cubicBezTo>
                      <a:pt x="4138" y="1223"/>
                      <a:pt x="4127" y="1252"/>
                      <a:pt x="4115" y="1279"/>
                    </a:cubicBezTo>
                    <a:cubicBezTo>
                      <a:pt x="4098" y="1279"/>
                      <a:pt x="4081" y="1278"/>
                      <a:pt x="4064" y="1278"/>
                    </a:cubicBezTo>
                    <a:cubicBezTo>
                      <a:pt x="3987" y="926"/>
                      <a:pt x="3912" y="574"/>
                      <a:pt x="3835" y="225"/>
                    </a:cubicBezTo>
                    <a:cubicBezTo>
                      <a:pt x="3825" y="173"/>
                      <a:pt x="3813" y="122"/>
                      <a:pt x="3801" y="71"/>
                    </a:cubicBezTo>
                    <a:cubicBezTo>
                      <a:pt x="3797" y="51"/>
                      <a:pt x="3764" y="42"/>
                      <a:pt x="3732" y="42"/>
                    </a:cubicBezTo>
                    <a:cubicBezTo>
                      <a:pt x="3701" y="42"/>
                      <a:pt x="3671" y="51"/>
                      <a:pt x="3673" y="71"/>
                    </a:cubicBezTo>
                    <a:cubicBezTo>
                      <a:pt x="3706" y="431"/>
                      <a:pt x="3740" y="791"/>
                      <a:pt x="3771" y="1151"/>
                    </a:cubicBezTo>
                    <a:cubicBezTo>
                      <a:pt x="3776" y="1194"/>
                      <a:pt x="3779" y="1237"/>
                      <a:pt x="3783" y="1278"/>
                    </a:cubicBezTo>
                    <a:cubicBezTo>
                      <a:pt x="3743" y="1279"/>
                      <a:pt x="3706" y="1279"/>
                      <a:pt x="3668" y="1283"/>
                    </a:cubicBezTo>
                    <a:cubicBezTo>
                      <a:pt x="3506" y="1105"/>
                      <a:pt x="3344" y="926"/>
                      <a:pt x="3182" y="749"/>
                    </a:cubicBezTo>
                    <a:cubicBezTo>
                      <a:pt x="3173" y="738"/>
                      <a:pt x="3154" y="733"/>
                      <a:pt x="3134" y="733"/>
                    </a:cubicBezTo>
                    <a:cubicBezTo>
                      <a:pt x="3095" y="733"/>
                      <a:pt x="3051" y="751"/>
                      <a:pt x="3066" y="772"/>
                    </a:cubicBezTo>
                    <a:cubicBezTo>
                      <a:pt x="3185" y="950"/>
                      <a:pt x="3301" y="1124"/>
                      <a:pt x="3421" y="1302"/>
                    </a:cubicBezTo>
                    <a:cubicBezTo>
                      <a:pt x="3370" y="1305"/>
                      <a:pt x="3322" y="1312"/>
                      <a:pt x="3272" y="1320"/>
                    </a:cubicBezTo>
                    <a:cubicBezTo>
                      <a:pt x="2875" y="1092"/>
                      <a:pt x="2480" y="865"/>
                      <a:pt x="2086" y="636"/>
                    </a:cubicBezTo>
                    <a:cubicBezTo>
                      <a:pt x="2028" y="602"/>
                      <a:pt x="1970" y="569"/>
                      <a:pt x="1914" y="535"/>
                    </a:cubicBezTo>
                    <a:cubicBezTo>
                      <a:pt x="1902" y="529"/>
                      <a:pt x="1888" y="526"/>
                      <a:pt x="1873" y="526"/>
                    </a:cubicBezTo>
                    <a:cubicBezTo>
                      <a:pt x="1828" y="526"/>
                      <a:pt x="1781" y="551"/>
                      <a:pt x="1813" y="571"/>
                    </a:cubicBezTo>
                    <a:cubicBezTo>
                      <a:pt x="2175" y="810"/>
                      <a:pt x="2538" y="1052"/>
                      <a:pt x="2900" y="1291"/>
                    </a:cubicBezTo>
                    <a:lnTo>
                      <a:pt x="3016" y="1368"/>
                    </a:lnTo>
                    <a:cubicBezTo>
                      <a:pt x="2963" y="1378"/>
                      <a:pt x="2912" y="1390"/>
                      <a:pt x="2861" y="1404"/>
                    </a:cubicBezTo>
                    <a:cubicBezTo>
                      <a:pt x="2499" y="1284"/>
                      <a:pt x="2137" y="1165"/>
                      <a:pt x="1777" y="1046"/>
                    </a:cubicBezTo>
                    <a:cubicBezTo>
                      <a:pt x="1765" y="1042"/>
                      <a:pt x="1754" y="1040"/>
                      <a:pt x="1743" y="1040"/>
                    </a:cubicBezTo>
                    <a:cubicBezTo>
                      <a:pt x="1723" y="1040"/>
                      <a:pt x="1706" y="1045"/>
                      <a:pt x="1695" y="1054"/>
                    </a:cubicBezTo>
                    <a:cubicBezTo>
                      <a:pt x="1675" y="1064"/>
                      <a:pt x="1668" y="1081"/>
                      <a:pt x="1700" y="1092"/>
                    </a:cubicBezTo>
                    <a:cubicBezTo>
                      <a:pt x="2018" y="1218"/>
                      <a:pt x="2337" y="1342"/>
                      <a:pt x="2656" y="1467"/>
                    </a:cubicBezTo>
                    <a:cubicBezTo>
                      <a:pt x="2581" y="1496"/>
                      <a:pt x="2511" y="1527"/>
                      <a:pt x="2448" y="1561"/>
                    </a:cubicBezTo>
                    <a:cubicBezTo>
                      <a:pt x="1765" y="1464"/>
                      <a:pt x="1081" y="1365"/>
                      <a:pt x="398" y="1266"/>
                    </a:cubicBezTo>
                    <a:cubicBezTo>
                      <a:pt x="301" y="1250"/>
                      <a:pt x="202" y="1237"/>
                      <a:pt x="105" y="1223"/>
                    </a:cubicBezTo>
                    <a:cubicBezTo>
                      <a:pt x="97" y="1222"/>
                      <a:pt x="90" y="1221"/>
                      <a:pt x="83" y="1221"/>
                    </a:cubicBezTo>
                    <a:cubicBezTo>
                      <a:pt x="18" y="1221"/>
                      <a:pt x="1" y="1269"/>
                      <a:pt x="69" y="1279"/>
                    </a:cubicBezTo>
                    <a:cubicBezTo>
                      <a:pt x="741" y="1395"/>
                      <a:pt x="1414" y="1513"/>
                      <a:pt x="2086" y="1627"/>
                    </a:cubicBezTo>
                    <a:cubicBezTo>
                      <a:pt x="2156" y="1641"/>
                      <a:pt x="2226" y="1651"/>
                      <a:pt x="2296" y="1663"/>
                    </a:cubicBezTo>
                    <a:cubicBezTo>
                      <a:pt x="2269" y="1689"/>
                      <a:pt x="2243" y="1715"/>
                      <a:pt x="2223" y="1740"/>
                    </a:cubicBezTo>
                    <a:cubicBezTo>
                      <a:pt x="1835" y="1726"/>
                      <a:pt x="1448" y="1711"/>
                      <a:pt x="1062" y="1696"/>
                    </a:cubicBezTo>
                    <a:cubicBezTo>
                      <a:pt x="1061" y="1696"/>
                      <a:pt x="1060" y="1696"/>
                      <a:pt x="1059" y="1696"/>
                    </a:cubicBezTo>
                    <a:cubicBezTo>
                      <a:pt x="988" y="1696"/>
                      <a:pt x="973" y="1749"/>
                      <a:pt x="1045" y="1755"/>
                    </a:cubicBezTo>
                    <a:cubicBezTo>
                      <a:pt x="1417" y="1786"/>
                      <a:pt x="1791" y="1813"/>
                      <a:pt x="2165" y="1843"/>
                    </a:cubicBezTo>
                    <a:cubicBezTo>
                      <a:pt x="2148" y="1890"/>
                      <a:pt x="2142" y="1940"/>
                      <a:pt x="2149" y="1986"/>
                    </a:cubicBezTo>
                    <a:cubicBezTo>
                      <a:pt x="1919" y="2008"/>
                      <a:pt x="1689" y="2029"/>
                      <a:pt x="1460" y="2052"/>
                    </a:cubicBezTo>
                    <a:cubicBezTo>
                      <a:pt x="1391" y="2059"/>
                      <a:pt x="1405" y="2112"/>
                      <a:pt x="1474" y="2112"/>
                    </a:cubicBezTo>
                    <a:cubicBezTo>
                      <a:pt x="1475" y="2112"/>
                      <a:pt x="1476" y="2112"/>
                      <a:pt x="1477" y="2112"/>
                    </a:cubicBezTo>
                    <a:lnTo>
                      <a:pt x="2175" y="2080"/>
                    </a:lnTo>
                    <a:cubicBezTo>
                      <a:pt x="2189" y="2112"/>
                      <a:pt x="2206" y="2145"/>
                      <a:pt x="2226" y="2175"/>
                    </a:cubicBezTo>
                    <a:cubicBezTo>
                      <a:pt x="1733" y="2267"/>
                      <a:pt x="1238" y="2361"/>
                      <a:pt x="746" y="2453"/>
                    </a:cubicBezTo>
                    <a:cubicBezTo>
                      <a:pt x="679" y="2467"/>
                      <a:pt x="694" y="2513"/>
                      <a:pt x="758" y="2513"/>
                    </a:cubicBezTo>
                    <a:cubicBezTo>
                      <a:pt x="765" y="2513"/>
                      <a:pt x="773" y="2513"/>
                      <a:pt x="781" y="2512"/>
                    </a:cubicBezTo>
                    <a:cubicBezTo>
                      <a:pt x="1293" y="2431"/>
                      <a:pt x="1801" y="2355"/>
                      <a:pt x="2311" y="2276"/>
                    </a:cubicBezTo>
                    <a:cubicBezTo>
                      <a:pt x="2369" y="2332"/>
                      <a:pt x="2439" y="2384"/>
                      <a:pt x="2523" y="2430"/>
                    </a:cubicBezTo>
                    <a:lnTo>
                      <a:pt x="2004" y="2653"/>
                    </a:lnTo>
                    <a:cubicBezTo>
                      <a:pt x="1961" y="2673"/>
                      <a:pt x="2001" y="2706"/>
                      <a:pt x="2050" y="2706"/>
                    </a:cubicBezTo>
                    <a:cubicBezTo>
                      <a:pt x="2061" y="2706"/>
                      <a:pt x="2072" y="2705"/>
                      <a:pt x="2083" y="2701"/>
                    </a:cubicBezTo>
                    <a:cubicBezTo>
                      <a:pt x="2276" y="2633"/>
                      <a:pt x="2467" y="2564"/>
                      <a:pt x="2658" y="2498"/>
                    </a:cubicBezTo>
                    <a:cubicBezTo>
                      <a:pt x="2730" y="2530"/>
                      <a:pt x="2805" y="2559"/>
                      <a:pt x="2888" y="2585"/>
                    </a:cubicBezTo>
                    <a:cubicBezTo>
                      <a:pt x="2538" y="2844"/>
                      <a:pt x="2189" y="3104"/>
                      <a:pt x="1839" y="3361"/>
                    </a:cubicBezTo>
                    <a:cubicBezTo>
                      <a:pt x="1787" y="3401"/>
                      <a:pt x="1733" y="3438"/>
                      <a:pt x="1682" y="3477"/>
                    </a:cubicBezTo>
                    <a:cubicBezTo>
                      <a:pt x="1651" y="3501"/>
                      <a:pt x="1693" y="3521"/>
                      <a:pt x="1737" y="3521"/>
                    </a:cubicBezTo>
                    <a:cubicBezTo>
                      <a:pt x="1757" y="3521"/>
                      <a:pt x="1778" y="3517"/>
                      <a:pt x="1793" y="3506"/>
                    </a:cubicBezTo>
                    <a:cubicBezTo>
                      <a:pt x="2189" y="3249"/>
                      <a:pt x="2581" y="2991"/>
                      <a:pt x="2975" y="2733"/>
                    </a:cubicBezTo>
                    <a:cubicBezTo>
                      <a:pt x="3020" y="2703"/>
                      <a:pt x="3064" y="2675"/>
                      <a:pt x="3110" y="2645"/>
                    </a:cubicBezTo>
                    <a:cubicBezTo>
                      <a:pt x="3182" y="2662"/>
                      <a:pt x="3259" y="2675"/>
                      <a:pt x="3335" y="2687"/>
                    </a:cubicBezTo>
                    <a:cubicBezTo>
                      <a:pt x="3081" y="3078"/>
                      <a:pt x="2829" y="3471"/>
                      <a:pt x="2574" y="3861"/>
                    </a:cubicBezTo>
                    <a:cubicBezTo>
                      <a:pt x="2538" y="3916"/>
                      <a:pt x="2501" y="3974"/>
                      <a:pt x="2463" y="4030"/>
                    </a:cubicBezTo>
                    <a:cubicBezTo>
                      <a:pt x="2449" y="4053"/>
                      <a:pt x="2487" y="4067"/>
                      <a:pt x="2525" y="4067"/>
                    </a:cubicBezTo>
                    <a:cubicBezTo>
                      <a:pt x="2550" y="4067"/>
                      <a:pt x="2575" y="4061"/>
                      <a:pt x="2586" y="4047"/>
                    </a:cubicBezTo>
                    <a:cubicBezTo>
                      <a:pt x="2888" y="3650"/>
                      <a:pt x="3187" y="3254"/>
                      <a:pt x="3487" y="2858"/>
                    </a:cubicBezTo>
                    <a:cubicBezTo>
                      <a:pt x="3523" y="2812"/>
                      <a:pt x="3557" y="2764"/>
                      <a:pt x="3593" y="2718"/>
                    </a:cubicBezTo>
                    <a:cubicBezTo>
                      <a:pt x="3667" y="2721"/>
                      <a:pt x="3738" y="2727"/>
                      <a:pt x="3812" y="2728"/>
                    </a:cubicBezTo>
                    <a:cubicBezTo>
                      <a:pt x="3801" y="2931"/>
                      <a:pt x="3789" y="3131"/>
                      <a:pt x="3777" y="3334"/>
                    </a:cubicBezTo>
                    <a:cubicBezTo>
                      <a:pt x="3759" y="3672"/>
                      <a:pt x="3742" y="4008"/>
                      <a:pt x="3721" y="4346"/>
                    </a:cubicBezTo>
                    <a:cubicBezTo>
                      <a:pt x="3718" y="4425"/>
                      <a:pt x="3713" y="4501"/>
                      <a:pt x="3709" y="4580"/>
                    </a:cubicBezTo>
                    <a:cubicBezTo>
                      <a:pt x="3708" y="4600"/>
                      <a:pt x="3739" y="4609"/>
                      <a:pt x="3771" y="4609"/>
                    </a:cubicBezTo>
                    <a:cubicBezTo>
                      <a:pt x="3802" y="4609"/>
                      <a:pt x="3835" y="4600"/>
                      <a:pt x="3837" y="4580"/>
                    </a:cubicBezTo>
                    <a:cubicBezTo>
                      <a:pt x="3864" y="4368"/>
                      <a:pt x="3895" y="4155"/>
                      <a:pt x="3922" y="3945"/>
                    </a:cubicBezTo>
                    <a:cubicBezTo>
                      <a:pt x="3967" y="3607"/>
                      <a:pt x="4015" y="3268"/>
                      <a:pt x="4059" y="2931"/>
                    </a:cubicBezTo>
                    <a:cubicBezTo>
                      <a:pt x="4068" y="2863"/>
                      <a:pt x="4078" y="2793"/>
                      <a:pt x="4086" y="2725"/>
                    </a:cubicBezTo>
                    <a:cubicBezTo>
                      <a:pt x="4155" y="2720"/>
                      <a:pt x="4221" y="2713"/>
                      <a:pt x="4288" y="2708"/>
                    </a:cubicBezTo>
                    <a:cubicBezTo>
                      <a:pt x="4458" y="3017"/>
                      <a:pt x="4626" y="3326"/>
                      <a:pt x="4796" y="3634"/>
                    </a:cubicBezTo>
                    <a:cubicBezTo>
                      <a:pt x="4820" y="3681"/>
                      <a:pt x="4846" y="3725"/>
                      <a:pt x="4870" y="3769"/>
                    </a:cubicBezTo>
                    <a:cubicBezTo>
                      <a:pt x="4878" y="3785"/>
                      <a:pt x="4901" y="3792"/>
                      <a:pt x="4926" y="3792"/>
                    </a:cubicBezTo>
                    <a:cubicBezTo>
                      <a:pt x="4963" y="3792"/>
                      <a:pt x="5003" y="3776"/>
                      <a:pt x="4993" y="3752"/>
                    </a:cubicBezTo>
                    <a:cubicBezTo>
                      <a:pt x="4854" y="3428"/>
                      <a:pt x="4718" y="3102"/>
                      <a:pt x="4580" y="2778"/>
                    </a:cubicBezTo>
                    <a:cubicBezTo>
                      <a:pt x="4564" y="2742"/>
                      <a:pt x="4547" y="2703"/>
                      <a:pt x="4532" y="2667"/>
                    </a:cubicBezTo>
                    <a:cubicBezTo>
                      <a:pt x="4600" y="2653"/>
                      <a:pt x="4665" y="2640"/>
                      <a:pt x="4728" y="2622"/>
                    </a:cubicBezTo>
                    <a:lnTo>
                      <a:pt x="5196" y="2986"/>
                    </a:lnTo>
                    <a:cubicBezTo>
                      <a:pt x="5209" y="2997"/>
                      <a:pt x="5229" y="3001"/>
                      <a:pt x="5248" y="3001"/>
                    </a:cubicBezTo>
                    <a:cubicBezTo>
                      <a:pt x="5290" y="3001"/>
                      <a:pt x="5331" y="2980"/>
                      <a:pt x="5307" y="2957"/>
                    </a:cubicBezTo>
                    <a:cubicBezTo>
                      <a:pt x="5177" y="2827"/>
                      <a:pt x="5044" y="2696"/>
                      <a:pt x="4914" y="2568"/>
                    </a:cubicBezTo>
                    <a:cubicBezTo>
                      <a:pt x="4998" y="2539"/>
                      <a:pt x="5076" y="2506"/>
                      <a:pt x="5150" y="2472"/>
                    </a:cubicBezTo>
                    <a:cubicBezTo>
                      <a:pt x="5581" y="2634"/>
                      <a:pt x="6015" y="2798"/>
                      <a:pt x="6448" y="2960"/>
                    </a:cubicBezTo>
                    <a:cubicBezTo>
                      <a:pt x="6515" y="2986"/>
                      <a:pt x="6578" y="3010"/>
                      <a:pt x="6645" y="3035"/>
                    </a:cubicBezTo>
                    <a:cubicBezTo>
                      <a:pt x="6658" y="3041"/>
                      <a:pt x="6673" y="3043"/>
                      <a:pt x="6688" y="3043"/>
                    </a:cubicBezTo>
                    <a:cubicBezTo>
                      <a:pt x="6740" y="3043"/>
                      <a:pt x="6785" y="3014"/>
                      <a:pt x="6737" y="2993"/>
                    </a:cubicBezTo>
                    <a:cubicBezTo>
                      <a:pt x="6310" y="2810"/>
                      <a:pt x="5883" y="2628"/>
                      <a:pt x="5457" y="2445"/>
                    </a:cubicBezTo>
                    <a:lnTo>
                      <a:pt x="5308" y="2380"/>
                    </a:lnTo>
                    <a:cubicBezTo>
                      <a:pt x="5330" y="2366"/>
                      <a:pt x="5351" y="2351"/>
                      <a:pt x="5371" y="2336"/>
                    </a:cubicBezTo>
                    <a:cubicBezTo>
                      <a:pt x="5655" y="2406"/>
                      <a:pt x="5940" y="2477"/>
                      <a:pt x="6225" y="2546"/>
                    </a:cubicBezTo>
                    <a:cubicBezTo>
                      <a:pt x="6236" y="2548"/>
                      <a:pt x="6246" y="2549"/>
                      <a:pt x="6256" y="2549"/>
                    </a:cubicBezTo>
                    <a:cubicBezTo>
                      <a:pt x="6313" y="2549"/>
                      <a:pt x="6348" y="2512"/>
                      <a:pt x="6288" y="2494"/>
                    </a:cubicBezTo>
                    <a:cubicBezTo>
                      <a:pt x="6017" y="2411"/>
                      <a:pt x="5747" y="2325"/>
                      <a:pt x="5474" y="2242"/>
                    </a:cubicBezTo>
                    <a:cubicBezTo>
                      <a:pt x="5501" y="2213"/>
                      <a:pt x="5525" y="2180"/>
                      <a:pt x="5544" y="2148"/>
                    </a:cubicBezTo>
                    <a:cubicBezTo>
                      <a:pt x="5866" y="2180"/>
                      <a:pt x="6187" y="2213"/>
                      <a:pt x="6508" y="2244"/>
                    </a:cubicBezTo>
                    <a:cubicBezTo>
                      <a:pt x="6514" y="2244"/>
                      <a:pt x="6519" y="2244"/>
                      <a:pt x="6525" y="2244"/>
                    </a:cubicBezTo>
                    <a:cubicBezTo>
                      <a:pt x="6592" y="2244"/>
                      <a:pt x="6615" y="2197"/>
                      <a:pt x="6542" y="2187"/>
                    </a:cubicBezTo>
                    <a:cubicBezTo>
                      <a:pt x="6221" y="2139"/>
                      <a:pt x="5904" y="2090"/>
                      <a:pt x="5585" y="2044"/>
                    </a:cubicBezTo>
                    <a:cubicBezTo>
                      <a:pt x="5593" y="2013"/>
                      <a:pt x="5595" y="1982"/>
                      <a:pt x="5595" y="1952"/>
                    </a:cubicBezTo>
                    <a:cubicBezTo>
                      <a:pt x="6450" y="1928"/>
                      <a:pt x="7305" y="1907"/>
                      <a:pt x="8158" y="1883"/>
                    </a:cubicBezTo>
                    <a:cubicBezTo>
                      <a:pt x="8283" y="1880"/>
                      <a:pt x="8409" y="1877"/>
                      <a:pt x="8532" y="1873"/>
                    </a:cubicBezTo>
                    <a:cubicBezTo>
                      <a:pt x="8612" y="1872"/>
                      <a:pt x="8612" y="1813"/>
                      <a:pt x="8529" y="1813"/>
                    </a:cubicBezTo>
                    <a:cubicBezTo>
                      <a:pt x="7650" y="1815"/>
                      <a:pt x="6769" y="1820"/>
                      <a:pt x="5890" y="1822"/>
                    </a:cubicBezTo>
                    <a:cubicBezTo>
                      <a:pt x="5783" y="1822"/>
                      <a:pt x="5677" y="1822"/>
                      <a:pt x="5571" y="1824"/>
                    </a:cubicBezTo>
                    <a:cubicBezTo>
                      <a:pt x="5566" y="1800"/>
                      <a:pt x="5554" y="1774"/>
                      <a:pt x="5544" y="1752"/>
                    </a:cubicBezTo>
                    <a:lnTo>
                      <a:pt x="6517" y="1592"/>
                    </a:lnTo>
                    <a:cubicBezTo>
                      <a:pt x="6587" y="1579"/>
                      <a:pt x="6569" y="1532"/>
                      <a:pt x="6502" y="1532"/>
                    </a:cubicBezTo>
                    <a:cubicBezTo>
                      <a:pt x="6496" y="1532"/>
                      <a:pt x="6489" y="1533"/>
                      <a:pt x="6482" y="1534"/>
                    </a:cubicBezTo>
                    <a:cubicBezTo>
                      <a:pt x="6146" y="1573"/>
                      <a:pt x="5810" y="1610"/>
                      <a:pt x="5474" y="1650"/>
                    </a:cubicBezTo>
                    <a:cubicBezTo>
                      <a:pt x="5450" y="1624"/>
                      <a:pt x="5423" y="1598"/>
                      <a:pt x="5390" y="1573"/>
                    </a:cubicBezTo>
                    <a:cubicBezTo>
                      <a:pt x="5953" y="1390"/>
                      <a:pt x="6517" y="1209"/>
                      <a:pt x="7081" y="1028"/>
                    </a:cubicBezTo>
                    <a:cubicBezTo>
                      <a:pt x="7163" y="1003"/>
                      <a:pt x="7244" y="976"/>
                      <a:pt x="7327" y="950"/>
                    </a:cubicBezTo>
                    <a:cubicBezTo>
                      <a:pt x="7384" y="932"/>
                      <a:pt x="7351" y="893"/>
                      <a:pt x="7299" y="893"/>
                    </a:cubicBezTo>
                    <a:cubicBezTo>
                      <a:pt x="7288" y="893"/>
                      <a:pt x="7276" y="895"/>
                      <a:pt x="7264" y="899"/>
                    </a:cubicBezTo>
                    <a:cubicBezTo>
                      <a:pt x="6655" y="1069"/>
                      <a:pt x="6047" y="1242"/>
                      <a:pt x="5441" y="1412"/>
                    </a:cubicBezTo>
                    <a:cubicBezTo>
                      <a:pt x="5370" y="1433"/>
                      <a:pt x="5296" y="1453"/>
                      <a:pt x="5225" y="1474"/>
                    </a:cubicBezTo>
                    <a:cubicBezTo>
                      <a:pt x="5187" y="1459"/>
                      <a:pt x="5150" y="1445"/>
                      <a:pt x="5110" y="1430"/>
                    </a:cubicBezTo>
                    <a:cubicBezTo>
                      <a:pt x="5373" y="1279"/>
                      <a:pt x="5634" y="1133"/>
                      <a:pt x="5895" y="984"/>
                    </a:cubicBezTo>
                    <a:cubicBezTo>
                      <a:pt x="6339" y="731"/>
                      <a:pt x="6781" y="481"/>
                      <a:pt x="7225" y="228"/>
                    </a:cubicBezTo>
                    <a:cubicBezTo>
                      <a:pt x="7327" y="170"/>
                      <a:pt x="7430" y="110"/>
                      <a:pt x="7532" y="54"/>
                    </a:cubicBezTo>
                    <a:cubicBezTo>
                      <a:pt x="7571" y="31"/>
                      <a:pt x="7531" y="1"/>
                      <a:pt x="74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9" name="Google Shape;419;p40"/>
          <p:cNvGrpSpPr/>
          <p:nvPr/>
        </p:nvGrpSpPr>
        <p:grpSpPr>
          <a:xfrm>
            <a:off x="449545" y="1786508"/>
            <a:ext cx="1704391" cy="1570486"/>
            <a:chOff x="1655750" y="2521625"/>
            <a:chExt cx="1951221" cy="1797923"/>
          </a:xfrm>
        </p:grpSpPr>
        <p:sp>
          <p:nvSpPr>
            <p:cNvPr id="420" name="Google Shape;420;p40"/>
            <p:cNvSpPr/>
            <p:nvPr/>
          </p:nvSpPr>
          <p:spPr>
            <a:xfrm>
              <a:off x="1655750" y="2521625"/>
              <a:ext cx="1951221" cy="1797923"/>
            </a:xfrm>
            <a:custGeom>
              <a:avLst/>
              <a:gdLst/>
              <a:ahLst/>
              <a:cxnLst/>
              <a:rect l="l" t="t" r="r" b="b"/>
              <a:pathLst>
                <a:path w="38516" h="35490" extrusionOk="0">
                  <a:moveTo>
                    <a:pt x="19389" y="0"/>
                  </a:moveTo>
                  <a:cubicBezTo>
                    <a:pt x="14213" y="0"/>
                    <a:pt x="9075" y="2058"/>
                    <a:pt x="5967" y="6307"/>
                  </a:cubicBezTo>
                  <a:cubicBezTo>
                    <a:pt x="553" y="13710"/>
                    <a:pt x="0" y="24749"/>
                    <a:pt x="7931" y="31639"/>
                  </a:cubicBezTo>
                  <a:cubicBezTo>
                    <a:pt x="10995" y="34299"/>
                    <a:pt x="14760" y="35489"/>
                    <a:pt x="18522" y="35489"/>
                  </a:cubicBezTo>
                  <a:cubicBezTo>
                    <a:pt x="24188" y="35489"/>
                    <a:pt x="29849" y="32789"/>
                    <a:pt x="33102" y="28340"/>
                  </a:cubicBezTo>
                  <a:cubicBezTo>
                    <a:pt x="38516" y="20938"/>
                    <a:pt x="38324" y="9239"/>
                    <a:pt x="30160" y="3348"/>
                  </a:cubicBezTo>
                  <a:cubicBezTo>
                    <a:pt x="27092" y="1134"/>
                    <a:pt x="23230" y="0"/>
                    <a:pt x="19389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887976" y="2746758"/>
              <a:ext cx="1446292" cy="1366300"/>
            </a:xfrm>
            <a:custGeom>
              <a:avLst/>
              <a:gdLst/>
              <a:ahLst/>
              <a:cxnLst/>
              <a:rect l="l" t="t" r="r" b="b"/>
              <a:pathLst>
                <a:path w="28549" h="26970" extrusionOk="0">
                  <a:moveTo>
                    <a:pt x="14858" y="275"/>
                  </a:moveTo>
                  <a:cubicBezTo>
                    <a:pt x="16754" y="275"/>
                    <a:pt x="18644" y="638"/>
                    <a:pt x="20342" y="1325"/>
                  </a:cubicBezTo>
                  <a:cubicBezTo>
                    <a:pt x="19563" y="1132"/>
                    <a:pt x="18736" y="1034"/>
                    <a:pt x="17881" y="1034"/>
                  </a:cubicBezTo>
                  <a:cubicBezTo>
                    <a:pt x="16983" y="1034"/>
                    <a:pt x="16055" y="1142"/>
                    <a:pt x="15118" y="1361"/>
                  </a:cubicBezTo>
                  <a:cubicBezTo>
                    <a:pt x="11960" y="2104"/>
                    <a:pt x="9149" y="3978"/>
                    <a:pt x="7204" y="6640"/>
                  </a:cubicBezTo>
                  <a:cubicBezTo>
                    <a:pt x="3797" y="11297"/>
                    <a:pt x="2156" y="17991"/>
                    <a:pt x="4965" y="22464"/>
                  </a:cubicBezTo>
                  <a:cubicBezTo>
                    <a:pt x="429" y="17194"/>
                    <a:pt x="1383" y="9737"/>
                    <a:pt x="4888" y="4945"/>
                  </a:cubicBezTo>
                  <a:cubicBezTo>
                    <a:pt x="7239" y="1730"/>
                    <a:pt x="11061" y="275"/>
                    <a:pt x="14858" y="275"/>
                  </a:cubicBezTo>
                  <a:close/>
                  <a:moveTo>
                    <a:pt x="17980" y="1262"/>
                  </a:moveTo>
                  <a:cubicBezTo>
                    <a:pt x="19277" y="1262"/>
                    <a:pt x="20545" y="1506"/>
                    <a:pt x="21709" y="2042"/>
                  </a:cubicBezTo>
                  <a:cubicBezTo>
                    <a:pt x="21271" y="1927"/>
                    <a:pt x="20804" y="1872"/>
                    <a:pt x="20315" y="1872"/>
                  </a:cubicBezTo>
                  <a:cubicBezTo>
                    <a:pt x="16993" y="1872"/>
                    <a:pt x="12647" y="4441"/>
                    <a:pt x="9641" y="8551"/>
                  </a:cubicBezTo>
                  <a:cubicBezTo>
                    <a:pt x="7545" y="11413"/>
                    <a:pt x="6035" y="14557"/>
                    <a:pt x="5385" y="17395"/>
                  </a:cubicBezTo>
                  <a:cubicBezTo>
                    <a:pt x="4890" y="19554"/>
                    <a:pt x="4929" y="21380"/>
                    <a:pt x="5480" y="22788"/>
                  </a:cubicBezTo>
                  <a:cubicBezTo>
                    <a:pt x="2306" y="18419"/>
                    <a:pt x="3931" y="11533"/>
                    <a:pt x="7404" y="6785"/>
                  </a:cubicBezTo>
                  <a:cubicBezTo>
                    <a:pt x="9770" y="3550"/>
                    <a:pt x="14012" y="1262"/>
                    <a:pt x="17980" y="1262"/>
                  </a:cubicBezTo>
                  <a:close/>
                  <a:moveTo>
                    <a:pt x="20347" y="2119"/>
                  </a:moveTo>
                  <a:cubicBezTo>
                    <a:pt x="21009" y="2119"/>
                    <a:pt x="21633" y="2230"/>
                    <a:pt x="22197" y="2467"/>
                  </a:cubicBezTo>
                  <a:cubicBezTo>
                    <a:pt x="22194" y="2467"/>
                    <a:pt x="22192" y="2467"/>
                    <a:pt x="22190" y="2467"/>
                  </a:cubicBezTo>
                  <a:cubicBezTo>
                    <a:pt x="19857" y="2467"/>
                    <a:pt x="15595" y="5769"/>
                    <a:pt x="12194" y="10420"/>
                  </a:cubicBezTo>
                  <a:cubicBezTo>
                    <a:pt x="8595" y="15342"/>
                    <a:pt x="5685" y="21225"/>
                    <a:pt x="6422" y="23872"/>
                  </a:cubicBezTo>
                  <a:cubicBezTo>
                    <a:pt x="6362" y="23816"/>
                    <a:pt x="6304" y="23758"/>
                    <a:pt x="6246" y="23698"/>
                  </a:cubicBezTo>
                  <a:cubicBezTo>
                    <a:pt x="3890" y="20361"/>
                    <a:pt x="6228" y="13639"/>
                    <a:pt x="9841" y="8698"/>
                  </a:cubicBezTo>
                  <a:cubicBezTo>
                    <a:pt x="12516" y="5040"/>
                    <a:pt x="16945" y="2119"/>
                    <a:pt x="20347" y="2119"/>
                  </a:cubicBezTo>
                  <a:close/>
                  <a:moveTo>
                    <a:pt x="22203" y="2716"/>
                  </a:moveTo>
                  <a:cubicBezTo>
                    <a:pt x="22454" y="2716"/>
                    <a:pt x="22675" y="2759"/>
                    <a:pt x="22862" y="2846"/>
                  </a:cubicBezTo>
                  <a:cubicBezTo>
                    <a:pt x="21468" y="3431"/>
                    <a:pt x="17688" y="7802"/>
                    <a:pt x="14525" y="12125"/>
                  </a:cubicBezTo>
                  <a:cubicBezTo>
                    <a:pt x="10868" y="17127"/>
                    <a:pt x="7311" y="22681"/>
                    <a:pt x="7025" y="24398"/>
                  </a:cubicBezTo>
                  <a:cubicBezTo>
                    <a:pt x="6962" y="24348"/>
                    <a:pt x="6900" y="24297"/>
                    <a:pt x="6837" y="24246"/>
                  </a:cubicBezTo>
                  <a:cubicBezTo>
                    <a:pt x="5562" y="22036"/>
                    <a:pt x="8684" y="15637"/>
                    <a:pt x="12395" y="10565"/>
                  </a:cubicBezTo>
                  <a:cubicBezTo>
                    <a:pt x="15994" y="5642"/>
                    <a:pt x="20123" y="2716"/>
                    <a:pt x="22203" y="2716"/>
                  </a:cubicBezTo>
                  <a:close/>
                  <a:moveTo>
                    <a:pt x="23080" y="3008"/>
                  </a:moveTo>
                  <a:cubicBezTo>
                    <a:pt x="23096" y="3008"/>
                    <a:pt x="23111" y="3011"/>
                    <a:pt x="23123" y="3015"/>
                  </a:cubicBezTo>
                  <a:cubicBezTo>
                    <a:pt x="23135" y="3025"/>
                    <a:pt x="23149" y="3037"/>
                    <a:pt x="23159" y="3049"/>
                  </a:cubicBezTo>
                  <a:cubicBezTo>
                    <a:pt x="23161" y="3058"/>
                    <a:pt x="23166" y="3068"/>
                    <a:pt x="23166" y="3076"/>
                  </a:cubicBezTo>
                  <a:cubicBezTo>
                    <a:pt x="23332" y="3971"/>
                    <a:pt x="20070" y="9377"/>
                    <a:pt x="16044" y="14881"/>
                  </a:cubicBezTo>
                  <a:cubicBezTo>
                    <a:pt x="12073" y="20312"/>
                    <a:pt x="8399" y="24338"/>
                    <a:pt x="7439" y="24694"/>
                  </a:cubicBezTo>
                  <a:cubicBezTo>
                    <a:pt x="7375" y="24652"/>
                    <a:pt x="7313" y="24606"/>
                    <a:pt x="7250" y="24561"/>
                  </a:cubicBezTo>
                  <a:cubicBezTo>
                    <a:pt x="7255" y="23382"/>
                    <a:pt x="10452" y="18112"/>
                    <a:pt x="14727" y="12267"/>
                  </a:cubicBezTo>
                  <a:cubicBezTo>
                    <a:pt x="18941" y="6504"/>
                    <a:pt x="22421" y="3008"/>
                    <a:pt x="23080" y="3008"/>
                  </a:cubicBezTo>
                  <a:close/>
                  <a:moveTo>
                    <a:pt x="23391" y="3365"/>
                  </a:moveTo>
                  <a:cubicBezTo>
                    <a:pt x="23475" y="3525"/>
                    <a:pt x="23535" y="3713"/>
                    <a:pt x="23571" y="3930"/>
                  </a:cubicBezTo>
                  <a:cubicBezTo>
                    <a:pt x="23958" y="6252"/>
                    <a:pt x="21644" y="11482"/>
                    <a:pt x="18075" y="16363"/>
                  </a:cubicBezTo>
                  <a:cubicBezTo>
                    <a:pt x="14629" y="21073"/>
                    <a:pt x="10197" y="24805"/>
                    <a:pt x="7986" y="24857"/>
                  </a:cubicBezTo>
                  <a:cubicBezTo>
                    <a:pt x="7967" y="24857"/>
                    <a:pt x="7948" y="24857"/>
                    <a:pt x="7930" y="24857"/>
                  </a:cubicBezTo>
                  <a:cubicBezTo>
                    <a:pt x="7838" y="24857"/>
                    <a:pt x="7751" y="24850"/>
                    <a:pt x="7671" y="24836"/>
                  </a:cubicBezTo>
                  <a:cubicBezTo>
                    <a:pt x="9146" y="24015"/>
                    <a:pt x="13044" y="19407"/>
                    <a:pt x="16247" y="15028"/>
                  </a:cubicBezTo>
                  <a:cubicBezTo>
                    <a:pt x="19649" y="10377"/>
                    <a:pt x="23053" y="5020"/>
                    <a:pt x="23391" y="3365"/>
                  </a:cubicBezTo>
                  <a:close/>
                  <a:moveTo>
                    <a:pt x="23777" y="3722"/>
                  </a:moveTo>
                  <a:cubicBezTo>
                    <a:pt x="24159" y="4263"/>
                    <a:pt x="24417" y="4940"/>
                    <a:pt x="24545" y="5742"/>
                  </a:cubicBezTo>
                  <a:cubicBezTo>
                    <a:pt x="25069" y="8980"/>
                    <a:pt x="23391" y="13927"/>
                    <a:pt x="20376" y="18051"/>
                  </a:cubicBezTo>
                  <a:cubicBezTo>
                    <a:pt x="17456" y="22042"/>
                    <a:pt x="13134" y="25007"/>
                    <a:pt x="9868" y="25261"/>
                  </a:cubicBezTo>
                  <a:cubicBezTo>
                    <a:pt x="9714" y="25273"/>
                    <a:pt x="9563" y="25279"/>
                    <a:pt x="9416" y="25279"/>
                  </a:cubicBezTo>
                  <a:cubicBezTo>
                    <a:pt x="8950" y="25279"/>
                    <a:pt x="8520" y="25219"/>
                    <a:pt x="8127" y="25097"/>
                  </a:cubicBezTo>
                  <a:cubicBezTo>
                    <a:pt x="10452" y="24899"/>
                    <a:pt x="14856" y="21180"/>
                    <a:pt x="18271" y="16511"/>
                  </a:cubicBezTo>
                  <a:cubicBezTo>
                    <a:pt x="21878" y="11581"/>
                    <a:pt x="24207" y="6275"/>
                    <a:pt x="23813" y="3892"/>
                  </a:cubicBezTo>
                  <a:cubicBezTo>
                    <a:pt x="23801" y="3832"/>
                    <a:pt x="23791" y="3776"/>
                    <a:pt x="23777" y="3722"/>
                  </a:cubicBezTo>
                  <a:close/>
                  <a:moveTo>
                    <a:pt x="24124" y="3797"/>
                  </a:moveTo>
                  <a:cubicBezTo>
                    <a:pt x="25139" y="4918"/>
                    <a:pt x="25806" y="6379"/>
                    <a:pt x="26083" y="8099"/>
                  </a:cubicBezTo>
                  <a:cubicBezTo>
                    <a:pt x="26665" y="11755"/>
                    <a:pt x="25429" y="16214"/>
                    <a:pt x="22854" y="19733"/>
                  </a:cubicBezTo>
                  <a:cubicBezTo>
                    <a:pt x="20408" y="23082"/>
                    <a:pt x="16432" y="25483"/>
                    <a:pt x="12723" y="25855"/>
                  </a:cubicBezTo>
                  <a:cubicBezTo>
                    <a:pt x="12380" y="25889"/>
                    <a:pt x="12044" y="25907"/>
                    <a:pt x="11714" y="25907"/>
                  </a:cubicBezTo>
                  <a:cubicBezTo>
                    <a:pt x="10803" y="25907"/>
                    <a:pt x="9944" y="25776"/>
                    <a:pt x="9153" y="25519"/>
                  </a:cubicBezTo>
                  <a:lnTo>
                    <a:pt x="9153" y="25519"/>
                  </a:lnTo>
                  <a:cubicBezTo>
                    <a:pt x="9238" y="25523"/>
                    <a:pt x="9324" y="25525"/>
                    <a:pt x="9413" y="25525"/>
                  </a:cubicBezTo>
                  <a:cubicBezTo>
                    <a:pt x="9567" y="25525"/>
                    <a:pt x="9726" y="25519"/>
                    <a:pt x="9888" y="25507"/>
                  </a:cubicBezTo>
                  <a:cubicBezTo>
                    <a:pt x="13223" y="25249"/>
                    <a:pt x="17618" y="22242"/>
                    <a:pt x="20575" y="18196"/>
                  </a:cubicBezTo>
                  <a:cubicBezTo>
                    <a:pt x="23629" y="14021"/>
                    <a:pt x="25323" y="9002"/>
                    <a:pt x="24791" y="5703"/>
                  </a:cubicBezTo>
                  <a:cubicBezTo>
                    <a:pt x="24671" y="4966"/>
                    <a:pt x="24448" y="4327"/>
                    <a:pt x="24124" y="3797"/>
                  </a:cubicBezTo>
                  <a:close/>
                  <a:moveTo>
                    <a:pt x="25267" y="4967"/>
                  </a:moveTo>
                  <a:cubicBezTo>
                    <a:pt x="26532" y="6565"/>
                    <a:pt x="27364" y="8490"/>
                    <a:pt x="27707" y="10661"/>
                  </a:cubicBezTo>
                  <a:cubicBezTo>
                    <a:pt x="28295" y="14364"/>
                    <a:pt x="27329" y="18376"/>
                    <a:pt x="25122" y="21392"/>
                  </a:cubicBezTo>
                  <a:cubicBezTo>
                    <a:pt x="23030" y="24252"/>
                    <a:pt x="19529" y="26215"/>
                    <a:pt x="15759" y="26640"/>
                  </a:cubicBezTo>
                  <a:cubicBezTo>
                    <a:pt x="15244" y="26698"/>
                    <a:pt x="14733" y="26727"/>
                    <a:pt x="14228" y="26727"/>
                  </a:cubicBezTo>
                  <a:cubicBezTo>
                    <a:pt x="12731" y="26727"/>
                    <a:pt x="11288" y="26474"/>
                    <a:pt x="9948" y="25980"/>
                  </a:cubicBezTo>
                  <a:lnTo>
                    <a:pt x="9948" y="25980"/>
                  </a:lnTo>
                  <a:cubicBezTo>
                    <a:pt x="10510" y="26094"/>
                    <a:pt x="11100" y="26152"/>
                    <a:pt x="11714" y="26152"/>
                  </a:cubicBezTo>
                  <a:cubicBezTo>
                    <a:pt x="12051" y="26152"/>
                    <a:pt x="12396" y="26134"/>
                    <a:pt x="12747" y="26099"/>
                  </a:cubicBezTo>
                  <a:cubicBezTo>
                    <a:pt x="16520" y="25722"/>
                    <a:pt x="20565" y="23280"/>
                    <a:pt x="23053" y="19878"/>
                  </a:cubicBezTo>
                  <a:cubicBezTo>
                    <a:pt x="25665" y="16308"/>
                    <a:pt x="26919" y="11779"/>
                    <a:pt x="26325" y="8058"/>
                  </a:cubicBezTo>
                  <a:cubicBezTo>
                    <a:pt x="26142" y="6911"/>
                    <a:pt x="25784" y="5872"/>
                    <a:pt x="25267" y="4967"/>
                  </a:cubicBezTo>
                  <a:close/>
                  <a:moveTo>
                    <a:pt x="14902" y="1"/>
                  </a:moveTo>
                  <a:cubicBezTo>
                    <a:pt x="14395" y="1"/>
                    <a:pt x="13886" y="27"/>
                    <a:pt x="13379" y="80"/>
                  </a:cubicBezTo>
                  <a:cubicBezTo>
                    <a:pt x="9723" y="460"/>
                    <a:pt x="6637" y="2136"/>
                    <a:pt x="4687" y="4800"/>
                  </a:cubicBezTo>
                  <a:cubicBezTo>
                    <a:pt x="799" y="10120"/>
                    <a:pt x="0" y="18670"/>
                    <a:pt x="6187" y="24041"/>
                  </a:cubicBezTo>
                  <a:cubicBezTo>
                    <a:pt x="6197" y="24049"/>
                    <a:pt x="6209" y="24058"/>
                    <a:pt x="6219" y="24068"/>
                  </a:cubicBezTo>
                  <a:cubicBezTo>
                    <a:pt x="6320" y="24193"/>
                    <a:pt x="6426" y="24312"/>
                    <a:pt x="6538" y="24425"/>
                  </a:cubicBezTo>
                  <a:cubicBezTo>
                    <a:pt x="6673" y="24560"/>
                    <a:pt x="6815" y="24681"/>
                    <a:pt x="6965" y="24790"/>
                  </a:cubicBezTo>
                  <a:cubicBezTo>
                    <a:pt x="6985" y="24802"/>
                    <a:pt x="7004" y="24817"/>
                    <a:pt x="7023" y="24831"/>
                  </a:cubicBezTo>
                  <a:cubicBezTo>
                    <a:pt x="7025" y="24833"/>
                    <a:pt x="7030" y="24834"/>
                    <a:pt x="7032" y="24836"/>
                  </a:cubicBezTo>
                  <a:cubicBezTo>
                    <a:pt x="7055" y="24853"/>
                    <a:pt x="7081" y="24870"/>
                    <a:pt x="7107" y="24886"/>
                  </a:cubicBezTo>
                  <a:cubicBezTo>
                    <a:pt x="7115" y="24894"/>
                    <a:pt x="7125" y="24903"/>
                    <a:pt x="7136" y="24911"/>
                  </a:cubicBezTo>
                  <a:cubicBezTo>
                    <a:pt x="7154" y="24927"/>
                    <a:pt x="7178" y="24937"/>
                    <a:pt x="7202" y="24945"/>
                  </a:cubicBezTo>
                  <a:cubicBezTo>
                    <a:pt x="7424" y="25082"/>
                    <a:pt x="7663" y="25195"/>
                    <a:pt x="7914" y="25283"/>
                  </a:cubicBezTo>
                  <a:cubicBezTo>
                    <a:pt x="9784" y="26391"/>
                    <a:pt x="11947" y="26969"/>
                    <a:pt x="14231" y="26969"/>
                  </a:cubicBezTo>
                  <a:cubicBezTo>
                    <a:pt x="14745" y="26969"/>
                    <a:pt x="15265" y="26940"/>
                    <a:pt x="15790" y="26881"/>
                  </a:cubicBezTo>
                  <a:cubicBezTo>
                    <a:pt x="19628" y="26449"/>
                    <a:pt x="23193" y="24450"/>
                    <a:pt x="25325" y="21534"/>
                  </a:cubicBezTo>
                  <a:cubicBezTo>
                    <a:pt x="27564" y="18470"/>
                    <a:pt x="28549" y="14390"/>
                    <a:pt x="27952" y="10623"/>
                  </a:cubicBezTo>
                  <a:cubicBezTo>
                    <a:pt x="27434" y="7365"/>
                    <a:pt x="25840" y="4645"/>
                    <a:pt x="23338" y="2739"/>
                  </a:cubicBezTo>
                  <a:cubicBezTo>
                    <a:pt x="23294" y="2704"/>
                    <a:pt x="23250" y="2670"/>
                    <a:pt x="23204" y="2638"/>
                  </a:cubicBezTo>
                  <a:cubicBezTo>
                    <a:pt x="23185" y="2622"/>
                    <a:pt x="23166" y="2607"/>
                    <a:pt x="23144" y="2593"/>
                  </a:cubicBezTo>
                  <a:cubicBezTo>
                    <a:pt x="23123" y="2578"/>
                    <a:pt x="23100" y="2561"/>
                    <a:pt x="23077" y="2546"/>
                  </a:cubicBezTo>
                  <a:cubicBezTo>
                    <a:pt x="20792" y="896"/>
                    <a:pt x="17879" y="1"/>
                    <a:pt x="1490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lt1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2013106" y="3807630"/>
              <a:ext cx="449810" cy="404267"/>
            </a:xfrm>
            <a:custGeom>
              <a:avLst/>
              <a:gdLst/>
              <a:ahLst/>
              <a:cxnLst/>
              <a:rect l="l" t="t" r="r" b="b"/>
              <a:pathLst>
                <a:path w="8879" h="7980" extrusionOk="0">
                  <a:moveTo>
                    <a:pt x="2289" y="1"/>
                  </a:moveTo>
                  <a:cubicBezTo>
                    <a:pt x="2253" y="1"/>
                    <a:pt x="2224" y="38"/>
                    <a:pt x="2251" y="86"/>
                  </a:cubicBezTo>
                  <a:cubicBezTo>
                    <a:pt x="2691" y="847"/>
                    <a:pt x="3128" y="1612"/>
                    <a:pt x="3567" y="2373"/>
                  </a:cubicBezTo>
                  <a:cubicBezTo>
                    <a:pt x="3621" y="2465"/>
                    <a:pt x="3674" y="2555"/>
                    <a:pt x="3725" y="2648"/>
                  </a:cubicBezTo>
                  <a:cubicBezTo>
                    <a:pt x="3691" y="2675"/>
                    <a:pt x="3659" y="2704"/>
                    <a:pt x="3630" y="2733"/>
                  </a:cubicBezTo>
                  <a:cubicBezTo>
                    <a:pt x="3387" y="2496"/>
                    <a:pt x="3148" y="2260"/>
                    <a:pt x="2908" y="2023"/>
                  </a:cubicBezTo>
                  <a:cubicBezTo>
                    <a:pt x="2893" y="2008"/>
                    <a:pt x="2878" y="2002"/>
                    <a:pt x="2864" y="2002"/>
                  </a:cubicBezTo>
                  <a:cubicBezTo>
                    <a:pt x="2823" y="2002"/>
                    <a:pt x="2796" y="2056"/>
                    <a:pt x="2838" y="2101"/>
                  </a:cubicBezTo>
                  <a:cubicBezTo>
                    <a:pt x="3061" y="2361"/>
                    <a:pt x="3283" y="2622"/>
                    <a:pt x="3507" y="2880"/>
                  </a:cubicBezTo>
                  <a:cubicBezTo>
                    <a:pt x="3479" y="2926"/>
                    <a:pt x="3454" y="2970"/>
                    <a:pt x="3433" y="3018"/>
                  </a:cubicBezTo>
                  <a:cubicBezTo>
                    <a:pt x="2880" y="2683"/>
                    <a:pt x="2329" y="2349"/>
                    <a:pt x="1778" y="2014"/>
                  </a:cubicBezTo>
                  <a:cubicBezTo>
                    <a:pt x="1698" y="1965"/>
                    <a:pt x="1618" y="1917"/>
                    <a:pt x="1539" y="1869"/>
                  </a:cubicBezTo>
                  <a:cubicBezTo>
                    <a:pt x="1528" y="1862"/>
                    <a:pt x="1517" y="1859"/>
                    <a:pt x="1507" y="1859"/>
                  </a:cubicBezTo>
                  <a:cubicBezTo>
                    <a:pt x="1460" y="1859"/>
                    <a:pt x="1436" y="1931"/>
                    <a:pt x="1491" y="1968"/>
                  </a:cubicBezTo>
                  <a:lnTo>
                    <a:pt x="3169" y="3115"/>
                  </a:lnTo>
                  <a:cubicBezTo>
                    <a:pt x="3234" y="3160"/>
                    <a:pt x="3302" y="3206"/>
                    <a:pt x="3369" y="3252"/>
                  </a:cubicBezTo>
                  <a:cubicBezTo>
                    <a:pt x="3362" y="3296"/>
                    <a:pt x="3360" y="3340"/>
                    <a:pt x="3358" y="3388"/>
                  </a:cubicBezTo>
                  <a:cubicBezTo>
                    <a:pt x="3003" y="3288"/>
                    <a:pt x="2652" y="3187"/>
                    <a:pt x="2298" y="3086"/>
                  </a:cubicBezTo>
                  <a:cubicBezTo>
                    <a:pt x="1698" y="2919"/>
                    <a:pt x="1099" y="2748"/>
                    <a:pt x="501" y="2579"/>
                  </a:cubicBezTo>
                  <a:cubicBezTo>
                    <a:pt x="363" y="2540"/>
                    <a:pt x="225" y="2501"/>
                    <a:pt x="85" y="2462"/>
                  </a:cubicBezTo>
                  <a:cubicBezTo>
                    <a:pt x="80" y="2460"/>
                    <a:pt x="74" y="2459"/>
                    <a:pt x="70" y="2459"/>
                  </a:cubicBezTo>
                  <a:cubicBezTo>
                    <a:pt x="12" y="2459"/>
                    <a:pt x="0" y="2556"/>
                    <a:pt x="66" y="2578"/>
                  </a:cubicBezTo>
                  <a:cubicBezTo>
                    <a:pt x="443" y="2700"/>
                    <a:pt x="824" y="2825"/>
                    <a:pt x="1201" y="2950"/>
                  </a:cubicBezTo>
                  <a:cubicBezTo>
                    <a:pt x="1800" y="3146"/>
                    <a:pt x="2403" y="3346"/>
                    <a:pt x="3002" y="3542"/>
                  </a:cubicBezTo>
                  <a:cubicBezTo>
                    <a:pt x="3130" y="3585"/>
                    <a:pt x="3258" y="3624"/>
                    <a:pt x="3384" y="3666"/>
                  </a:cubicBezTo>
                  <a:cubicBezTo>
                    <a:pt x="3391" y="3699"/>
                    <a:pt x="3396" y="3733"/>
                    <a:pt x="3404" y="3765"/>
                  </a:cubicBezTo>
                  <a:cubicBezTo>
                    <a:pt x="2957" y="3776"/>
                    <a:pt x="2512" y="3784"/>
                    <a:pt x="2063" y="3794"/>
                  </a:cubicBezTo>
                  <a:cubicBezTo>
                    <a:pt x="1995" y="3798"/>
                    <a:pt x="1928" y="3798"/>
                    <a:pt x="1860" y="3800"/>
                  </a:cubicBezTo>
                  <a:cubicBezTo>
                    <a:pt x="1792" y="3801"/>
                    <a:pt x="1797" y="3917"/>
                    <a:pt x="1868" y="3922"/>
                  </a:cubicBezTo>
                  <a:cubicBezTo>
                    <a:pt x="2350" y="3953"/>
                    <a:pt x="2831" y="3982"/>
                    <a:pt x="3311" y="4013"/>
                  </a:cubicBezTo>
                  <a:cubicBezTo>
                    <a:pt x="3367" y="4016"/>
                    <a:pt x="3425" y="4020"/>
                    <a:pt x="3479" y="4023"/>
                  </a:cubicBezTo>
                  <a:cubicBezTo>
                    <a:pt x="3493" y="4062"/>
                    <a:pt x="3507" y="4100"/>
                    <a:pt x="3522" y="4136"/>
                  </a:cubicBezTo>
                  <a:cubicBezTo>
                    <a:pt x="3114" y="4303"/>
                    <a:pt x="2705" y="4467"/>
                    <a:pt x="2298" y="4634"/>
                  </a:cubicBezTo>
                  <a:cubicBezTo>
                    <a:pt x="2239" y="4656"/>
                    <a:pt x="2179" y="4682"/>
                    <a:pt x="2119" y="4706"/>
                  </a:cubicBezTo>
                  <a:cubicBezTo>
                    <a:pt x="2067" y="4726"/>
                    <a:pt x="2106" y="4825"/>
                    <a:pt x="2158" y="4825"/>
                  </a:cubicBezTo>
                  <a:cubicBezTo>
                    <a:pt x="2162" y="4825"/>
                    <a:pt x="2166" y="4825"/>
                    <a:pt x="2170" y="4824"/>
                  </a:cubicBezTo>
                  <a:cubicBezTo>
                    <a:pt x="2609" y="4690"/>
                    <a:pt x="3046" y="4559"/>
                    <a:pt x="3486" y="4426"/>
                  </a:cubicBezTo>
                  <a:cubicBezTo>
                    <a:pt x="3536" y="4412"/>
                    <a:pt x="3582" y="4397"/>
                    <a:pt x="3631" y="4383"/>
                  </a:cubicBezTo>
                  <a:cubicBezTo>
                    <a:pt x="3638" y="4399"/>
                    <a:pt x="3647" y="4414"/>
                    <a:pt x="3652" y="4431"/>
                  </a:cubicBezTo>
                  <a:cubicBezTo>
                    <a:pt x="3157" y="4798"/>
                    <a:pt x="2662" y="5165"/>
                    <a:pt x="2167" y="5533"/>
                  </a:cubicBezTo>
                  <a:cubicBezTo>
                    <a:pt x="2095" y="5586"/>
                    <a:pt x="2022" y="5641"/>
                    <a:pt x="1952" y="5694"/>
                  </a:cubicBezTo>
                  <a:cubicBezTo>
                    <a:pt x="1907" y="5729"/>
                    <a:pt x="1944" y="5813"/>
                    <a:pt x="1992" y="5813"/>
                  </a:cubicBezTo>
                  <a:cubicBezTo>
                    <a:pt x="2000" y="5813"/>
                    <a:pt x="2009" y="5810"/>
                    <a:pt x="2017" y="5805"/>
                  </a:cubicBezTo>
                  <a:cubicBezTo>
                    <a:pt x="2546" y="5467"/>
                    <a:pt x="3075" y="5131"/>
                    <a:pt x="3604" y="4791"/>
                  </a:cubicBezTo>
                  <a:cubicBezTo>
                    <a:pt x="3666" y="4750"/>
                    <a:pt x="3727" y="4713"/>
                    <a:pt x="3788" y="4672"/>
                  </a:cubicBezTo>
                  <a:cubicBezTo>
                    <a:pt x="3811" y="4704"/>
                    <a:pt x="3829" y="4736"/>
                    <a:pt x="3852" y="4767"/>
                  </a:cubicBezTo>
                  <a:cubicBezTo>
                    <a:pt x="3660" y="5062"/>
                    <a:pt x="3473" y="5354"/>
                    <a:pt x="3283" y="5650"/>
                  </a:cubicBezTo>
                  <a:cubicBezTo>
                    <a:pt x="3256" y="5690"/>
                    <a:pt x="3306" y="5746"/>
                    <a:pt x="3347" y="5746"/>
                  </a:cubicBezTo>
                  <a:cubicBezTo>
                    <a:pt x="3358" y="5746"/>
                    <a:pt x="3369" y="5741"/>
                    <a:pt x="3377" y="5731"/>
                  </a:cubicBezTo>
                  <a:cubicBezTo>
                    <a:pt x="3587" y="5479"/>
                    <a:pt x="3795" y="5223"/>
                    <a:pt x="4002" y="4969"/>
                  </a:cubicBezTo>
                  <a:cubicBezTo>
                    <a:pt x="4034" y="5006"/>
                    <a:pt x="4068" y="5045"/>
                    <a:pt x="4104" y="5083"/>
                  </a:cubicBezTo>
                  <a:cubicBezTo>
                    <a:pt x="3954" y="5624"/>
                    <a:pt x="3804" y="6165"/>
                    <a:pt x="3652" y="6704"/>
                  </a:cubicBezTo>
                  <a:cubicBezTo>
                    <a:pt x="3631" y="6784"/>
                    <a:pt x="3607" y="6863"/>
                    <a:pt x="3587" y="6940"/>
                  </a:cubicBezTo>
                  <a:cubicBezTo>
                    <a:pt x="3575" y="6983"/>
                    <a:pt x="3620" y="7023"/>
                    <a:pt x="3656" y="7023"/>
                  </a:cubicBezTo>
                  <a:cubicBezTo>
                    <a:pt x="3671" y="7023"/>
                    <a:pt x="3684" y="7016"/>
                    <a:pt x="3691" y="6998"/>
                  </a:cubicBezTo>
                  <a:lnTo>
                    <a:pt x="4241" y="5436"/>
                  </a:lnTo>
                  <a:cubicBezTo>
                    <a:pt x="4261" y="5380"/>
                    <a:pt x="4280" y="5327"/>
                    <a:pt x="4299" y="5271"/>
                  </a:cubicBezTo>
                  <a:cubicBezTo>
                    <a:pt x="4341" y="5308"/>
                    <a:pt x="4386" y="5342"/>
                    <a:pt x="4432" y="5373"/>
                  </a:cubicBezTo>
                  <a:cubicBezTo>
                    <a:pt x="4428" y="5789"/>
                    <a:pt x="4427" y="6206"/>
                    <a:pt x="4425" y="6624"/>
                  </a:cubicBezTo>
                  <a:cubicBezTo>
                    <a:pt x="4425" y="6662"/>
                    <a:pt x="4451" y="6684"/>
                    <a:pt x="4478" y="6687"/>
                  </a:cubicBezTo>
                  <a:cubicBezTo>
                    <a:pt x="4484" y="6689"/>
                    <a:pt x="4490" y="6690"/>
                    <a:pt x="4496" y="6690"/>
                  </a:cubicBezTo>
                  <a:cubicBezTo>
                    <a:pt x="4515" y="6690"/>
                    <a:pt x="4532" y="6679"/>
                    <a:pt x="4536" y="6651"/>
                  </a:cubicBezTo>
                  <a:cubicBezTo>
                    <a:pt x="4568" y="6267"/>
                    <a:pt x="4602" y="5883"/>
                    <a:pt x="4633" y="5498"/>
                  </a:cubicBezTo>
                  <a:cubicBezTo>
                    <a:pt x="4713" y="5539"/>
                    <a:pt x="4794" y="5573"/>
                    <a:pt x="4877" y="5598"/>
                  </a:cubicBezTo>
                  <a:cubicBezTo>
                    <a:pt x="5065" y="6276"/>
                    <a:pt x="5253" y="6957"/>
                    <a:pt x="5440" y="7634"/>
                  </a:cubicBezTo>
                  <a:cubicBezTo>
                    <a:pt x="5468" y="7733"/>
                    <a:pt x="5493" y="7831"/>
                    <a:pt x="5521" y="7930"/>
                  </a:cubicBezTo>
                  <a:cubicBezTo>
                    <a:pt x="5530" y="7964"/>
                    <a:pt x="5555" y="7979"/>
                    <a:pt x="5579" y="7979"/>
                  </a:cubicBezTo>
                  <a:cubicBezTo>
                    <a:pt x="5609" y="7979"/>
                    <a:pt x="5637" y="7954"/>
                    <a:pt x="5626" y="7911"/>
                  </a:cubicBezTo>
                  <a:cubicBezTo>
                    <a:pt x="5469" y="7225"/>
                    <a:pt x="5314" y="6542"/>
                    <a:pt x="5159" y="5858"/>
                  </a:cubicBezTo>
                  <a:cubicBezTo>
                    <a:pt x="5142" y="5786"/>
                    <a:pt x="5126" y="5714"/>
                    <a:pt x="5109" y="5643"/>
                  </a:cubicBezTo>
                  <a:lnTo>
                    <a:pt x="5109" y="5643"/>
                  </a:lnTo>
                  <a:cubicBezTo>
                    <a:pt x="5129" y="5644"/>
                    <a:pt x="5148" y="5645"/>
                    <a:pt x="5168" y="5645"/>
                  </a:cubicBezTo>
                  <a:cubicBezTo>
                    <a:pt x="5200" y="5645"/>
                    <a:pt x="5231" y="5643"/>
                    <a:pt x="5263" y="5641"/>
                  </a:cubicBezTo>
                  <a:cubicBezTo>
                    <a:pt x="5432" y="5991"/>
                    <a:pt x="5597" y="6341"/>
                    <a:pt x="5766" y="6691"/>
                  </a:cubicBezTo>
                  <a:cubicBezTo>
                    <a:pt x="5779" y="6714"/>
                    <a:pt x="5799" y="6724"/>
                    <a:pt x="5819" y="6724"/>
                  </a:cubicBezTo>
                  <a:cubicBezTo>
                    <a:pt x="5852" y="6724"/>
                    <a:pt x="5882" y="6696"/>
                    <a:pt x="5865" y="6653"/>
                  </a:cubicBezTo>
                  <a:cubicBezTo>
                    <a:pt x="5724" y="6303"/>
                    <a:pt x="5585" y="5953"/>
                    <a:pt x="5444" y="5603"/>
                  </a:cubicBezTo>
                  <a:cubicBezTo>
                    <a:pt x="5526" y="5576"/>
                    <a:pt x="5597" y="5540"/>
                    <a:pt x="5669" y="5493"/>
                  </a:cubicBezTo>
                  <a:cubicBezTo>
                    <a:pt x="5816" y="5675"/>
                    <a:pt x="5961" y="5856"/>
                    <a:pt x="6108" y="6037"/>
                  </a:cubicBezTo>
                  <a:cubicBezTo>
                    <a:pt x="6120" y="6052"/>
                    <a:pt x="6135" y="6059"/>
                    <a:pt x="6149" y="6059"/>
                  </a:cubicBezTo>
                  <a:cubicBezTo>
                    <a:pt x="6186" y="6059"/>
                    <a:pt x="6218" y="6014"/>
                    <a:pt x="6190" y="5970"/>
                  </a:cubicBezTo>
                  <a:cubicBezTo>
                    <a:pt x="6057" y="5779"/>
                    <a:pt x="5927" y="5585"/>
                    <a:pt x="5794" y="5394"/>
                  </a:cubicBezTo>
                  <a:cubicBezTo>
                    <a:pt x="5836" y="5354"/>
                    <a:pt x="5877" y="5312"/>
                    <a:pt x="5913" y="5267"/>
                  </a:cubicBezTo>
                  <a:lnTo>
                    <a:pt x="7065" y="6317"/>
                  </a:lnTo>
                  <a:cubicBezTo>
                    <a:pt x="7079" y="6330"/>
                    <a:pt x="7095" y="6335"/>
                    <a:pt x="7108" y="6335"/>
                  </a:cubicBezTo>
                  <a:cubicBezTo>
                    <a:pt x="7151" y="6335"/>
                    <a:pt x="7182" y="6283"/>
                    <a:pt x="7137" y="6238"/>
                  </a:cubicBezTo>
                  <a:cubicBezTo>
                    <a:pt x="6766" y="5859"/>
                    <a:pt x="6396" y="5482"/>
                    <a:pt x="6028" y="5105"/>
                  </a:cubicBezTo>
                  <a:cubicBezTo>
                    <a:pt x="6082" y="5006"/>
                    <a:pt x="6125" y="4902"/>
                    <a:pt x="6157" y="4789"/>
                  </a:cubicBezTo>
                  <a:cubicBezTo>
                    <a:pt x="6355" y="4875"/>
                    <a:pt x="6553" y="4962"/>
                    <a:pt x="6753" y="5047"/>
                  </a:cubicBezTo>
                  <a:cubicBezTo>
                    <a:pt x="6759" y="5050"/>
                    <a:pt x="6766" y="5051"/>
                    <a:pt x="6772" y="5051"/>
                  </a:cubicBezTo>
                  <a:cubicBezTo>
                    <a:pt x="6819" y="5051"/>
                    <a:pt x="6840" y="4968"/>
                    <a:pt x="6787" y="4938"/>
                  </a:cubicBezTo>
                  <a:cubicBezTo>
                    <a:pt x="6591" y="4830"/>
                    <a:pt x="6391" y="4721"/>
                    <a:pt x="6195" y="4614"/>
                  </a:cubicBezTo>
                  <a:cubicBezTo>
                    <a:pt x="6208" y="4525"/>
                    <a:pt x="6215" y="4433"/>
                    <a:pt x="6215" y="4339"/>
                  </a:cubicBezTo>
                  <a:cubicBezTo>
                    <a:pt x="6780" y="4422"/>
                    <a:pt x="7343" y="4503"/>
                    <a:pt x="7908" y="4586"/>
                  </a:cubicBezTo>
                  <a:cubicBezTo>
                    <a:pt x="7992" y="4600"/>
                    <a:pt x="8077" y="4612"/>
                    <a:pt x="8161" y="4622"/>
                  </a:cubicBezTo>
                  <a:cubicBezTo>
                    <a:pt x="8164" y="4623"/>
                    <a:pt x="8167" y="4623"/>
                    <a:pt x="8170" y="4623"/>
                  </a:cubicBezTo>
                  <a:cubicBezTo>
                    <a:pt x="8231" y="4623"/>
                    <a:pt x="8219" y="4514"/>
                    <a:pt x="8152" y="4499"/>
                  </a:cubicBezTo>
                  <a:cubicBezTo>
                    <a:pt x="7567" y="4378"/>
                    <a:pt x="6980" y="4259"/>
                    <a:pt x="6396" y="4136"/>
                  </a:cubicBezTo>
                  <a:cubicBezTo>
                    <a:pt x="6330" y="4124"/>
                    <a:pt x="6263" y="4108"/>
                    <a:pt x="6198" y="4096"/>
                  </a:cubicBezTo>
                  <a:cubicBezTo>
                    <a:pt x="6185" y="4020"/>
                    <a:pt x="6169" y="3939"/>
                    <a:pt x="6149" y="3863"/>
                  </a:cubicBezTo>
                  <a:cubicBezTo>
                    <a:pt x="6865" y="3748"/>
                    <a:pt x="7584" y="3636"/>
                    <a:pt x="8301" y="3520"/>
                  </a:cubicBezTo>
                  <a:cubicBezTo>
                    <a:pt x="8405" y="3503"/>
                    <a:pt x="8507" y="3486"/>
                    <a:pt x="8613" y="3470"/>
                  </a:cubicBezTo>
                  <a:cubicBezTo>
                    <a:pt x="8679" y="3460"/>
                    <a:pt x="8646" y="3349"/>
                    <a:pt x="8581" y="3349"/>
                  </a:cubicBezTo>
                  <a:cubicBezTo>
                    <a:pt x="8579" y="3349"/>
                    <a:pt x="8577" y="3349"/>
                    <a:pt x="8576" y="3349"/>
                  </a:cubicBezTo>
                  <a:cubicBezTo>
                    <a:pt x="7828" y="3427"/>
                    <a:pt x="7081" y="3508"/>
                    <a:pt x="6331" y="3586"/>
                  </a:cubicBezTo>
                  <a:cubicBezTo>
                    <a:pt x="6244" y="3595"/>
                    <a:pt x="6156" y="3605"/>
                    <a:pt x="6067" y="3614"/>
                  </a:cubicBezTo>
                  <a:cubicBezTo>
                    <a:pt x="6039" y="3547"/>
                    <a:pt x="6007" y="3482"/>
                    <a:pt x="5976" y="3416"/>
                  </a:cubicBezTo>
                  <a:cubicBezTo>
                    <a:pt x="6287" y="3252"/>
                    <a:pt x="6596" y="3090"/>
                    <a:pt x="6908" y="2924"/>
                  </a:cubicBezTo>
                  <a:cubicBezTo>
                    <a:pt x="7429" y="2651"/>
                    <a:pt x="7947" y="2378"/>
                    <a:pt x="8468" y="2105"/>
                  </a:cubicBezTo>
                  <a:cubicBezTo>
                    <a:pt x="8587" y="2042"/>
                    <a:pt x="8709" y="1980"/>
                    <a:pt x="8828" y="1915"/>
                  </a:cubicBezTo>
                  <a:cubicBezTo>
                    <a:pt x="8878" y="1888"/>
                    <a:pt x="8832" y="1798"/>
                    <a:pt x="8779" y="1798"/>
                  </a:cubicBezTo>
                  <a:cubicBezTo>
                    <a:pt x="8773" y="1798"/>
                    <a:pt x="8766" y="1800"/>
                    <a:pt x="8760" y="1803"/>
                  </a:cubicBezTo>
                  <a:cubicBezTo>
                    <a:pt x="8425" y="1961"/>
                    <a:pt x="8091" y="2117"/>
                    <a:pt x="7755" y="2274"/>
                  </a:cubicBezTo>
                  <a:cubicBezTo>
                    <a:pt x="7222" y="2525"/>
                    <a:pt x="6686" y="2776"/>
                    <a:pt x="6154" y="3025"/>
                  </a:cubicBezTo>
                  <a:lnTo>
                    <a:pt x="5826" y="3178"/>
                  </a:lnTo>
                  <a:cubicBezTo>
                    <a:pt x="5787" y="3124"/>
                    <a:pt x="5746" y="3071"/>
                    <a:pt x="5702" y="3020"/>
                  </a:cubicBezTo>
                  <a:cubicBezTo>
                    <a:pt x="6086" y="2605"/>
                    <a:pt x="6471" y="2194"/>
                    <a:pt x="6855" y="1779"/>
                  </a:cubicBezTo>
                  <a:lnTo>
                    <a:pt x="7021" y="1600"/>
                  </a:lnTo>
                  <a:cubicBezTo>
                    <a:pt x="7059" y="1558"/>
                    <a:pt x="7013" y="1493"/>
                    <a:pt x="6967" y="1493"/>
                  </a:cubicBezTo>
                  <a:cubicBezTo>
                    <a:pt x="6956" y="1493"/>
                    <a:pt x="6945" y="1497"/>
                    <a:pt x="6935" y="1506"/>
                  </a:cubicBezTo>
                  <a:cubicBezTo>
                    <a:pt x="6512" y="1905"/>
                    <a:pt x="6089" y="2305"/>
                    <a:pt x="5664" y="2704"/>
                  </a:cubicBezTo>
                  <a:cubicBezTo>
                    <a:pt x="5618" y="2748"/>
                    <a:pt x="5568" y="2793"/>
                    <a:pt x="5522" y="2837"/>
                  </a:cubicBezTo>
                  <a:cubicBezTo>
                    <a:pt x="5468" y="2791"/>
                    <a:pt x="5413" y="2747"/>
                    <a:pt x="5355" y="2706"/>
                  </a:cubicBezTo>
                  <a:lnTo>
                    <a:pt x="5676" y="1989"/>
                  </a:lnTo>
                  <a:cubicBezTo>
                    <a:pt x="5697" y="1941"/>
                    <a:pt x="5653" y="1895"/>
                    <a:pt x="5615" y="1895"/>
                  </a:cubicBezTo>
                  <a:cubicBezTo>
                    <a:pt x="5599" y="1895"/>
                    <a:pt x="5585" y="1902"/>
                    <a:pt x="5575" y="1919"/>
                  </a:cubicBezTo>
                  <a:cubicBezTo>
                    <a:pt x="5442" y="2144"/>
                    <a:pt x="5311" y="2368"/>
                    <a:pt x="5181" y="2595"/>
                  </a:cubicBezTo>
                  <a:cubicBezTo>
                    <a:pt x="5096" y="2547"/>
                    <a:pt x="5007" y="2504"/>
                    <a:pt x="4920" y="2473"/>
                  </a:cubicBezTo>
                  <a:cubicBezTo>
                    <a:pt x="4952" y="1956"/>
                    <a:pt x="4986" y="1441"/>
                    <a:pt x="5019" y="922"/>
                  </a:cubicBezTo>
                  <a:cubicBezTo>
                    <a:pt x="5022" y="844"/>
                    <a:pt x="5029" y="767"/>
                    <a:pt x="5033" y="687"/>
                  </a:cubicBezTo>
                  <a:cubicBezTo>
                    <a:pt x="5036" y="640"/>
                    <a:pt x="4995" y="604"/>
                    <a:pt x="4962" y="604"/>
                  </a:cubicBezTo>
                  <a:cubicBezTo>
                    <a:pt x="4944" y="604"/>
                    <a:pt x="4928" y="616"/>
                    <a:pt x="4925" y="644"/>
                  </a:cubicBezTo>
                  <a:cubicBezTo>
                    <a:pt x="4858" y="1173"/>
                    <a:pt x="4792" y="1700"/>
                    <a:pt x="4725" y="2229"/>
                  </a:cubicBezTo>
                  <a:cubicBezTo>
                    <a:pt x="4717" y="2289"/>
                    <a:pt x="4712" y="2351"/>
                    <a:pt x="4703" y="2410"/>
                  </a:cubicBezTo>
                  <a:cubicBezTo>
                    <a:pt x="4671" y="2405"/>
                    <a:pt x="4638" y="2400"/>
                    <a:pt x="4604" y="2397"/>
                  </a:cubicBezTo>
                  <a:cubicBezTo>
                    <a:pt x="4570" y="2089"/>
                    <a:pt x="4536" y="1782"/>
                    <a:pt x="4502" y="1472"/>
                  </a:cubicBezTo>
                  <a:cubicBezTo>
                    <a:pt x="4497" y="1430"/>
                    <a:pt x="4465" y="1407"/>
                    <a:pt x="4437" y="1407"/>
                  </a:cubicBezTo>
                  <a:cubicBezTo>
                    <a:pt x="4412" y="1407"/>
                    <a:pt x="4390" y="1424"/>
                    <a:pt x="4391" y="1460"/>
                  </a:cubicBezTo>
                  <a:cubicBezTo>
                    <a:pt x="4398" y="1767"/>
                    <a:pt x="4406" y="2076"/>
                    <a:pt x="4411" y="2383"/>
                  </a:cubicBezTo>
                  <a:cubicBezTo>
                    <a:pt x="4352" y="2385"/>
                    <a:pt x="4292" y="2392"/>
                    <a:pt x="4236" y="2402"/>
                  </a:cubicBezTo>
                  <a:cubicBezTo>
                    <a:pt x="4125" y="2095"/>
                    <a:pt x="4015" y="1787"/>
                    <a:pt x="3904" y="1480"/>
                  </a:cubicBezTo>
                  <a:cubicBezTo>
                    <a:pt x="3892" y="1446"/>
                    <a:pt x="3866" y="1431"/>
                    <a:pt x="3843" y="1431"/>
                  </a:cubicBezTo>
                  <a:cubicBezTo>
                    <a:pt x="3813" y="1431"/>
                    <a:pt x="3788" y="1456"/>
                    <a:pt x="3800" y="1501"/>
                  </a:cubicBezTo>
                  <a:cubicBezTo>
                    <a:pt x="3886" y="1818"/>
                    <a:pt x="3971" y="2137"/>
                    <a:pt x="4053" y="2456"/>
                  </a:cubicBezTo>
                  <a:cubicBezTo>
                    <a:pt x="4003" y="2475"/>
                    <a:pt x="3956" y="2499"/>
                    <a:pt x="3908" y="2525"/>
                  </a:cubicBezTo>
                  <a:cubicBezTo>
                    <a:pt x="3452" y="1799"/>
                    <a:pt x="2995" y="1076"/>
                    <a:pt x="2541" y="350"/>
                  </a:cubicBezTo>
                  <a:cubicBezTo>
                    <a:pt x="2474" y="246"/>
                    <a:pt x="2409" y="139"/>
                    <a:pt x="2343" y="35"/>
                  </a:cubicBezTo>
                  <a:cubicBezTo>
                    <a:pt x="2328" y="11"/>
                    <a:pt x="2307" y="1"/>
                    <a:pt x="2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2837600" y="2745897"/>
              <a:ext cx="366525" cy="295702"/>
            </a:xfrm>
            <a:custGeom>
              <a:avLst/>
              <a:gdLst/>
              <a:ahLst/>
              <a:cxnLst/>
              <a:rect l="l" t="t" r="r" b="b"/>
              <a:pathLst>
                <a:path w="7235" h="5837" extrusionOk="0">
                  <a:moveTo>
                    <a:pt x="542" y="0"/>
                  </a:moveTo>
                  <a:cubicBezTo>
                    <a:pt x="508" y="0"/>
                    <a:pt x="499" y="39"/>
                    <a:pt x="547" y="76"/>
                  </a:cubicBezTo>
                  <a:cubicBezTo>
                    <a:pt x="1242" y="614"/>
                    <a:pt x="1938" y="1153"/>
                    <a:pt x="2633" y="1691"/>
                  </a:cubicBezTo>
                  <a:cubicBezTo>
                    <a:pt x="2716" y="1754"/>
                    <a:pt x="2801" y="1820"/>
                    <a:pt x="2885" y="1885"/>
                  </a:cubicBezTo>
                  <a:cubicBezTo>
                    <a:pt x="2871" y="1912"/>
                    <a:pt x="2863" y="1940"/>
                    <a:pt x="2854" y="1967"/>
                  </a:cubicBezTo>
                  <a:cubicBezTo>
                    <a:pt x="2561" y="1819"/>
                    <a:pt x="2266" y="1667"/>
                    <a:pt x="1972" y="1518"/>
                  </a:cubicBezTo>
                  <a:cubicBezTo>
                    <a:pt x="1958" y="1511"/>
                    <a:pt x="1947" y="1508"/>
                    <a:pt x="1937" y="1508"/>
                  </a:cubicBezTo>
                  <a:cubicBezTo>
                    <a:pt x="1899" y="1508"/>
                    <a:pt x="1901" y="1560"/>
                    <a:pt x="1957" y="1592"/>
                  </a:cubicBezTo>
                  <a:cubicBezTo>
                    <a:pt x="2249" y="1762"/>
                    <a:pt x="2542" y="1936"/>
                    <a:pt x="2834" y="2107"/>
                  </a:cubicBezTo>
                  <a:cubicBezTo>
                    <a:pt x="2834" y="2145"/>
                    <a:pt x="2837" y="2187"/>
                    <a:pt x="2844" y="2228"/>
                  </a:cubicBezTo>
                  <a:cubicBezTo>
                    <a:pt x="2269" y="2049"/>
                    <a:pt x="1694" y="1870"/>
                    <a:pt x="1119" y="1691"/>
                  </a:cubicBezTo>
                  <a:lnTo>
                    <a:pt x="870" y="1614"/>
                  </a:lnTo>
                  <a:cubicBezTo>
                    <a:pt x="862" y="1611"/>
                    <a:pt x="855" y="1610"/>
                    <a:pt x="849" y="1610"/>
                  </a:cubicBezTo>
                  <a:cubicBezTo>
                    <a:pt x="804" y="1610"/>
                    <a:pt x="820" y="1678"/>
                    <a:pt x="882" y="1701"/>
                  </a:cubicBezTo>
                  <a:cubicBezTo>
                    <a:pt x="1486" y="1916"/>
                    <a:pt x="2086" y="2129"/>
                    <a:pt x="2691" y="2346"/>
                  </a:cubicBezTo>
                  <a:cubicBezTo>
                    <a:pt x="2764" y="2372"/>
                    <a:pt x="2836" y="2397"/>
                    <a:pt x="2906" y="2423"/>
                  </a:cubicBezTo>
                  <a:cubicBezTo>
                    <a:pt x="2923" y="2459"/>
                    <a:pt x="2943" y="2496"/>
                    <a:pt x="2964" y="2534"/>
                  </a:cubicBezTo>
                  <a:lnTo>
                    <a:pt x="2023" y="2462"/>
                  </a:lnTo>
                  <a:cubicBezTo>
                    <a:pt x="1492" y="2424"/>
                    <a:pt x="960" y="2383"/>
                    <a:pt x="429" y="2346"/>
                  </a:cubicBezTo>
                  <a:cubicBezTo>
                    <a:pt x="306" y="2337"/>
                    <a:pt x="184" y="2325"/>
                    <a:pt x="61" y="2317"/>
                  </a:cubicBezTo>
                  <a:cubicBezTo>
                    <a:pt x="60" y="2317"/>
                    <a:pt x="58" y="2317"/>
                    <a:pt x="57" y="2317"/>
                  </a:cubicBezTo>
                  <a:cubicBezTo>
                    <a:pt x="1" y="2317"/>
                    <a:pt x="38" y="2406"/>
                    <a:pt x="102" y="2414"/>
                  </a:cubicBezTo>
                  <a:lnTo>
                    <a:pt x="1131" y="2529"/>
                  </a:lnTo>
                  <a:cubicBezTo>
                    <a:pt x="1675" y="2590"/>
                    <a:pt x="2221" y="2650"/>
                    <a:pt x="2767" y="2713"/>
                  </a:cubicBezTo>
                  <a:cubicBezTo>
                    <a:pt x="2883" y="2725"/>
                    <a:pt x="2999" y="2738"/>
                    <a:pt x="3116" y="2750"/>
                  </a:cubicBezTo>
                  <a:cubicBezTo>
                    <a:pt x="3136" y="2776"/>
                    <a:pt x="3156" y="2800"/>
                    <a:pt x="3179" y="2825"/>
                  </a:cubicBezTo>
                  <a:cubicBezTo>
                    <a:pt x="2849" y="2904"/>
                    <a:pt x="2518" y="2982"/>
                    <a:pt x="2187" y="3064"/>
                  </a:cubicBezTo>
                  <a:cubicBezTo>
                    <a:pt x="2138" y="3076"/>
                    <a:pt x="2086" y="3088"/>
                    <a:pt x="2039" y="3100"/>
                  </a:cubicBezTo>
                  <a:cubicBezTo>
                    <a:pt x="1990" y="3113"/>
                    <a:pt x="2042" y="3196"/>
                    <a:pt x="2096" y="3196"/>
                  </a:cubicBezTo>
                  <a:cubicBezTo>
                    <a:pt x="2098" y="3196"/>
                    <a:pt x="2101" y="3196"/>
                    <a:pt x="2103" y="3196"/>
                  </a:cubicBezTo>
                  <a:lnTo>
                    <a:pt x="3230" y="3037"/>
                  </a:lnTo>
                  <a:cubicBezTo>
                    <a:pt x="3276" y="3030"/>
                    <a:pt x="3319" y="3023"/>
                    <a:pt x="3363" y="3017"/>
                  </a:cubicBezTo>
                  <a:cubicBezTo>
                    <a:pt x="3390" y="3046"/>
                    <a:pt x="3421" y="3073"/>
                    <a:pt x="3450" y="3100"/>
                  </a:cubicBezTo>
                  <a:cubicBezTo>
                    <a:pt x="3225" y="3298"/>
                    <a:pt x="2996" y="3494"/>
                    <a:pt x="2769" y="3694"/>
                  </a:cubicBezTo>
                  <a:cubicBezTo>
                    <a:pt x="2735" y="3723"/>
                    <a:pt x="2704" y="3750"/>
                    <a:pt x="2670" y="3781"/>
                  </a:cubicBezTo>
                  <a:cubicBezTo>
                    <a:pt x="2643" y="3804"/>
                    <a:pt x="2709" y="3871"/>
                    <a:pt x="2749" y="3871"/>
                  </a:cubicBezTo>
                  <a:cubicBezTo>
                    <a:pt x="2755" y="3871"/>
                    <a:pt x="2760" y="3869"/>
                    <a:pt x="2764" y="3867"/>
                  </a:cubicBezTo>
                  <a:cubicBezTo>
                    <a:pt x="3028" y="3691"/>
                    <a:pt x="3295" y="3515"/>
                    <a:pt x="3559" y="3339"/>
                  </a:cubicBezTo>
                  <a:cubicBezTo>
                    <a:pt x="3588" y="3320"/>
                    <a:pt x="3617" y="3302"/>
                    <a:pt x="3646" y="3281"/>
                  </a:cubicBezTo>
                  <a:cubicBezTo>
                    <a:pt x="3660" y="3293"/>
                    <a:pt x="3672" y="3303"/>
                    <a:pt x="3686" y="3315"/>
                  </a:cubicBezTo>
                  <a:cubicBezTo>
                    <a:pt x="3491" y="3689"/>
                    <a:pt x="3295" y="4061"/>
                    <a:pt x="3100" y="4433"/>
                  </a:cubicBezTo>
                  <a:cubicBezTo>
                    <a:pt x="3073" y="4488"/>
                    <a:pt x="3042" y="4542"/>
                    <a:pt x="3015" y="4595"/>
                  </a:cubicBezTo>
                  <a:cubicBezTo>
                    <a:pt x="2998" y="4629"/>
                    <a:pt x="3058" y="4686"/>
                    <a:pt x="3096" y="4686"/>
                  </a:cubicBezTo>
                  <a:cubicBezTo>
                    <a:pt x="3105" y="4686"/>
                    <a:pt x="3112" y="4683"/>
                    <a:pt x="3117" y="4675"/>
                  </a:cubicBezTo>
                  <a:cubicBezTo>
                    <a:pt x="3353" y="4321"/>
                    <a:pt x="3587" y="3967"/>
                    <a:pt x="3824" y="3612"/>
                  </a:cubicBezTo>
                  <a:cubicBezTo>
                    <a:pt x="3851" y="3571"/>
                    <a:pt x="3878" y="3529"/>
                    <a:pt x="3907" y="3489"/>
                  </a:cubicBezTo>
                  <a:cubicBezTo>
                    <a:pt x="3936" y="3510"/>
                    <a:pt x="3969" y="3534"/>
                    <a:pt x="4001" y="3554"/>
                  </a:cubicBezTo>
                  <a:cubicBezTo>
                    <a:pt x="4001" y="3819"/>
                    <a:pt x="3998" y="4083"/>
                    <a:pt x="3998" y="4348"/>
                  </a:cubicBezTo>
                  <a:cubicBezTo>
                    <a:pt x="3998" y="4382"/>
                    <a:pt x="4051" y="4416"/>
                    <a:pt x="4083" y="4416"/>
                  </a:cubicBezTo>
                  <a:cubicBezTo>
                    <a:pt x="4096" y="4416"/>
                    <a:pt x="4105" y="4411"/>
                    <a:pt x="4107" y="4399"/>
                  </a:cubicBezTo>
                  <a:lnTo>
                    <a:pt x="4209" y="3689"/>
                  </a:lnTo>
                  <a:cubicBezTo>
                    <a:pt x="4252" y="3715"/>
                    <a:pt x="4297" y="3740"/>
                    <a:pt x="4343" y="3764"/>
                  </a:cubicBezTo>
                  <a:cubicBezTo>
                    <a:pt x="4489" y="4218"/>
                    <a:pt x="4634" y="4675"/>
                    <a:pt x="4781" y="5129"/>
                  </a:cubicBezTo>
                  <a:lnTo>
                    <a:pt x="4846" y="5327"/>
                  </a:lnTo>
                  <a:cubicBezTo>
                    <a:pt x="4857" y="5360"/>
                    <a:pt x="4900" y="5384"/>
                    <a:pt x="4929" y="5384"/>
                  </a:cubicBezTo>
                  <a:cubicBezTo>
                    <a:pt x="4946" y="5384"/>
                    <a:pt x="4957" y="5375"/>
                    <a:pt x="4952" y="5355"/>
                  </a:cubicBezTo>
                  <a:cubicBezTo>
                    <a:pt x="4839" y="4909"/>
                    <a:pt x="4728" y="4466"/>
                    <a:pt x="4616" y="4020"/>
                  </a:cubicBezTo>
                  <a:cubicBezTo>
                    <a:pt x="4602" y="3972"/>
                    <a:pt x="4592" y="3926"/>
                    <a:pt x="4578" y="3878"/>
                  </a:cubicBezTo>
                  <a:lnTo>
                    <a:pt x="4578" y="3878"/>
                  </a:lnTo>
                  <a:cubicBezTo>
                    <a:pt x="4628" y="3901"/>
                    <a:pt x="4679" y="3921"/>
                    <a:pt x="4728" y="3942"/>
                  </a:cubicBezTo>
                  <a:lnTo>
                    <a:pt x="5324" y="4940"/>
                  </a:lnTo>
                  <a:cubicBezTo>
                    <a:pt x="5342" y="4968"/>
                    <a:pt x="5369" y="4983"/>
                    <a:pt x="5390" y="4983"/>
                  </a:cubicBezTo>
                  <a:cubicBezTo>
                    <a:pt x="5392" y="4983"/>
                    <a:pt x="5393" y="4983"/>
                    <a:pt x="5394" y="4983"/>
                  </a:cubicBezTo>
                  <a:cubicBezTo>
                    <a:pt x="5397" y="4983"/>
                    <a:pt x="5399" y="4983"/>
                    <a:pt x="5401" y="4983"/>
                  </a:cubicBezTo>
                  <a:cubicBezTo>
                    <a:pt x="5421" y="4983"/>
                    <a:pt x="5433" y="4971"/>
                    <a:pt x="5419" y="4943"/>
                  </a:cubicBezTo>
                  <a:cubicBezTo>
                    <a:pt x="5259" y="4633"/>
                    <a:pt x="5099" y="4319"/>
                    <a:pt x="4940" y="4006"/>
                  </a:cubicBezTo>
                  <a:lnTo>
                    <a:pt x="4940" y="4006"/>
                  </a:lnTo>
                  <a:cubicBezTo>
                    <a:pt x="5018" y="4027"/>
                    <a:pt x="5095" y="4041"/>
                    <a:pt x="5170" y="4047"/>
                  </a:cubicBezTo>
                  <a:lnTo>
                    <a:pt x="6571" y="5583"/>
                  </a:lnTo>
                  <a:cubicBezTo>
                    <a:pt x="6640" y="5659"/>
                    <a:pt x="6706" y="5730"/>
                    <a:pt x="6775" y="5805"/>
                  </a:cubicBezTo>
                  <a:cubicBezTo>
                    <a:pt x="6795" y="5827"/>
                    <a:pt x="6816" y="5837"/>
                    <a:pt x="6833" y="5837"/>
                  </a:cubicBezTo>
                  <a:cubicBezTo>
                    <a:pt x="6861" y="5837"/>
                    <a:pt x="6875" y="5809"/>
                    <a:pt x="6843" y="5773"/>
                  </a:cubicBezTo>
                  <a:lnTo>
                    <a:pt x="5505" y="4211"/>
                  </a:lnTo>
                  <a:cubicBezTo>
                    <a:pt x="5457" y="4157"/>
                    <a:pt x="5411" y="4104"/>
                    <a:pt x="5363" y="4047"/>
                  </a:cubicBezTo>
                  <a:cubicBezTo>
                    <a:pt x="5404" y="4041"/>
                    <a:pt x="5443" y="4032"/>
                    <a:pt x="5479" y="4022"/>
                  </a:cubicBezTo>
                  <a:cubicBezTo>
                    <a:pt x="5773" y="4274"/>
                    <a:pt x="6068" y="4525"/>
                    <a:pt x="6362" y="4780"/>
                  </a:cubicBezTo>
                  <a:cubicBezTo>
                    <a:pt x="6378" y="4794"/>
                    <a:pt x="6395" y="4799"/>
                    <a:pt x="6408" y="4799"/>
                  </a:cubicBezTo>
                  <a:cubicBezTo>
                    <a:pt x="6439" y="4799"/>
                    <a:pt x="6455" y="4769"/>
                    <a:pt x="6418" y="4735"/>
                  </a:cubicBezTo>
                  <a:cubicBezTo>
                    <a:pt x="6145" y="4479"/>
                    <a:pt x="5872" y="4220"/>
                    <a:pt x="5597" y="3964"/>
                  </a:cubicBezTo>
                  <a:cubicBezTo>
                    <a:pt x="5643" y="3930"/>
                    <a:pt x="5682" y="3890"/>
                    <a:pt x="5711" y="3841"/>
                  </a:cubicBezTo>
                  <a:cubicBezTo>
                    <a:pt x="5908" y="3962"/>
                    <a:pt x="6106" y="4083"/>
                    <a:pt x="6302" y="4206"/>
                  </a:cubicBezTo>
                  <a:cubicBezTo>
                    <a:pt x="6315" y="4214"/>
                    <a:pt x="6326" y="4217"/>
                    <a:pt x="6336" y="4217"/>
                  </a:cubicBezTo>
                  <a:cubicBezTo>
                    <a:pt x="6371" y="4217"/>
                    <a:pt x="6379" y="4173"/>
                    <a:pt x="6333" y="4140"/>
                  </a:cubicBezTo>
                  <a:cubicBezTo>
                    <a:pt x="6140" y="4006"/>
                    <a:pt x="5950" y="3873"/>
                    <a:pt x="5759" y="3740"/>
                  </a:cubicBezTo>
                  <a:cubicBezTo>
                    <a:pt x="5771" y="3703"/>
                    <a:pt x="5781" y="3663"/>
                    <a:pt x="5788" y="3621"/>
                  </a:cubicBezTo>
                  <a:lnTo>
                    <a:pt x="7159" y="4274"/>
                  </a:lnTo>
                  <a:cubicBezTo>
                    <a:pt x="7170" y="4279"/>
                    <a:pt x="7179" y="4281"/>
                    <a:pt x="7187" y="4281"/>
                  </a:cubicBezTo>
                  <a:cubicBezTo>
                    <a:pt x="7232" y="4281"/>
                    <a:pt x="7234" y="4226"/>
                    <a:pt x="7172" y="4194"/>
                  </a:cubicBezTo>
                  <a:cubicBezTo>
                    <a:pt x="6715" y="3954"/>
                    <a:pt x="6256" y="3711"/>
                    <a:pt x="5795" y="3469"/>
                  </a:cubicBezTo>
                  <a:cubicBezTo>
                    <a:pt x="5788" y="3382"/>
                    <a:pt x="5771" y="3293"/>
                    <a:pt x="5739" y="3196"/>
                  </a:cubicBezTo>
                  <a:lnTo>
                    <a:pt x="5739" y="3196"/>
                  </a:lnTo>
                  <a:cubicBezTo>
                    <a:pt x="5928" y="3233"/>
                    <a:pt x="6119" y="3271"/>
                    <a:pt x="6309" y="3307"/>
                  </a:cubicBezTo>
                  <a:cubicBezTo>
                    <a:pt x="6312" y="3308"/>
                    <a:pt x="6316" y="3308"/>
                    <a:pt x="6319" y="3308"/>
                  </a:cubicBezTo>
                  <a:cubicBezTo>
                    <a:pt x="6363" y="3308"/>
                    <a:pt x="6339" y="3232"/>
                    <a:pt x="6281" y="3216"/>
                  </a:cubicBezTo>
                  <a:cubicBezTo>
                    <a:pt x="6080" y="3160"/>
                    <a:pt x="5880" y="3107"/>
                    <a:pt x="5681" y="3051"/>
                  </a:cubicBezTo>
                  <a:cubicBezTo>
                    <a:pt x="5646" y="2977"/>
                    <a:pt x="5609" y="2904"/>
                    <a:pt x="5565" y="2829"/>
                  </a:cubicBezTo>
                  <a:cubicBezTo>
                    <a:pt x="6027" y="2803"/>
                    <a:pt x="6490" y="2781"/>
                    <a:pt x="6952" y="2756"/>
                  </a:cubicBezTo>
                  <a:cubicBezTo>
                    <a:pt x="7020" y="2750"/>
                    <a:pt x="7092" y="2749"/>
                    <a:pt x="7160" y="2744"/>
                  </a:cubicBezTo>
                  <a:cubicBezTo>
                    <a:pt x="7220" y="2742"/>
                    <a:pt x="7153" y="2648"/>
                    <a:pt x="7094" y="2648"/>
                  </a:cubicBezTo>
                  <a:cubicBezTo>
                    <a:pt x="6597" y="2646"/>
                    <a:pt x="6099" y="2645"/>
                    <a:pt x="5602" y="2639"/>
                  </a:cubicBezTo>
                  <a:lnTo>
                    <a:pt x="5435" y="2639"/>
                  </a:lnTo>
                  <a:cubicBezTo>
                    <a:pt x="5387" y="2580"/>
                    <a:pt x="5338" y="2520"/>
                    <a:pt x="5286" y="2462"/>
                  </a:cubicBezTo>
                  <a:cubicBezTo>
                    <a:pt x="5771" y="2255"/>
                    <a:pt x="6254" y="2051"/>
                    <a:pt x="6737" y="1844"/>
                  </a:cubicBezTo>
                  <a:cubicBezTo>
                    <a:pt x="6809" y="1813"/>
                    <a:pt x="6877" y="1784"/>
                    <a:pt x="6947" y="1754"/>
                  </a:cubicBezTo>
                  <a:cubicBezTo>
                    <a:pt x="6989" y="1737"/>
                    <a:pt x="6922" y="1661"/>
                    <a:pt x="6874" y="1661"/>
                  </a:cubicBezTo>
                  <a:cubicBezTo>
                    <a:pt x="6870" y="1661"/>
                    <a:pt x="6866" y="1662"/>
                    <a:pt x="6862" y="1663"/>
                  </a:cubicBezTo>
                  <a:cubicBezTo>
                    <a:pt x="6339" y="1846"/>
                    <a:pt x="5814" y="2027"/>
                    <a:pt x="5291" y="2211"/>
                  </a:cubicBezTo>
                  <a:lnTo>
                    <a:pt x="5105" y="2274"/>
                  </a:lnTo>
                  <a:cubicBezTo>
                    <a:pt x="5053" y="2226"/>
                    <a:pt x="4996" y="2179"/>
                    <a:pt x="4942" y="2133"/>
                  </a:cubicBezTo>
                  <a:cubicBezTo>
                    <a:pt x="5097" y="1953"/>
                    <a:pt x="5251" y="1771"/>
                    <a:pt x="5406" y="1592"/>
                  </a:cubicBezTo>
                  <a:cubicBezTo>
                    <a:pt x="5665" y="1291"/>
                    <a:pt x="5925" y="991"/>
                    <a:pt x="6182" y="687"/>
                  </a:cubicBezTo>
                  <a:cubicBezTo>
                    <a:pt x="6242" y="617"/>
                    <a:pt x="6302" y="549"/>
                    <a:pt x="6362" y="479"/>
                  </a:cubicBezTo>
                  <a:cubicBezTo>
                    <a:pt x="6387" y="450"/>
                    <a:pt x="6322" y="393"/>
                    <a:pt x="6280" y="393"/>
                  </a:cubicBezTo>
                  <a:cubicBezTo>
                    <a:pt x="6272" y="393"/>
                    <a:pt x="6265" y="395"/>
                    <a:pt x="6259" y="400"/>
                  </a:cubicBezTo>
                  <a:cubicBezTo>
                    <a:pt x="6085" y="580"/>
                    <a:pt x="5908" y="759"/>
                    <a:pt x="5730" y="938"/>
                  </a:cubicBezTo>
                  <a:cubicBezTo>
                    <a:pt x="5448" y="1223"/>
                    <a:pt x="5169" y="1506"/>
                    <a:pt x="4887" y="1793"/>
                  </a:cubicBezTo>
                  <a:cubicBezTo>
                    <a:pt x="4831" y="1851"/>
                    <a:pt x="4773" y="1907"/>
                    <a:pt x="4716" y="1967"/>
                  </a:cubicBezTo>
                  <a:cubicBezTo>
                    <a:pt x="4662" y="1929"/>
                    <a:pt x="4604" y="1895"/>
                    <a:pt x="4546" y="1861"/>
                  </a:cubicBezTo>
                  <a:cubicBezTo>
                    <a:pt x="4636" y="1470"/>
                    <a:pt x="4725" y="1078"/>
                    <a:pt x="4815" y="687"/>
                  </a:cubicBezTo>
                  <a:cubicBezTo>
                    <a:pt x="4829" y="632"/>
                    <a:pt x="4841" y="574"/>
                    <a:pt x="4855" y="520"/>
                  </a:cubicBezTo>
                  <a:cubicBezTo>
                    <a:pt x="4862" y="484"/>
                    <a:pt x="4805" y="441"/>
                    <a:pt x="4770" y="441"/>
                  </a:cubicBezTo>
                  <a:cubicBezTo>
                    <a:pt x="4758" y="441"/>
                    <a:pt x="4749" y="446"/>
                    <a:pt x="4745" y="457"/>
                  </a:cubicBezTo>
                  <a:cubicBezTo>
                    <a:pt x="4619" y="844"/>
                    <a:pt x="4491" y="1230"/>
                    <a:pt x="4365" y="1615"/>
                  </a:cubicBezTo>
                  <a:cubicBezTo>
                    <a:pt x="4349" y="1658"/>
                    <a:pt x="4337" y="1703"/>
                    <a:pt x="4322" y="1745"/>
                  </a:cubicBezTo>
                  <a:cubicBezTo>
                    <a:pt x="4259" y="1716"/>
                    <a:pt x="4198" y="1691"/>
                    <a:pt x="4134" y="1667"/>
                  </a:cubicBezTo>
                  <a:cubicBezTo>
                    <a:pt x="4100" y="1460"/>
                    <a:pt x="4064" y="1250"/>
                    <a:pt x="4030" y="1044"/>
                  </a:cubicBezTo>
                  <a:cubicBezTo>
                    <a:pt x="4024" y="1006"/>
                    <a:pt x="3977" y="977"/>
                    <a:pt x="3947" y="977"/>
                  </a:cubicBezTo>
                  <a:cubicBezTo>
                    <a:pt x="3931" y="977"/>
                    <a:pt x="3920" y="985"/>
                    <a:pt x="3921" y="1003"/>
                  </a:cubicBezTo>
                  <a:cubicBezTo>
                    <a:pt x="3930" y="1204"/>
                    <a:pt x="3940" y="1404"/>
                    <a:pt x="3948" y="1605"/>
                  </a:cubicBezTo>
                  <a:cubicBezTo>
                    <a:pt x="3861" y="1581"/>
                    <a:pt x="3776" y="1563"/>
                    <a:pt x="3696" y="1549"/>
                  </a:cubicBezTo>
                  <a:cubicBezTo>
                    <a:pt x="3472" y="1131"/>
                    <a:pt x="3247" y="716"/>
                    <a:pt x="3023" y="298"/>
                  </a:cubicBezTo>
                  <a:cubicBezTo>
                    <a:pt x="2989" y="233"/>
                    <a:pt x="2955" y="172"/>
                    <a:pt x="2921" y="107"/>
                  </a:cubicBezTo>
                  <a:cubicBezTo>
                    <a:pt x="2903" y="72"/>
                    <a:pt x="2863" y="51"/>
                    <a:pt x="2837" y="51"/>
                  </a:cubicBezTo>
                  <a:cubicBezTo>
                    <a:pt x="2817" y="51"/>
                    <a:pt x="2806" y="63"/>
                    <a:pt x="2819" y="90"/>
                  </a:cubicBezTo>
                  <a:cubicBezTo>
                    <a:pt x="3023" y="523"/>
                    <a:pt x="3226" y="955"/>
                    <a:pt x="3431" y="1387"/>
                  </a:cubicBezTo>
                  <a:cubicBezTo>
                    <a:pt x="3453" y="1436"/>
                    <a:pt x="3477" y="1487"/>
                    <a:pt x="3501" y="1537"/>
                  </a:cubicBezTo>
                  <a:cubicBezTo>
                    <a:pt x="3474" y="1537"/>
                    <a:pt x="3448" y="1539"/>
                    <a:pt x="3419" y="1539"/>
                  </a:cubicBezTo>
                  <a:cubicBezTo>
                    <a:pt x="3247" y="1300"/>
                    <a:pt x="3073" y="1059"/>
                    <a:pt x="2899" y="820"/>
                  </a:cubicBezTo>
                  <a:cubicBezTo>
                    <a:pt x="2878" y="792"/>
                    <a:pt x="2849" y="778"/>
                    <a:pt x="2828" y="778"/>
                  </a:cubicBezTo>
                  <a:cubicBezTo>
                    <a:pt x="2803" y="778"/>
                    <a:pt x="2789" y="796"/>
                    <a:pt x="2810" y="829"/>
                  </a:cubicBezTo>
                  <a:cubicBezTo>
                    <a:pt x="2964" y="1074"/>
                    <a:pt x="3117" y="1317"/>
                    <a:pt x="3271" y="1563"/>
                  </a:cubicBezTo>
                  <a:cubicBezTo>
                    <a:pt x="3226" y="1573"/>
                    <a:pt x="3185" y="1588"/>
                    <a:pt x="3148" y="1605"/>
                  </a:cubicBezTo>
                  <a:cubicBezTo>
                    <a:pt x="2918" y="1377"/>
                    <a:pt x="2685" y="1151"/>
                    <a:pt x="2457" y="923"/>
                  </a:cubicBezTo>
                  <a:cubicBezTo>
                    <a:pt x="2435" y="901"/>
                    <a:pt x="2412" y="892"/>
                    <a:pt x="2395" y="892"/>
                  </a:cubicBezTo>
                  <a:cubicBezTo>
                    <a:pt x="2366" y="892"/>
                    <a:pt x="2353" y="918"/>
                    <a:pt x="2388" y="955"/>
                  </a:cubicBezTo>
                  <a:cubicBezTo>
                    <a:pt x="2605" y="1196"/>
                    <a:pt x="2820" y="1436"/>
                    <a:pt x="3039" y="1675"/>
                  </a:cubicBezTo>
                  <a:cubicBezTo>
                    <a:pt x="3011" y="1699"/>
                    <a:pt x="2986" y="1725"/>
                    <a:pt x="2962" y="1754"/>
                  </a:cubicBezTo>
                  <a:cubicBezTo>
                    <a:pt x="2271" y="1249"/>
                    <a:pt x="1581" y="745"/>
                    <a:pt x="890" y="240"/>
                  </a:cubicBezTo>
                  <a:cubicBezTo>
                    <a:pt x="789" y="167"/>
                    <a:pt x="690" y="93"/>
                    <a:pt x="590" y="20"/>
                  </a:cubicBezTo>
                  <a:cubicBezTo>
                    <a:pt x="571" y="6"/>
                    <a:pt x="555" y="0"/>
                    <a:pt x="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2402733" y="3149759"/>
              <a:ext cx="220523" cy="299147"/>
            </a:xfrm>
            <a:custGeom>
              <a:avLst/>
              <a:gdLst/>
              <a:ahLst/>
              <a:cxnLst/>
              <a:rect l="l" t="t" r="r" b="b"/>
              <a:pathLst>
                <a:path w="4353" h="5905" extrusionOk="0">
                  <a:moveTo>
                    <a:pt x="2614" y="1"/>
                  </a:moveTo>
                  <a:cubicBezTo>
                    <a:pt x="2580" y="1"/>
                    <a:pt x="2542" y="5"/>
                    <a:pt x="2501" y="18"/>
                  </a:cubicBezTo>
                  <a:cubicBezTo>
                    <a:pt x="2294" y="81"/>
                    <a:pt x="2112" y="311"/>
                    <a:pt x="1944" y="724"/>
                  </a:cubicBezTo>
                  <a:cubicBezTo>
                    <a:pt x="1690" y="1342"/>
                    <a:pt x="1820" y="2422"/>
                    <a:pt x="1886" y="2853"/>
                  </a:cubicBezTo>
                  <a:cubicBezTo>
                    <a:pt x="1489" y="3126"/>
                    <a:pt x="565" y="3807"/>
                    <a:pt x="263" y="4392"/>
                  </a:cubicBezTo>
                  <a:cubicBezTo>
                    <a:pt x="52" y="4798"/>
                    <a:pt x="0" y="5076"/>
                    <a:pt x="103" y="5266"/>
                  </a:cubicBezTo>
                  <a:cubicBezTo>
                    <a:pt x="130" y="5319"/>
                    <a:pt x="166" y="5358"/>
                    <a:pt x="204" y="5385"/>
                  </a:cubicBezTo>
                  <a:cubicBezTo>
                    <a:pt x="239" y="5411"/>
                    <a:pt x="277" y="5428"/>
                    <a:pt x="315" y="5438"/>
                  </a:cubicBezTo>
                  <a:cubicBezTo>
                    <a:pt x="341" y="5447"/>
                    <a:pt x="378" y="5454"/>
                    <a:pt x="421" y="5454"/>
                  </a:cubicBezTo>
                  <a:cubicBezTo>
                    <a:pt x="452" y="5454"/>
                    <a:pt x="487" y="5451"/>
                    <a:pt x="524" y="5441"/>
                  </a:cubicBezTo>
                  <a:cubicBezTo>
                    <a:pt x="762" y="5378"/>
                    <a:pt x="1018" y="5109"/>
                    <a:pt x="1306" y="4610"/>
                  </a:cubicBezTo>
                  <a:cubicBezTo>
                    <a:pt x="1472" y="4324"/>
                    <a:pt x="1623" y="4080"/>
                    <a:pt x="1758" y="3880"/>
                  </a:cubicBezTo>
                  <a:lnTo>
                    <a:pt x="1758" y="3880"/>
                  </a:lnTo>
                  <a:cubicBezTo>
                    <a:pt x="1697" y="4093"/>
                    <a:pt x="1617" y="4342"/>
                    <a:pt x="1518" y="4624"/>
                  </a:cubicBezTo>
                  <a:cubicBezTo>
                    <a:pt x="1327" y="5163"/>
                    <a:pt x="1296" y="5513"/>
                    <a:pt x="1419" y="5721"/>
                  </a:cubicBezTo>
                  <a:cubicBezTo>
                    <a:pt x="1449" y="5773"/>
                    <a:pt x="1484" y="5807"/>
                    <a:pt x="1518" y="5832"/>
                  </a:cubicBezTo>
                  <a:cubicBezTo>
                    <a:pt x="1545" y="5854"/>
                    <a:pt x="1572" y="5868"/>
                    <a:pt x="1596" y="5875"/>
                  </a:cubicBezTo>
                  <a:cubicBezTo>
                    <a:pt x="1628" y="5890"/>
                    <a:pt x="1676" y="5904"/>
                    <a:pt x="1735" y="5904"/>
                  </a:cubicBezTo>
                  <a:cubicBezTo>
                    <a:pt x="1770" y="5904"/>
                    <a:pt x="1808" y="5900"/>
                    <a:pt x="1850" y="5887"/>
                  </a:cubicBezTo>
                  <a:cubicBezTo>
                    <a:pt x="2059" y="5822"/>
                    <a:pt x="2240" y="5592"/>
                    <a:pt x="2409" y="5180"/>
                  </a:cubicBezTo>
                  <a:cubicBezTo>
                    <a:pt x="2661" y="4564"/>
                    <a:pt x="2533" y="3484"/>
                    <a:pt x="2467" y="3054"/>
                  </a:cubicBezTo>
                  <a:cubicBezTo>
                    <a:pt x="2863" y="2777"/>
                    <a:pt x="3788" y="2098"/>
                    <a:pt x="4090" y="1513"/>
                  </a:cubicBezTo>
                  <a:cubicBezTo>
                    <a:pt x="4301" y="1105"/>
                    <a:pt x="4352" y="828"/>
                    <a:pt x="4250" y="639"/>
                  </a:cubicBezTo>
                  <a:cubicBezTo>
                    <a:pt x="4197" y="538"/>
                    <a:pt x="4112" y="485"/>
                    <a:pt x="4037" y="465"/>
                  </a:cubicBezTo>
                  <a:cubicBezTo>
                    <a:pt x="4009" y="457"/>
                    <a:pt x="3973" y="450"/>
                    <a:pt x="3929" y="450"/>
                  </a:cubicBezTo>
                  <a:cubicBezTo>
                    <a:pt x="3898" y="450"/>
                    <a:pt x="3863" y="453"/>
                    <a:pt x="3825" y="463"/>
                  </a:cubicBezTo>
                  <a:cubicBezTo>
                    <a:pt x="3586" y="525"/>
                    <a:pt x="3332" y="798"/>
                    <a:pt x="3045" y="1293"/>
                  </a:cubicBezTo>
                  <a:cubicBezTo>
                    <a:pt x="2878" y="1581"/>
                    <a:pt x="2726" y="1825"/>
                    <a:pt x="2593" y="2025"/>
                  </a:cubicBezTo>
                  <a:cubicBezTo>
                    <a:pt x="2654" y="1811"/>
                    <a:pt x="2733" y="1562"/>
                    <a:pt x="2834" y="1281"/>
                  </a:cubicBezTo>
                  <a:cubicBezTo>
                    <a:pt x="3025" y="741"/>
                    <a:pt x="3055" y="392"/>
                    <a:pt x="2931" y="182"/>
                  </a:cubicBezTo>
                  <a:cubicBezTo>
                    <a:pt x="2876" y="89"/>
                    <a:pt x="2806" y="47"/>
                    <a:pt x="2755" y="28"/>
                  </a:cubicBezTo>
                  <a:cubicBezTo>
                    <a:pt x="2722" y="15"/>
                    <a:pt x="2674" y="1"/>
                    <a:pt x="2614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2566062" y="3302752"/>
              <a:ext cx="265661" cy="282328"/>
            </a:xfrm>
            <a:custGeom>
              <a:avLst/>
              <a:gdLst/>
              <a:ahLst/>
              <a:cxnLst/>
              <a:rect l="l" t="t" r="r" b="b"/>
              <a:pathLst>
                <a:path w="5244" h="5573" extrusionOk="0">
                  <a:moveTo>
                    <a:pt x="1287" y="0"/>
                  </a:moveTo>
                  <a:cubicBezTo>
                    <a:pt x="1272" y="0"/>
                    <a:pt x="1256" y="1"/>
                    <a:pt x="1241" y="3"/>
                  </a:cubicBezTo>
                  <a:cubicBezTo>
                    <a:pt x="1128" y="17"/>
                    <a:pt x="1046" y="77"/>
                    <a:pt x="1002" y="138"/>
                  </a:cubicBezTo>
                  <a:cubicBezTo>
                    <a:pt x="970" y="177"/>
                    <a:pt x="932" y="239"/>
                    <a:pt x="922" y="334"/>
                  </a:cubicBezTo>
                  <a:cubicBezTo>
                    <a:pt x="891" y="580"/>
                    <a:pt x="1050" y="916"/>
                    <a:pt x="1403" y="1367"/>
                  </a:cubicBezTo>
                  <a:cubicBezTo>
                    <a:pt x="1608" y="1628"/>
                    <a:pt x="1777" y="1860"/>
                    <a:pt x="1915" y="2058"/>
                  </a:cubicBezTo>
                  <a:cubicBezTo>
                    <a:pt x="1741" y="1921"/>
                    <a:pt x="1538" y="1758"/>
                    <a:pt x="1311" y="1560"/>
                  </a:cubicBezTo>
                  <a:cubicBezTo>
                    <a:pt x="920" y="1217"/>
                    <a:pt x="627" y="1054"/>
                    <a:pt x="398" y="1054"/>
                  </a:cubicBezTo>
                  <a:cubicBezTo>
                    <a:pt x="374" y="1054"/>
                    <a:pt x="351" y="1056"/>
                    <a:pt x="328" y="1060"/>
                  </a:cubicBezTo>
                  <a:cubicBezTo>
                    <a:pt x="222" y="1077"/>
                    <a:pt x="156" y="1128"/>
                    <a:pt x="121" y="1169"/>
                  </a:cubicBezTo>
                  <a:cubicBezTo>
                    <a:pt x="81" y="1206"/>
                    <a:pt x="26" y="1281"/>
                    <a:pt x="17" y="1401"/>
                  </a:cubicBezTo>
                  <a:cubicBezTo>
                    <a:pt x="0" y="1616"/>
                    <a:pt x="147" y="1872"/>
                    <a:pt x="466" y="2179"/>
                  </a:cubicBezTo>
                  <a:cubicBezTo>
                    <a:pt x="516" y="2227"/>
                    <a:pt x="569" y="2271"/>
                    <a:pt x="627" y="2314"/>
                  </a:cubicBezTo>
                  <a:cubicBezTo>
                    <a:pt x="1152" y="2698"/>
                    <a:pt x="2040" y="2933"/>
                    <a:pt x="2420" y="3021"/>
                  </a:cubicBezTo>
                  <a:cubicBezTo>
                    <a:pt x="2530" y="3490"/>
                    <a:pt x="2820" y="4601"/>
                    <a:pt x="3251" y="5098"/>
                  </a:cubicBezTo>
                  <a:cubicBezTo>
                    <a:pt x="3374" y="5241"/>
                    <a:pt x="3490" y="5352"/>
                    <a:pt x="3596" y="5429"/>
                  </a:cubicBezTo>
                  <a:cubicBezTo>
                    <a:pt x="3729" y="5525"/>
                    <a:pt x="3849" y="5573"/>
                    <a:pt x="3962" y="5573"/>
                  </a:cubicBezTo>
                  <a:cubicBezTo>
                    <a:pt x="3977" y="5573"/>
                    <a:pt x="3991" y="5572"/>
                    <a:pt x="4006" y="5570"/>
                  </a:cubicBezTo>
                  <a:cubicBezTo>
                    <a:pt x="4118" y="5557"/>
                    <a:pt x="4200" y="5497"/>
                    <a:pt x="4245" y="5435"/>
                  </a:cubicBezTo>
                  <a:cubicBezTo>
                    <a:pt x="4277" y="5396"/>
                    <a:pt x="4315" y="5335"/>
                    <a:pt x="4327" y="5239"/>
                  </a:cubicBezTo>
                  <a:cubicBezTo>
                    <a:pt x="4356" y="4993"/>
                    <a:pt x="4199" y="4657"/>
                    <a:pt x="3844" y="4207"/>
                  </a:cubicBezTo>
                  <a:cubicBezTo>
                    <a:pt x="3639" y="3946"/>
                    <a:pt x="3470" y="3715"/>
                    <a:pt x="3333" y="3515"/>
                  </a:cubicBezTo>
                  <a:lnTo>
                    <a:pt x="3333" y="3515"/>
                  </a:lnTo>
                  <a:cubicBezTo>
                    <a:pt x="3509" y="3652"/>
                    <a:pt x="3712" y="3816"/>
                    <a:pt x="3936" y="4014"/>
                  </a:cubicBezTo>
                  <a:cubicBezTo>
                    <a:pt x="4325" y="4357"/>
                    <a:pt x="4619" y="4519"/>
                    <a:pt x="4849" y="4519"/>
                  </a:cubicBezTo>
                  <a:cubicBezTo>
                    <a:pt x="4873" y="4519"/>
                    <a:pt x="4896" y="4517"/>
                    <a:pt x="4919" y="4514"/>
                  </a:cubicBezTo>
                  <a:cubicBezTo>
                    <a:pt x="5026" y="4497"/>
                    <a:pt x="5090" y="4446"/>
                    <a:pt x="5125" y="4405"/>
                  </a:cubicBezTo>
                  <a:cubicBezTo>
                    <a:pt x="5166" y="4367"/>
                    <a:pt x="5223" y="4292"/>
                    <a:pt x="5231" y="4173"/>
                  </a:cubicBezTo>
                  <a:cubicBezTo>
                    <a:pt x="5243" y="3957"/>
                    <a:pt x="5098" y="3701"/>
                    <a:pt x="4779" y="3394"/>
                  </a:cubicBezTo>
                  <a:cubicBezTo>
                    <a:pt x="4301" y="2933"/>
                    <a:pt x="3248" y="2652"/>
                    <a:pt x="2825" y="2553"/>
                  </a:cubicBezTo>
                  <a:cubicBezTo>
                    <a:pt x="2716" y="2084"/>
                    <a:pt x="2425" y="973"/>
                    <a:pt x="1994" y="476"/>
                  </a:cubicBezTo>
                  <a:cubicBezTo>
                    <a:pt x="1716" y="154"/>
                    <a:pt x="1489" y="0"/>
                    <a:pt x="1287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2509272" y="3574493"/>
              <a:ext cx="303048" cy="162467"/>
            </a:xfrm>
            <a:custGeom>
              <a:avLst/>
              <a:gdLst/>
              <a:ahLst/>
              <a:cxnLst/>
              <a:rect l="l" t="t" r="r" b="b"/>
              <a:pathLst>
                <a:path w="5982" h="3207" extrusionOk="0">
                  <a:moveTo>
                    <a:pt x="654" y="0"/>
                  </a:moveTo>
                  <a:cubicBezTo>
                    <a:pt x="480" y="0"/>
                    <a:pt x="350" y="40"/>
                    <a:pt x="261" y="121"/>
                  </a:cubicBezTo>
                  <a:cubicBezTo>
                    <a:pt x="176" y="194"/>
                    <a:pt x="143" y="292"/>
                    <a:pt x="142" y="368"/>
                  </a:cubicBezTo>
                  <a:cubicBezTo>
                    <a:pt x="137" y="416"/>
                    <a:pt x="143" y="491"/>
                    <a:pt x="188" y="575"/>
                  </a:cubicBezTo>
                  <a:cubicBezTo>
                    <a:pt x="230" y="653"/>
                    <a:pt x="299" y="727"/>
                    <a:pt x="394" y="797"/>
                  </a:cubicBezTo>
                  <a:cubicBezTo>
                    <a:pt x="565" y="921"/>
                    <a:pt x="826" y="1036"/>
                    <a:pt x="1176" y="1141"/>
                  </a:cubicBezTo>
                  <a:cubicBezTo>
                    <a:pt x="1493" y="1239"/>
                    <a:pt x="1765" y="1329"/>
                    <a:pt x="1990" y="1413"/>
                  </a:cubicBezTo>
                  <a:cubicBezTo>
                    <a:pt x="1768" y="1403"/>
                    <a:pt x="1509" y="1384"/>
                    <a:pt x="1212" y="1351"/>
                  </a:cubicBezTo>
                  <a:cubicBezTo>
                    <a:pt x="1058" y="1335"/>
                    <a:pt x="920" y="1326"/>
                    <a:pt x="797" y="1326"/>
                  </a:cubicBezTo>
                  <a:cubicBezTo>
                    <a:pt x="467" y="1326"/>
                    <a:pt x="248" y="1387"/>
                    <a:pt x="120" y="1512"/>
                  </a:cubicBezTo>
                  <a:cubicBezTo>
                    <a:pt x="43" y="1585"/>
                    <a:pt x="19" y="1665"/>
                    <a:pt x="14" y="1718"/>
                  </a:cubicBezTo>
                  <a:cubicBezTo>
                    <a:pt x="2" y="1773"/>
                    <a:pt x="0" y="1865"/>
                    <a:pt x="60" y="1967"/>
                  </a:cubicBezTo>
                  <a:cubicBezTo>
                    <a:pt x="92" y="2024"/>
                    <a:pt x="138" y="2073"/>
                    <a:pt x="201" y="2119"/>
                  </a:cubicBezTo>
                  <a:cubicBezTo>
                    <a:pt x="343" y="2223"/>
                    <a:pt x="568" y="2300"/>
                    <a:pt x="876" y="2348"/>
                  </a:cubicBezTo>
                  <a:cubicBezTo>
                    <a:pt x="952" y="2360"/>
                    <a:pt x="1034" y="2365"/>
                    <a:pt x="1119" y="2365"/>
                  </a:cubicBezTo>
                  <a:cubicBezTo>
                    <a:pt x="1764" y="2365"/>
                    <a:pt x="2600" y="2054"/>
                    <a:pt x="2958" y="1909"/>
                  </a:cubicBezTo>
                  <a:cubicBezTo>
                    <a:pt x="3123" y="2060"/>
                    <a:pt x="3403" y="2300"/>
                    <a:pt x="3719" y="2531"/>
                  </a:cubicBezTo>
                  <a:cubicBezTo>
                    <a:pt x="4082" y="2795"/>
                    <a:pt x="4492" y="3048"/>
                    <a:pt x="4833" y="3133"/>
                  </a:cubicBezTo>
                  <a:cubicBezTo>
                    <a:pt x="5028" y="3182"/>
                    <a:pt x="5191" y="3206"/>
                    <a:pt x="5327" y="3206"/>
                  </a:cubicBezTo>
                  <a:cubicBezTo>
                    <a:pt x="5502" y="3206"/>
                    <a:pt x="5631" y="3166"/>
                    <a:pt x="5721" y="3085"/>
                  </a:cubicBezTo>
                  <a:cubicBezTo>
                    <a:pt x="5806" y="3010"/>
                    <a:pt x="5835" y="2915"/>
                    <a:pt x="5837" y="2838"/>
                  </a:cubicBezTo>
                  <a:cubicBezTo>
                    <a:pt x="5842" y="2788"/>
                    <a:pt x="5835" y="2713"/>
                    <a:pt x="5791" y="2631"/>
                  </a:cubicBezTo>
                  <a:cubicBezTo>
                    <a:pt x="5673" y="2413"/>
                    <a:pt x="5349" y="2229"/>
                    <a:pt x="4803" y="2063"/>
                  </a:cubicBezTo>
                  <a:cubicBezTo>
                    <a:pt x="4485" y="1967"/>
                    <a:pt x="4214" y="1875"/>
                    <a:pt x="3988" y="1793"/>
                  </a:cubicBezTo>
                  <a:lnTo>
                    <a:pt x="3988" y="1793"/>
                  </a:lnTo>
                  <a:cubicBezTo>
                    <a:pt x="4210" y="1804"/>
                    <a:pt x="4470" y="1822"/>
                    <a:pt x="4768" y="1855"/>
                  </a:cubicBezTo>
                  <a:cubicBezTo>
                    <a:pt x="4923" y="1872"/>
                    <a:pt x="5061" y="1880"/>
                    <a:pt x="5184" y="1880"/>
                  </a:cubicBezTo>
                  <a:cubicBezTo>
                    <a:pt x="5514" y="1880"/>
                    <a:pt x="5734" y="1819"/>
                    <a:pt x="5861" y="1696"/>
                  </a:cubicBezTo>
                  <a:cubicBezTo>
                    <a:pt x="5937" y="1623"/>
                    <a:pt x="5961" y="1543"/>
                    <a:pt x="5970" y="1490"/>
                  </a:cubicBezTo>
                  <a:cubicBezTo>
                    <a:pt x="5980" y="1433"/>
                    <a:pt x="5982" y="1343"/>
                    <a:pt x="5922" y="1240"/>
                  </a:cubicBezTo>
                  <a:cubicBezTo>
                    <a:pt x="5811" y="1051"/>
                    <a:pt x="5543" y="926"/>
                    <a:pt x="5106" y="858"/>
                  </a:cubicBezTo>
                  <a:cubicBezTo>
                    <a:pt x="5029" y="846"/>
                    <a:pt x="4947" y="841"/>
                    <a:pt x="4861" y="841"/>
                  </a:cubicBezTo>
                  <a:cubicBezTo>
                    <a:pt x="4216" y="841"/>
                    <a:pt x="3379" y="1150"/>
                    <a:pt x="3021" y="1295"/>
                  </a:cubicBezTo>
                  <a:cubicBezTo>
                    <a:pt x="2662" y="974"/>
                    <a:pt x="1787" y="234"/>
                    <a:pt x="1149" y="73"/>
                  </a:cubicBezTo>
                  <a:cubicBezTo>
                    <a:pt x="954" y="25"/>
                    <a:pt x="790" y="0"/>
                    <a:pt x="654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2347413" y="3453415"/>
              <a:ext cx="315764" cy="144330"/>
            </a:xfrm>
            <a:custGeom>
              <a:avLst/>
              <a:gdLst/>
              <a:ahLst/>
              <a:cxnLst/>
              <a:rect l="l" t="t" r="r" b="b"/>
              <a:pathLst>
                <a:path w="6233" h="2849" extrusionOk="0">
                  <a:moveTo>
                    <a:pt x="5285" y="1"/>
                  </a:moveTo>
                  <a:cubicBezTo>
                    <a:pt x="5168" y="1"/>
                    <a:pt x="5033" y="14"/>
                    <a:pt x="4880" y="41"/>
                  </a:cubicBezTo>
                  <a:cubicBezTo>
                    <a:pt x="4222" y="156"/>
                    <a:pt x="3374" y="838"/>
                    <a:pt x="3047" y="1123"/>
                  </a:cubicBezTo>
                  <a:cubicBezTo>
                    <a:pt x="2628" y="945"/>
                    <a:pt x="1655" y="561"/>
                    <a:pt x="996" y="561"/>
                  </a:cubicBezTo>
                  <a:cubicBezTo>
                    <a:pt x="957" y="561"/>
                    <a:pt x="918" y="562"/>
                    <a:pt x="881" y="565"/>
                  </a:cubicBezTo>
                  <a:cubicBezTo>
                    <a:pt x="425" y="601"/>
                    <a:pt x="162" y="707"/>
                    <a:pt x="55" y="895"/>
                  </a:cubicBezTo>
                  <a:cubicBezTo>
                    <a:pt x="0" y="994"/>
                    <a:pt x="0" y="1094"/>
                    <a:pt x="24" y="1168"/>
                  </a:cubicBezTo>
                  <a:cubicBezTo>
                    <a:pt x="34" y="1217"/>
                    <a:pt x="63" y="1284"/>
                    <a:pt x="135" y="1350"/>
                  </a:cubicBezTo>
                  <a:cubicBezTo>
                    <a:pt x="149" y="1362"/>
                    <a:pt x="164" y="1376"/>
                    <a:pt x="181" y="1388"/>
                  </a:cubicBezTo>
                  <a:cubicBezTo>
                    <a:pt x="354" y="1514"/>
                    <a:pt x="650" y="1575"/>
                    <a:pt x="1084" y="1575"/>
                  </a:cubicBezTo>
                  <a:cubicBezTo>
                    <a:pt x="1138" y="1575"/>
                    <a:pt x="1195" y="1574"/>
                    <a:pt x="1253" y="1572"/>
                  </a:cubicBezTo>
                  <a:cubicBezTo>
                    <a:pt x="1440" y="1565"/>
                    <a:pt x="1614" y="1563"/>
                    <a:pt x="1774" y="1563"/>
                  </a:cubicBezTo>
                  <a:cubicBezTo>
                    <a:pt x="1894" y="1563"/>
                    <a:pt x="2007" y="1564"/>
                    <a:pt x="2111" y="1567"/>
                  </a:cubicBezTo>
                  <a:cubicBezTo>
                    <a:pt x="1898" y="1629"/>
                    <a:pt x="1647" y="1693"/>
                    <a:pt x="1355" y="1760"/>
                  </a:cubicBezTo>
                  <a:cubicBezTo>
                    <a:pt x="794" y="1883"/>
                    <a:pt x="482" y="2043"/>
                    <a:pt x="371" y="2258"/>
                  </a:cubicBezTo>
                  <a:cubicBezTo>
                    <a:pt x="323" y="2354"/>
                    <a:pt x="324" y="2438"/>
                    <a:pt x="335" y="2489"/>
                  </a:cubicBezTo>
                  <a:cubicBezTo>
                    <a:pt x="343" y="2545"/>
                    <a:pt x="369" y="2632"/>
                    <a:pt x="461" y="2711"/>
                  </a:cubicBezTo>
                  <a:cubicBezTo>
                    <a:pt x="470" y="2719"/>
                    <a:pt x="480" y="2726"/>
                    <a:pt x="488" y="2733"/>
                  </a:cubicBezTo>
                  <a:cubicBezTo>
                    <a:pt x="595" y="2810"/>
                    <a:pt x="747" y="2848"/>
                    <a:pt x="949" y="2848"/>
                  </a:cubicBezTo>
                  <a:cubicBezTo>
                    <a:pt x="1067" y="2848"/>
                    <a:pt x="1202" y="2835"/>
                    <a:pt x="1355" y="2810"/>
                  </a:cubicBezTo>
                  <a:cubicBezTo>
                    <a:pt x="2012" y="2695"/>
                    <a:pt x="2859" y="2013"/>
                    <a:pt x="3187" y="1728"/>
                  </a:cubicBezTo>
                  <a:cubicBezTo>
                    <a:pt x="3602" y="1907"/>
                    <a:pt x="4571" y="2290"/>
                    <a:pt x="5230" y="2290"/>
                  </a:cubicBezTo>
                  <a:cubicBezTo>
                    <a:pt x="5272" y="2290"/>
                    <a:pt x="5313" y="2289"/>
                    <a:pt x="5352" y="2286"/>
                  </a:cubicBezTo>
                  <a:cubicBezTo>
                    <a:pt x="5810" y="2250"/>
                    <a:pt x="6071" y="2144"/>
                    <a:pt x="6178" y="1956"/>
                  </a:cubicBezTo>
                  <a:cubicBezTo>
                    <a:pt x="6233" y="1857"/>
                    <a:pt x="6233" y="1757"/>
                    <a:pt x="6211" y="1683"/>
                  </a:cubicBezTo>
                  <a:cubicBezTo>
                    <a:pt x="6197" y="1634"/>
                    <a:pt x="6170" y="1567"/>
                    <a:pt x="6100" y="1501"/>
                  </a:cubicBezTo>
                  <a:cubicBezTo>
                    <a:pt x="5939" y="1352"/>
                    <a:pt x="5625" y="1276"/>
                    <a:pt x="5148" y="1276"/>
                  </a:cubicBezTo>
                  <a:cubicBezTo>
                    <a:pt x="5094" y="1276"/>
                    <a:pt x="5039" y="1277"/>
                    <a:pt x="4982" y="1279"/>
                  </a:cubicBezTo>
                  <a:cubicBezTo>
                    <a:pt x="4793" y="1286"/>
                    <a:pt x="4619" y="1288"/>
                    <a:pt x="4459" y="1288"/>
                  </a:cubicBezTo>
                  <a:cubicBezTo>
                    <a:pt x="4339" y="1288"/>
                    <a:pt x="4226" y="1287"/>
                    <a:pt x="4122" y="1284"/>
                  </a:cubicBezTo>
                  <a:cubicBezTo>
                    <a:pt x="4335" y="1222"/>
                    <a:pt x="4586" y="1158"/>
                    <a:pt x="4880" y="1091"/>
                  </a:cubicBezTo>
                  <a:cubicBezTo>
                    <a:pt x="5439" y="968"/>
                    <a:pt x="5752" y="808"/>
                    <a:pt x="5863" y="593"/>
                  </a:cubicBezTo>
                  <a:cubicBezTo>
                    <a:pt x="5912" y="497"/>
                    <a:pt x="5909" y="413"/>
                    <a:pt x="5898" y="362"/>
                  </a:cubicBezTo>
                  <a:cubicBezTo>
                    <a:pt x="5890" y="306"/>
                    <a:pt x="5864" y="219"/>
                    <a:pt x="5772" y="140"/>
                  </a:cubicBezTo>
                  <a:cubicBezTo>
                    <a:pt x="5663" y="47"/>
                    <a:pt x="5504" y="1"/>
                    <a:pt x="528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2715205" y="3084458"/>
              <a:ext cx="133894" cy="302997"/>
            </a:xfrm>
            <a:custGeom>
              <a:avLst/>
              <a:gdLst/>
              <a:ahLst/>
              <a:cxnLst/>
              <a:rect l="l" t="t" r="r" b="b"/>
              <a:pathLst>
                <a:path w="2643" h="5981" extrusionOk="0">
                  <a:moveTo>
                    <a:pt x="2205" y="1"/>
                  </a:moveTo>
                  <a:cubicBezTo>
                    <a:pt x="2192" y="1"/>
                    <a:pt x="2179" y="2"/>
                    <a:pt x="2168" y="3"/>
                  </a:cubicBezTo>
                  <a:cubicBezTo>
                    <a:pt x="2118" y="6"/>
                    <a:pt x="2045" y="20"/>
                    <a:pt x="1968" y="76"/>
                  </a:cubicBezTo>
                  <a:cubicBezTo>
                    <a:pt x="1768" y="221"/>
                    <a:pt x="1627" y="564"/>
                    <a:pt x="1538" y="1133"/>
                  </a:cubicBezTo>
                  <a:cubicBezTo>
                    <a:pt x="1487" y="1459"/>
                    <a:pt x="1430" y="1740"/>
                    <a:pt x="1378" y="1977"/>
                  </a:cubicBezTo>
                  <a:cubicBezTo>
                    <a:pt x="1359" y="1756"/>
                    <a:pt x="1343" y="1495"/>
                    <a:pt x="1335" y="1196"/>
                  </a:cubicBezTo>
                  <a:cubicBezTo>
                    <a:pt x="1320" y="622"/>
                    <a:pt x="1224" y="285"/>
                    <a:pt x="1033" y="134"/>
                  </a:cubicBezTo>
                  <a:cubicBezTo>
                    <a:pt x="942" y="61"/>
                    <a:pt x="866" y="54"/>
                    <a:pt x="813" y="54"/>
                  </a:cubicBezTo>
                  <a:cubicBezTo>
                    <a:pt x="809" y="54"/>
                    <a:pt x="805" y="54"/>
                    <a:pt x="800" y="54"/>
                  </a:cubicBezTo>
                  <a:cubicBezTo>
                    <a:pt x="744" y="54"/>
                    <a:pt x="659" y="66"/>
                    <a:pt x="572" y="136"/>
                  </a:cubicBezTo>
                  <a:cubicBezTo>
                    <a:pt x="401" y="271"/>
                    <a:pt x="313" y="549"/>
                    <a:pt x="302" y="996"/>
                  </a:cubicBezTo>
                  <a:cubicBezTo>
                    <a:pt x="289" y="1663"/>
                    <a:pt x="797" y="2623"/>
                    <a:pt x="1012" y="3001"/>
                  </a:cubicBezTo>
                  <a:cubicBezTo>
                    <a:pt x="743" y="3399"/>
                    <a:pt x="123" y="4367"/>
                    <a:pt x="50" y="5020"/>
                  </a:cubicBezTo>
                  <a:cubicBezTo>
                    <a:pt x="0" y="5476"/>
                    <a:pt x="53" y="5754"/>
                    <a:pt x="217" y="5896"/>
                  </a:cubicBezTo>
                  <a:cubicBezTo>
                    <a:pt x="226" y="5903"/>
                    <a:pt x="232" y="5908"/>
                    <a:pt x="241" y="5913"/>
                  </a:cubicBezTo>
                  <a:cubicBezTo>
                    <a:pt x="310" y="5965"/>
                    <a:pt x="385" y="5981"/>
                    <a:pt x="450" y="5981"/>
                  </a:cubicBezTo>
                  <a:cubicBezTo>
                    <a:pt x="460" y="5981"/>
                    <a:pt x="470" y="5980"/>
                    <a:pt x="480" y="5980"/>
                  </a:cubicBezTo>
                  <a:cubicBezTo>
                    <a:pt x="529" y="5976"/>
                    <a:pt x="601" y="5963"/>
                    <a:pt x="678" y="5906"/>
                  </a:cubicBezTo>
                  <a:cubicBezTo>
                    <a:pt x="877" y="5761"/>
                    <a:pt x="1019" y="5416"/>
                    <a:pt x="1110" y="4850"/>
                  </a:cubicBezTo>
                  <a:cubicBezTo>
                    <a:pt x="1159" y="4524"/>
                    <a:pt x="1215" y="4242"/>
                    <a:pt x="1268" y="4005"/>
                  </a:cubicBezTo>
                  <a:cubicBezTo>
                    <a:pt x="1287" y="4227"/>
                    <a:pt x="1302" y="4488"/>
                    <a:pt x="1311" y="4787"/>
                  </a:cubicBezTo>
                  <a:cubicBezTo>
                    <a:pt x="1326" y="5360"/>
                    <a:pt x="1422" y="5698"/>
                    <a:pt x="1615" y="5848"/>
                  </a:cubicBezTo>
                  <a:cubicBezTo>
                    <a:pt x="1618" y="5852"/>
                    <a:pt x="1623" y="5855"/>
                    <a:pt x="1625" y="5857"/>
                  </a:cubicBezTo>
                  <a:cubicBezTo>
                    <a:pt x="1707" y="5916"/>
                    <a:pt x="1782" y="5928"/>
                    <a:pt x="1835" y="5928"/>
                  </a:cubicBezTo>
                  <a:cubicBezTo>
                    <a:pt x="1839" y="5928"/>
                    <a:pt x="1843" y="5929"/>
                    <a:pt x="1847" y="5929"/>
                  </a:cubicBezTo>
                  <a:cubicBezTo>
                    <a:pt x="1902" y="5929"/>
                    <a:pt x="1988" y="5916"/>
                    <a:pt x="2076" y="5846"/>
                  </a:cubicBezTo>
                  <a:cubicBezTo>
                    <a:pt x="2246" y="5712"/>
                    <a:pt x="2333" y="5433"/>
                    <a:pt x="2344" y="4986"/>
                  </a:cubicBezTo>
                  <a:cubicBezTo>
                    <a:pt x="2357" y="4319"/>
                    <a:pt x="1849" y="3360"/>
                    <a:pt x="1634" y="2981"/>
                  </a:cubicBezTo>
                  <a:cubicBezTo>
                    <a:pt x="1905" y="2583"/>
                    <a:pt x="2523" y="1616"/>
                    <a:pt x="2596" y="962"/>
                  </a:cubicBezTo>
                  <a:cubicBezTo>
                    <a:pt x="2642" y="505"/>
                    <a:pt x="2591" y="225"/>
                    <a:pt x="2427" y="87"/>
                  </a:cubicBezTo>
                  <a:cubicBezTo>
                    <a:pt x="2355" y="22"/>
                    <a:pt x="2273" y="1"/>
                    <a:pt x="220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40"/>
          <p:cNvGrpSpPr/>
          <p:nvPr/>
        </p:nvGrpSpPr>
        <p:grpSpPr>
          <a:xfrm>
            <a:off x="2203124" y="3393918"/>
            <a:ext cx="1392597" cy="1285799"/>
            <a:chOff x="598274" y="3075724"/>
            <a:chExt cx="1943882" cy="1794806"/>
          </a:xfrm>
        </p:grpSpPr>
        <p:sp>
          <p:nvSpPr>
            <p:cNvPr id="430" name="Google Shape;430;p40"/>
            <p:cNvSpPr/>
            <p:nvPr/>
          </p:nvSpPr>
          <p:spPr>
            <a:xfrm>
              <a:off x="598274" y="3075724"/>
              <a:ext cx="1943882" cy="1794806"/>
            </a:xfrm>
            <a:custGeom>
              <a:avLst/>
              <a:gdLst/>
              <a:ahLst/>
              <a:cxnLst/>
              <a:rect l="l" t="t" r="r" b="b"/>
              <a:pathLst>
                <a:path w="38571" h="35613" extrusionOk="0">
                  <a:moveTo>
                    <a:pt x="19424" y="1"/>
                  </a:moveTo>
                  <a:cubicBezTo>
                    <a:pt x="13422" y="1"/>
                    <a:pt x="7392" y="2762"/>
                    <a:pt x="4440" y="8101"/>
                  </a:cubicBezTo>
                  <a:cubicBezTo>
                    <a:pt x="1" y="16124"/>
                    <a:pt x="839" y="27147"/>
                    <a:pt x="9575" y="32984"/>
                  </a:cubicBezTo>
                  <a:cubicBezTo>
                    <a:pt x="12293" y="34800"/>
                    <a:pt x="15342" y="35613"/>
                    <a:pt x="18377" y="35613"/>
                  </a:cubicBezTo>
                  <a:cubicBezTo>
                    <a:pt x="24782" y="35613"/>
                    <a:pt x="31120" y="31993"/>
                    <a:pt x="34132" y="26547"/>
                  </a:cubicBezTo>
                  <a:cubicBezTo>
                    <a:pt x="38571" y="18524"/>
                    <a:pt x="36910" y="6941"/>
                    <a:pt x="28072" y="2123"/>
                  </a:cubicBezTo>
                  <a:cubicBezTo>
                    <a:pt x="25460" y="700"/>
                    <a:pt x="22445" y="1"/>
                    <a:pt x="19424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796643" y="3289414"/>
              <a:ext cx="1438798" cy="1359120"/>
            </a:xfrm>
            <a:custGeom>
              <a:avLst/>
              <a:gdLst/>
              <a:ahLst/>
              <a:cxnLst/>
              <a:rect l="l" t="t" r="r" b="b"/>
              <a:pathLst>
                <a:path w="28549" h="26968" extrusionOk="0">
                  <a:moveTo>
                    <a:pt x="14858" y="277"/>
                  </a:moveTo>
                  <a:cubicBezTo>
                    <a:pt x="16754" y="277"/>
                    <a:pt x="18644" y="640"/>
                    <a:pt x="20342" y="1327"/>
                  </a:cubicBezTo>
                  <a:cubicBezTo>
                    <a:pt x="19564" y="1133"/>
                    <a:pt x="18738" y="1035"/>
                    <a:pt x="17884" y="1035"/>
                  </a:cubicBezTo>
                  <a:cubicBezTo>
                    <a:pt x="16986" y="1035"/>
                    <a:pt x="16057" y="1143"/>
                    <a:pt x="15118" y="1363"/>
                  </a:cubicBezTo>
                  <a:cubicBezTo>
                    <a:pt x="11960" y="2105"/>
                    <a:pt x="9151" y="3979"/>
                    <a:pt x="7206" y="6641"/>
                  </a:cubicBezTo>
                  <a:cubicBezTo>
                    <a:pt x="3797" y="11297"/>
                    <a:pt x="2156" y="17992"/>
                    <a:pt x="4965" y="22465"/>
                  </a:cubicBezTo>
                  <a:cubicBezTo>
                    <a:pt x="430" y="17194"/>
                    <a:pt x="1386" y="9739"/>
                    <a:pt x="4888" y="4947"/>
                  </a:cubicBezTo>
                  <a:cubicBezTo>
                    <a:pt x="7240" y="1731"/>
                    <a:pt x="11061" y="277"/>
                    <a:pt x="14858" y="277"/>
                  </a:cubicBezTo>
                  <a:close/>
                  <a:moveTo>
                    <a:pt x="17983" y="1263"/>
                  </a:moveTo>
                  <a:cubicBezTo>
                    <a:pt x="19280" y="1263"/>
                    <a:pt x="20548" y="1508"/>
                    <a:pt x="21712" y="2044"/>
                  </a:cubicBezTo>
                  <a:cubicBezTo>
                    <a:pt x="21274" y="1929"/>
                    <a:pt x="20806" y="1873"/>
                    <a:pt x="20315" y="1873"/>
                  </a:cubicBezTo>
                  <a:cubicBezTo>
                    <a:pt x="16993" y="1873"/>
                    <a:pt x="12650" y="4442"/>
                    <a:pt x="9643" y="8550"/>
                  </a:cubicBezTo>
                  <a:cubicBezTo>
                    <a:pt x="7549" y="11413"/>
                    <a:pt x="6038" y="14555"/>
                    <a:pt x="5388" y="17395"/>
                  </a:cubicBezTo>
                  <a:cubicBezTo>
                    <a:pt x="4893" y="19554"/>
                    <a:pt x="4931" y="21380"/>
                    <a:pt x="5484" y="22788"/>
                  </a:cubicBezTo>
                  <a:cubicBezTo>
                    <a:pt x="2309" y="18421"/>
                    <a:pt x="3932" y="11534"/>
                    <a:pt x="7405" y="6787"/>
                  </a:cubicBezTo>
                  <a:cubicBezTo>
                    <a:pt x="9772" y="3552"/>
                    <a:pt x="14014" y="1263"/>
                    <a:pt x="17983" y="1263"/>
                  </a:cubicBezTo>
                  <a:close/>
                  <a:moveTo>
                    <a:pt x="20348" y="2117"/>
                  </a:moveTo>
                  <a:cubicBezTo>
                    <a:pt x="21011" y="2117"/>
                    <a:pt x="21634" y="2228"/>
                    <a:pt x="22198" y="2465"/>
                  </a:cubicBezTo>
                  <a:cubicBezTo>
                    <a:pt x="22197" y="2465"/>
                    <a:pt x="22196" y="2465"/>
                    <a:pt x="22195" y="2465"/>
                  </a:cubicBezTo>
                  <a:cubicBezTo>
                    <a:pt x="19864" y="2465"/>
                    <a:pt x="15597" y="5768"/>
                    <a:pt x="12198" y="10418"/>
                  </a:cubicBezTo>
                  <a:cubicBezTo>
                    <a:pt x="8597" y="15340"/>
                    <a:pt x="5687" y="21225"/>
                    <a:pt x="6422" y="23872"/>
                  </a:cubicBezTo>
                  <a:cubicBezTo>
                    <a:pt x="6363" y="23814"/>
                    <a:pt x="6305" y="23756"/>
                    <a:pt x="6246" y="23696"/>
                  </a:cubicBezTo>
                  <a:cubicBezTo>
                    <a:pt x="3890" y="20359"/>
                    <a:pt x="6228" y="13639"/>
                    <a:pt x="9842" y="8696"/>
                  </a:cubicBezTo>
                  <a:cubicBezTo>
                    <a:pt x="12517" y="5038"/>
                    <a:pt x="16945" y="2117"/>
                    <a:pt x="20348" y="2117"/>
                  </a:cubicBezTo>
                  <a:close/>
                  <a:moveTo>
                    <a:pt x="22205" y="2718"/>
                  </a:moveTo>
                  <a:cubicBezTo>
                    <a:pt x="22457" y="2718"/>
                    <a:pt x="22679" y="2760"/>
                    <a:pt x="22866" y="2848"/>
                  </a:cubicBezTo>
                  <a:cubicBezTo>
                    <a:pt x="21470" y="3431"/>
                    <a:pt x="17693" y="7804"/>
                    <a:pt x="14531" y="12125"/>
                  </a:cubicBezTo>
                  <a:cubicBezTo>
                    <a:pt x="10870" y="17125"/>
                    <a:pt x="7313" y="22681"/>
                    <a:pt x="7028" y="24397"/>
                  </a:cubicBezTo>
                  <a:cubicBezTo>
                    <a:pt x="6963" y="24350"/>
                    <a:pt x="6902" y="24298"/>
                    <a:pt x="6840" y="24247"/>
                  </a:cubicBezTo>
                  <a:cubicBezTo>
                    <a:pt x="5564" y="22037"/>
                    <a:pt x="8685" y="15639"/>
                    <a:pt x="12397" y="10565"/>
                  </a:cubicBezTo>
                  <a:cubicBezTo>
                    <a:pt x="15996" y="5644"/>
                    <a:pt x="20125" y="2718"/>
                    <a:pt x="22205" y="2718"/>
                  </a:cubicBezTo>
                  <a:close/>
                  <a:moveTo>
                    <a:pt x="23081" y="3010"/>
                  </a:moveTo>
                  <a:cubicBezTo>
                    <a:pt x="23098" y="3010"/>
                    <a:pt x="23112" y="3012"/>
                    <a:pt x="23125" y="3017"/>
                  </a:cubicBezTo>
                  <a:cubicBezTo>
                    <a:pt x="23139" y="3027"/>
                    <a:pt x="23151" y="3037"/>
                    <a:pt x="23163" y="3051"/>
                  </a:cubicBezTo>
                  <a:cubicBezTo>
                    <a:pt x="23164" y="3059"/>
                    <a:pt x="23168" y="3068"/>
                    <a:pt x="23168" y="3078"/>
                  </a:cubicBezTo>
                  <a:cubicBezTo>
                    <a:pt x="23335" y="3972"/>
                    <a:pt x="20074" y="9377"/>
                    <a:pt x="16048" y="14881"/>
                  </a:cubicBezTo>
                  <a:cubicBezTo>
                    <a:pt x="12075" y="20313"/>
                    <a:pt x="8402" y="24339"/>
                    <a:pt x="7441" y="24694"/>
                  </a:cubicBezTo>
                  <a:cubicBezTo>
                    <a:pt x="7378" y="24652"/>
                    <a:pt x="7313" y="24607"/>
                    <a:pt x="7252" y="24563"/>
                  </a:cubicBezTo>
                  <a:cubicBezTo>
                    <a:pt x="7259" y="23384"/>
                    <a:pt x="10453" y="18114"/>
                    <a:pt x="14728" y="12268"/>
                  </a:cubicBezTo>
                  <a:cubicBezTo>
                    <a:pt x="18945" y="6505"/>
                    <a:pt x="22423" y="3010"/>
                    <a:pt x="23081" y="3010"/>
                  </a:cubicBezTo>
                  <a:close/>
                  <a:moveTo>
                    <a:pt x="23393" y="3366"/>
                  </a:moveTo>
                  <a:cubicBezTo>
                    <a:pt x="23475" y="3527"/>
                    <a:pt x="23535" y="3716"/>
                    <a:pt x="23572" y="3931"/>
                  </a:cubicBezTo>
                  <a:cubicBezTo>
                    <a:pt x="23958" y="6254"/>
                    <a:pt x="21646" y="11483"/>
                    <a:pt x="18077" y="16364"/>
                  </a:cubicBezTo>
                  <a:cubicBezTo>
                    <a:pt x="14631" y="21075"/>
                    <a:pt x="10197" y="24805"/>
                    <a:pt x="7986" y="24856"/>
                  </a:cubicBezTo>
                  <a:cubicBezTo>
                    <a:pt x="7967" y="24857"/>
                    <a:pt x="7948" y="24857"/>
                    <a:pt x="7929" y="24857"/>
                  </a:cubicBezTo>
                  <a:cubicBezTo>
                    <a:pt x="7838" y="24857"/>
                    <a:pt x="7754" y="24850"/>
                    <a:pt x="7672" y="24838"/>
                  </a:cubicBezTo>
                  <a:cubicBezTo>
                    <a:pt x="9146" y="24017"/>
                    <a:pt x="13044" y="19409"/>
                    <a:pt x="16247" y="15030"/>
                  </a:cubicBezTo>
                  <a:cubicBezTo>
                    <a:pt x="19649" y="10379"/>
                    <a:pt x="23053" y="5022"/>
                    <a:pt x="23393" y="3366"/>
                  </a:cubicBezTo>
                  <a:close/>
                  <a:moveTo>
                    <a:pt x="23779" y="3723"/>
                  </a:moveTo>
                  <a:cubicBezTo>
                    <a:pt x="24161" y="4264"/>
                    <a:pt x="24419" y="4940"/>
                    <a:pt x="24547" y="5742"/>
                  </a:cubicBezTo>
                  <a:cubicBezTo>
                    <a:pt x="25069" y="8981"/>
                    <a:pt x="23393" y="13927"/>
                    <a:pt x="20376" y="18052"/>
                  </a:cubicBezTo>
                  <a:cubicBezTo>
                    <a:pt x="17456" y="22044"/>
                    <a:pt x="13136" y="25008"/>
                    <a:pt x="9870" y="25263"/>
                  </a:cubicBezTo>
                  <a:cubicBezTo>
                    <a:pt x="9717" y="25274"/>
                    <a:pt x="9568" y="25280"/>
                    <a:pt x="9422" y="25280"/>
                  </a:cubicBezTo>
                  <a:cubicBezTo>
                    <a:pt x="8954" y="25280"/>
                    <a:pt x="8522" y="25220"/>
                    <a:pt x="8129" y="25099"/>
                  </a:cubicBezTo>
                  <a:cubicBezTo>
                    <a:pt x="10452" y="24897"/>
                    <a:pt x="14860" y="21179"/>
                    <a:pt x="18273" y="16511"/>
                  </a:cubicBezTo>
                  <a:cubicBezTo>
                    <a:pt x="21878" y="11581"/>
                    <a:pt x="24207" y="6276"/>
                    <a:pt x="23813" y="3894"/>
                  </a:cubicBezTo>
                  <a:cubicBezTo>
                    <a:pt x="23803" y="3832"/>
                    <a:pt x="23791" y="3778"/>
                    <a:pt x="23779" y="3723"/>
                  </a:cubicBezTo>
                  <a:close/>
                  <a:moveTo>
                    <a:pt x="24127" y="3795"/>
                  </a:moveTo>
                  <a:lnTo>
                    <a:pt x="24127" y="3795"/>
                  </a:lnTo>
                  <a:cubicBezTo>
                    <a:pt x="25142" y="4918"/>
                    <a:pt x="25810" y="6379"/>
                    <a:pt x="26084" y="8097"/>
                  </a:cubicBezTo>
                  <a:cubicBezTo>
                    <a:pt x="26666" y="11755"/>
                    <a:pt x="25433" y="16212"/>
                    <a:pt x="22857" y="19733"/>
                  </a:cubicBezTo>
                  <a:cubicBezTo>
                    <a:pt x="20410" y="23080"/>
                    <a:pt x="16433" y="25483"/>
                    <a:pt x="12727" y="25853"/>
                  </a:cubicBezTo>
                  <a:cubicBezTo>
                    <a:pt x="12382" y="25888"/>
                    <a:pt x="12043" y="25905"/>
                    <a:pt x="11712" y="25905"/>
                  </a:cubicBezTo>
                  <a:cubicBezTo>
                    <a:pt x="10801" y="25905"/>
                    <a:pt x="9944" y="25775"/>
                    <a:pt x="9155" y="25519"/>
                  </a:cubicBezTo>
                  <a:lnTo>
                    <a:pt x="9155" y="25519"/>
                  </a:lnTo>
                  <a:cubicBezTo>
                    <a:pt x="9243" y="25523"/>
                    <a:pt x="9332" y="25525"/>
                    <a:pt x="9422" y="25525"/>
                  </a:cubicBezTo>
                  <a:cubicBezTo>
                    <a:pt x="9574" y="25525"/>
                    <a:pt x="9730" y="25519"/>
                    <a:pt x="9890" y="25505"/>
                  </a:cubicBezTo>
                  <a:cubicBezTo>
                    <a:pt x="13225" y="25247"/>
                    <a:pt x="17620" y="22242"/>
                    <a:pt x="20579" y="18195"/>
                  </a:cubicBezTo>
                  <a:cubicBezTo>
                    <a:pt x="23632" y="14019"/>
                    <a:pt x="25325" y="9000"/>
                    <a:pt x="24794" y="5703"/>
                  </a:cubicBezTo>
                  <a:cubicBezTo>
                    <a:pt x="24675" y="4964"/>
                    <a:pt x="24451" y="4326"/>
                    <a:pt x="24127" y="3795"/>
                  </a:cubicBezTo>
                  <a:close/>
                  <a:moveTo>
                    <a:pt x="25270" y="4969"/>
                  </a:moveTo>
                  <a:cubicBezTo>
                    <a:pt x="26535" y="6566"/>
                    <a:pt x="27366" y="8490"/>
                    <a:pt x="27711" y="10662"/>
                  </a:cubicBezTo>
                  <a:cubicBezTo>
                    <a:pt x="28295" y="14366"/>
                    <a:pt x="27329" y="18378"/>
                    <a:pt x="25124" y="21392"/>
                  </a:cubicBezTo>
                  <a:cubicBezTo>
                    <a:pt x="23031" y="24254"/>
                    <a:pt x="19531" y="26217"/>
                    <a:pt x="15761" y="26640"/>
                  </a:cubicBezTo>
                  <a:cubicBezTo>
                    <a:pt x="15246" y="26698"/>
                    <a:pt x="14735" y="26727"/>
                    <a:pt x="14230" y="26727"/>
                  </a:cubicBezTo>
                  <a:cubicBezTo>
                    <a:pt x="12733" y="26727"/>
                    <a:pt x="11290" y="26474"/>
                    <a:pt x="9950" y="25981"/>
                  </a:cubicBezTo>
                  <a:lnTo>
                    <a:pt x="9950" y="25981"/>
                  </a:lnTo>
                  <a:cubicBezTo>
                    <a:pt x="10513" y="26096"/>
                    <a:pt x="11104" y="26153"/>
                    <a:pt x="11716" y="26153"/>
                  </a:cubicBezTo>
                  <a:cubicBezTo>
                    <a:pt x="12054" y="26153"/>
                    <a:pt x="12398" y="26136"/>
                    <a:pt x="12749" y="26101"/>
                  </a:cubicBezTo>
                  <a:cubicBezTo>
                    <a:pt x="16524" y="25723"/>
                    <a:pt x="20569" y="23281"/>
                    <a:pt x="23055" y="19880"/>
                  </a:cubicBezTo>
                  <a:cubicBezTo>
                    <a:pt x="25666" y="16310"/>
                    <a:pt x="26921" y="11780"/>
                    <a:pt x="26329" y="8060"/>
                  </a:cubicBezTo>
                  <a:cubicBezTo>
                    <a:pt x="26144" y="6911"/>
                    <a:pt x="25786" y="5874"/>
                    <a:pt x="25270" y="4969"/>
                  </a:cubicBezTo>
                  <a:close/>
                  <a:moveTo>
                    <a:pt x="14908" y="0"/>
                  </a:moveTo>
                  <a:cubicBezTo>
                    <a:pt x="14399" y="0"/>
                    <a:pt x="13888" y="26"/>
                    <a:pt x="13379" y="79"/>
                  </a:cubicBezTo>
                  <a:cubicBezTo>
                    <a:pt x="9725" y="458"/>
                    <a:pt x="6637" y="2136"/>
                    <a:pt x="4687" y="4800"/>
                  </a:cubicBezTo>
                  <a:cubicBezTo>
                    <a:pt x="799" y="10118"/>
                    <a:pt x="0" y="18668"/>
                    <a:pt x="6187" y="24039"/>
                  </a:cubicBezTo>
                  <a:cubicBezTo>
                    <a:pt x="6197" y="24048"/>
                    <a:pt x="6209" y="24056"/>
                    <a:pt x="6219" y="24068"/>
                  </a:cubicBezTo>
                  <a:cubicBezTo>
                    <a:pt x="6320" y="24191"/>
                    <a:pt x="6426" y="24310"/>
                    <a:pt x="6538" y="24423"/>
                  </a:cubicBezTo>
                  <a:cubicBezTo>
                    <a:pt x="6673" y="24558"/>
                    <a:pt x="6815" y="24679"/>
                    <a:pt x="6965" y="24788"/>
                  </a:cubicBezTo>
                  <a:cubicBezTo>
                    <a:pt x="6985" y="24802"/>
                    <a:pt x="7004" y="24817"/>
                    <a:pt x="7023" y="24829"/>
                  </a:cubicBezTo>
                  <a:cubicBezTo>
                    <a:pt x="7026" y="24831"/>
                    <a:pt x="7030" y="24833"/>
                    <a:pt x="7032" y="24836"/>
                  </a:cubicBezTo>
                  <a:cubicBezTo>
                    <a:pt x="7055" y="24853"/>
                    <a:pt x="7081" y="24870"/>
                    <a:pt x="7107" y="24885"/>
                  </a:cubicBezTo>
                  <a:cubicBezTo>
                    <a:pt x="7115" y="24892"/>
                    <a:pt x="7125" y="24903"/>
                    <a:pt x="7136" y="24909"/>
                  </a:cubicBezTo>
                  <a:cubicBezTo>
                    <a:pt x="7156" y="24925"/>
                    <a:pt x="7178" y="24935"/>
                    <a:pt x="7202" y="24945"/>
                  </a:cubicBezTo>
                  <a:cubicBezTo>
                    <a:pt x="7424" y="25080"/>
                    <a:pt x="7663" y="25194"/>
                    <a:pt x="7916" y="25281"/>
                  </a:cubicBezTo>
                  <a:cubicBezTo>
                    <a:pt x="9785" y="26389"/>
                    <a:pt x="11947" y="26968"/>
                    <a:pt x="14232" y="26968"/>
                  </a:cubicBezTo>
                  <a:cubicBezTo>
                    <a:pt x="14746" y="26968"/>
                    <a:pt x="15267" y="26938"/>
                    <a:pt x="15792" y="26879"/>
                  </a:cubicBezTo>
                  <a:cubicBezTo>
                    <a:pt x="19628" y="26449"/>
                    <a:pt x="23193" y="24450"/>
                    <a:pt x="25325" y="21534"/>
                  </a:cubicBezTo>
                  <a:cubicBezTo>
                    <a:pt x="27568" y="18472"/>
                    <a:pt x="28549" y="14391"/>
                    <a:pt x="27952" y="10621"/>
                  </a:cubicBezTo>
                  <a:cubicBezTo>
                    <a:pt x="27434" y="7363"/>
                    <a:pt x="25842" y="4645"/>
                    <a:pt x="23338" y="2737"/>
                  </a:cubicBezTo>
                  <a:cubicBezTo>
                    <a:pt x="23294" y="2703"/>
                    <a:pt x="23250" y="2668"/>
                    <a:pt x="23204" y="2636"/>
                  </a:cubicBezTo>
                  <a:cubicBezTo>
                    <a:pt x="23185" y="2622"/>
                    <a:pt x="23166" y="2607"/>
                    <a:pt x="23146" y="2592"/>
                  </a:cubicBezTo>
                  <a:cubicBezTo>
                    <a:pt x="23123" y="2576"/>
                    <a:pt x="23100" y="2559"/>
                    <a:pt x="23079" y="2546"/>
                  </a:cubicBezTo>
                  <a:cubicBezTo>
                    <a:pt x="20794" y="896"/>
                    <a:pt x="17883" y="0"/>
                    <a:pt x="14908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lt1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914021" y="4361994"/>
              <a:ext cx="371127" cy="307727"/>
            </a:xfrm>
            <a:custGeom>
              <a:avLst/>
              <a:gdLst/>
              <a:ahLst/>
              <a:cxnLst/>
              <a:rect l="l" t="t" r="r" b="b"/>
              <a:pathLst>
                <a:path w="7364" h="6106" extrusionOk="0">
                  <a:moveTo>
                    <a:pt x="1511" y="1"/>
                  </a:moveTo>
                  <a:cubicBezTo>
                    <a:pt x="1477" y="1"/>
                    <a:pt x="1452" y="40"/>
                    <a:pt x="1484" y="79"/>
                  </a:cubicBezTo>
                  <a:lnTo>
                    <a:pt x="2943" y="1769"/>
                  </a:lnTo>
                  <a:cubicBezTo>
                    <a:pt x="3001" y="1835"/>
                    <a:pt x="3061" y="1904"/>
                    <a:pt x="3119" y="1974"/>
                  </a:cubicBezTo>
                  <a:cubicBezTo>
                    <a:pt x="3095" y="2001"/>
                    <a:pt x="3073" y="2030"/>
                    <a:pt x="3052" y="2061"/>
                  </a:cubicBezTo>
                  <a:cubicBezTo>
                    <a:pt x="2815" y="1902"/>
                    <a:pt x="2576" y="1745"/>
                    <a:pt x="2339" y="1586"/>
                  </a:cubicBezTo>
                  <a:cubicBezTo>
                    <a:pt x="2328" y="1579"/>
                    <a:pt x="2317" y="1576"/>
                    <a:pt x="2308" y="1576"/>
                  </a:cubicBezTo>
                  <a:cubicBezTo>
                    <a:pt x="2269" y="1576"/>
                    <a:pt x="2250" y="1629"/>
                    <a:pt x="2293" y="1663"/>
                  </a:cubicBezTo>
                  <a:cubicBezTo>
                    <a:pt x="2518" y="1842"/>
                    <a:pt x="2747" y="2025"/>
                    <a:pt x="2974" y="2204"/>
                  </a:cubicBezTo>
                  <a:cubicBezTo>
                    <a:pt x="2957" y="2243"/>
                    <a:pt x="2943" y="2286"/>
                    <a:pt x="2934" y="2332"/>
                  </a:cubicBezTo>
                  <a:lnTo>
                    <a:pt x="1398" y="1762"/>
                  </a:lnTo>
                  <a:cubicBezTo>
                    <a:pt x="1323" y="1735"/>
                    <a:pt x="1252" y="1706"/>
                    <a:pt x="1177" y="1678"/>
                  </a:cubicBezTo>
                  <a:cubicBezTo>
                    <a:pt x="1169" y="1676"/>
                    <a:pt x="1163" y="1674"/>
                    <a:pt x="1157" y="1674"/>
                  </a:cubicBezTo>
                  <a:cubicBezTo>
                    <a:pt x="1111" y="1674"/>
                    <a:pt x="1098" y="1746"/>
                    <a:pt x="1153" y="1771"/>
                  </a:cubicBezTo>
                  <a:cubicBezTo>
                    <a:pt x="1678" y="1999"/>
                    <a:pt x="2202" y="2225"/>
                    <a:pt x="2728" y="2453"/>
                  </a:cubicBezTo>
                  <a:cubicBezTo>
                    <a:pt x="2789" y="2481"/>
                    <a:pt x="2854" y="2506"/>
                    <a:pt x="2916" y="2533"/>
                  </a:cubicBezTo>
                  <a:cubicBezTo>
                    <a:pt x="2917" y="2573"/>
                    <a:pt x="2923" y="2610"/>
                    <a:pt x="2928" y="2649"/>
                  </a:cubicBezTo>
                  <a:cubicBezTo>
                    <a:pt x="2619" y="2624"/>
                    <a:pt x="2310" y="2597"/>
                    <a:pt x="2001" y="2571"/>
                  </a:cubicBezTo>
                  <a:cubicBezTo>
                    <a:pt x="1475" y="2525"/>
                    <a:pt x="951" y="2481"/>
                    <a:pt x="427" y="2436"/>
                  </a:cubicBezTo>
                  <a:lnTo>
                    <a:pt x="64" y="2404"/>
                  </a:lnTo>
                  <a:cubicBezTo>
                    <a:pt x="63" y="2404"/>
                    <a:pt x="62" y="2404"/>
                    <a:pt x="61" y="2404"/>
                  </a:cubicBezTo>
                  <a:cubicBezTo>
                    <a:pt x="1" y="2404"/>
                    <a:pt x="2" y="2496"/>
                    <a:pt x="66" y="2504"/>
                  </a:cubicBezTo>
                  <a:cubicBezTo>
                    <a:pt x="400" y="2547"/>
                    <a:pt x="733" y="2590"/>
                    <a:pt x="1067" y="2632"/>
                  </a:cubicBezTo>
                  <a:cubicBezTo>
                    <a:pt x="1596" y="2701"/>
                    <a:pt x="2129" y="2767"/>
                    <a:pt x="2658" y="2836"/>
                  </a:cubicBezTo>
                  <a:cubicBezTo>
                    <a:pt x="2771" y="2849"/>
                    <a:pt x="2883" y="2863"/>
                    <a:pt x="2994" y="2878"/>
                  </a:cubicBezTo>
                  <a:cubicBezTo>
                    <a:pt x="3004" y="2904"/>
                    <a:pt x="3016" y="2929"/>
                    <a:pt x="3028" y="2957"/>
                  </a:cubicBezTo>
                  <a:cubicBezTo>
                    <a:pt x="2660" y="3035"/>
                    <a:pt x="2288" y="3117"/>
                    <a:pt x="1919" y="3196"/>
                  </a:cubicBezTo>
                  <a:cubicBezTo>
                    <a:pt x="1864" y="3208"/>
                    <a:pt x="1808" y="3220"/>
                    <a:pt x="1753" y="3231"/>
                  </a:cubicBezTo>
                  <a:cubicBezTo>
                    <a:pt x="1698" y="3245"/>
                    <a:pt x="1717" y="3333"/>
                    <a:pt x="1773" y="3333"/>
                  </a:cubicBezTo>
                  <a:cubicBezTo>
                    <a:pt x="1776" y="3333"/>
                    <a:pt x="1778" y="3333"/>
                    <a:pt x="1781" y="3332"/>
                  </a:cubicBezTo>
                  <a:cubicBezTo>
                    <a:pt x="2184" y="3279"/>
                    <a:pt x="2590" y="3228"/>
                    <a:pt x="2992" y="3173"/>
                  </a:cubicBezTo>
                  <a:cubicBezTo>
                    <a:pt x="3039" y="3168"/>
                    <a:pt x="3086" y="3161"/>
                    <a:pt x="3136" y="3155"/>
                  </a:cubicBezTo>
                  <a:cubicBezTo>
                    <a:pt x="3153" y="3185"/>
                    <a:pt x="3172" y="3213"/>
                    <a:pt x="3189" y="3242"/>
                  </a:cubicBezTo>
                  <a:cubicBezTo>
                    <a:pt x="2876" y="3445"/>
                    <a:pt x="2564" y="3648"/>
                    <a:pt x="2252" y="3851"/>
                  </a:cubicBezTo>
                  <a:cubicBezTo>
                    <a:pt x="2207" y="3880"/>
                    <a:pt x="2160" y="3911"/>
                    <a:pt x="2115" y="3940"/>
                  </a:cubicBezTo>
                  <a:cubicBezTo>
                    <a:pt x="2077" y="3964"/>
                    <a:pt x="2119" y="4034"/>
                    <a:pt x="2160" y="4034"/>
                  </a:cubicBezTo>
                  <a:cubicBezTo>
                    <a:pt x="2165" y="4034"/>
                    <a:pt x="2170" y="4033"/>
                    <a:pt x="2175" y="4030"/>
                  </a:cubicBezTo>
                  <a:cubicBezTo>
                    <a:pt x="2518" y="3851"/>
                    <a:pt x="2863" y="3668"/>
                    <a:pt x="3204" y="3489"/>
                  </a:cubicBezTo>
                  <a:cubicBezTo>
                    <a:pt x="3242" y="3470"/>
                    <a:pt x="3277" y="3450"/>
                    <a:pt x="3317" y="3429"/>
                  </a:cubicBezTo>
                  <a:cubicBezTo>
                    <a:pt x="3325" y="3441"/>
                    <a:pt x="3334" y="3453"/>
                    <a:pt x="3342" y="3464"/>
                  </a:cubicBezTo>
                  <a:lnTo>
                    <a:pt x="2286" y="4616"/>
                  </a:lnTo>
                  <a:cubicBezTo>
                    <a:pt x="2235" y="4672"/>
                    <a:pt x="2184" y="4730"/>
                    <a:pt x="2132" y="4784"/>
                  </a:cubicBezTo>
                  <a:cubicBezTo>
                    <a:pt x="2102" y="4818"/>
                    <a:pt x="2139" y="4879"/>
                    <a:pt x="2177" y="4879"/>
                  </a:cubicBezTo>
                  <a:cubicBezTo>
                    <a:pt x="2185" y="4879"/>
                    <a:pt x="2194" y="4876"/>
                    <a:pt x="2202" y="4868"/>
                  </a:cubicBezTo>
                  <a:cubicBezTo>
                    <a:pt x="2590" y="4503"/>
                    <a:pt x="2974" y="4138"/>
                    <a:pt x="3359" y="3774"/>
                  </a:cubicBezTo>
                  <a:cubicBezTo>
                    <a:pt x="3404" y="3731"/>
                    <a:pt x="3448" y="3689"/>
                    <a:pt x="3496" y="3646"/>
                  </a:cubicBezTo>
                  <a:cubicBezTo>
                    <a:pt x="3516" y="3668"/>
                    <a:pt x="3540" y="3692"/>
                    <a:pt x="3564" y="3714"/>
                  </a:cubicBezTo>
                  <a:cubicBezTo>
                    <a:pt x="3453" y="3989"/>
                    <a:pt x="3344" y="4262"/>
                    <a:pt x="3233" y="4537"/>
                  </a:cubicBezTo>
                  <a:cubicBezTo>
                    <a:pt x="3220" y="4573"/>
                    <a:pt x="3260" y="4608"/>
                    <a:pt x="3293" y="4608"/>
                  </a:cubicBezTo>
                  <a:cubicBezTo>
                    <a:pt x="3305" y="4608"/>
                    <a:pt x="3317" y="4603"/>
                    <a:pt x="3324" y="4590"/>
                  </a:cubicBezTo>
                  <a:cubicBezTo>
                    <a:pt x="3455" y="4346"/>
                    <a:pt x="3588" y="4102"/>
                    <a:pt x="3720" y="3856"/>
                  </a:cubicBezTo>
                  <a:cubicBezTo>
                    <a:pt x="3754" y="3885"/>
                    <a:pt x="3788" y="3911"/>
                    <a:pt x="3822" y="3936"/>
                  </a:cubicBezTo>
                  <a:cubicBezTo>
                    <a:pt x="3784" y="4409"/>
                    <a:pt x="3745" y="4880"/>
                    <a:pt x="3708" y="5355"/>
                  </a:cubicBezTo>
                  <a:cubicBezTo>
                    <a:pt x="3701" y="5423"/>
                    <a:pt x="3696" y="5491"/>
                    <a:pt x="3690" y="5561"/>
                  </a:cubicBezTo>
                  <a:cubicBezTo>
                    <a:pt x="3687" y="5596"/>
                    <a:pt x="3722" y="5620"/>
                    <a:pt x="3751" y="5620"/>
                  </a:cubicBezTo>
                  <a:cubicBezTo>
                    <a:pt x="3768" y="5620"/>
                    <a:pt x="3783" y="5612"/>
                    <a:pt x="3786" y="5592"/>
                  </a:cubicBezTo>
                  <a:cubicBezTo>
                    <a:pt x="3854" y="5131"/>
                    <a:pt x="3924" y="4667"/>
                    <a:pt x="3993" y="4206"/>
                  </a:cubicBezTo>
                  <a:cubicBezTo>
                    <a:pt x="3999" y="4158"/>
                    <a:pt x="4008" y="4109"/>
                    <a:pt x="4015" y="4061"/>
                  </a:cubicBezTo>
                  <a:cubicBezTo>
                    <a:pt x="4057" y="4085"/>
                    <a:pt x="4097" y="4107"/>
                    <a:pt x="4139" y="4126"/>
                  </a:cubicBezTo>
                  <a:cubicBezTo>
                    <a:pt x="4204" y="4470"/>
                    <a:pt x="4271" y="4817"/>
                    <a:pt x="4334" y="5165"/>
                  </a:cubicBezTo>
                  <a:cubicBezTo>
                    <a:pt x="4341" y="5196"/>
                    <a:pt x="4366" y="5209"/>
                    <a:pt x="4387" y="5209"/>
                  </a:cubicBezTo>
                  <a:cubicBezTo>
                    <a:pt x="4389" y="5210"/>
                    <a:pt x="4392" y="5210"/>
                    <a:pt x="4395" y="5210"/>
                  </a:cubicBezTo>
                  <a:cubicBezTo>
                    <a:pt x="4415" y="5210"/>
                    <a:pt x="4433" y="5197"/>
                    <a:pt x="4429" y="5168"/>
                  </a:cubicBezTo>
                  <a:lnTo>
                    <a:pt x="4327" y="4196"/>
                  </a:lnTo>
                  <a:lnTo>
                    <a:pt x="4327" y="4196"/>
                  </a:lnTo>
                  <a:cubicBezTo>
                    <a:pt x="4400" y="4218"/>
                    <a:pt x="4472" y="4232"/>
                    <a:pt x="4546" y="4240"/>
                  </a:cubicBezTo>
                  <a:cubicBezTo>
                    <a:pt x="4810" y="4774"/>
                    <a:pt x="5075" y="5307"/>
                    <a:pt x="5339" y="5843"/>
                  </a:cubicBezTo>
                  <a:lnTo>
                    <a:pt x="5453" y="6073"/>
                  </a:lnTo>
                  <a:cubicBezTo>
                    <a:pt x="5465" y="6096"/>
                    <a:pt x="5484" y="6105"/>
                    <a:pt x="5501" y="6105"/>
                  </a:cubicBezTo>
                  <a:cubicBezTo>
                    <a:pt x="5530" y="6105"/>
                    <a:pt x="5554" y="6078"/>
                    <a:pt x="5537" y="6039"/>
                  </a:cubicBezTo>
                  <a:cubicBezTo>
                    <a:pt x="5298" y="5498"/>
                    <a:pt x="5059" y="4953"/>
                    <a:pt x="4820" y="4411"/>
                  </a:cubicBezTo>
                  <a:cubicBezTo>
                    <a:pt x="4795" y="4354"/>
                    <a:pt x="4771" y="4298"/>
                    <a:pt x="4745" y="4240"/>
                  </a:cubicBezTo>
                  <a:cubicBezTo>
                    <a:pt x="4788" y="4235"/>
                    <a:pt x="4831" y="4226"/>
                    <a:pt x="4871" y="4214"/>
                  </a:cubicBezTo>
                  <a:cubicBezTo>
                    <a:pt x="5068" y="4479"/>
                    <a:pt x="5262" y="4742"/>
                    <a:pt x="5459" y="5006"/>
                  </a:cubicBezTo>
                  <a:cubicBezTo>
                    <a:pt x="5470" y="5022"/>
                    <a:pt x="5485" y="5028"/>
                    <a:pt x="5499" y="5028"/>
                  </a:cubicBezTo>
                  <a:cubicBezTo>
                    <a:pt x="5530" y="5028"/>
                    <a:pt x="5557" y="4997"/>
                    <a:pt x="5534" y="4962"/>
                  </a:cubicBezTo>
                  <a:cubicBezTo>
                    <a:pt x="5360" y="4692"/>
                    <a:pt x="5187" y="4424"/>
                    <a:pt x="5017" y="4158"/>
                  </a:cubicBezTo>
                  <a:cubicBezTo>
                    <a:pt x="5078" y="4124"/>
                    <a:pt x="5134" y="4081"/>
                    <a:pt x="5186" y="4030"/>
                  </a:cubicBezTo>
                  <a:cubicBezTo>
                    <a:pt x="5337" y="4158"/>
                    <a:pt x="5486" y="4283"/>
                    <a:pt x="5638" y="4411"/>
                  </a:cubicBezTo>
                  <a:cubicBezTo>
                    <a:pt x="5648" y="4420"/>
                    <a:pt x="5659" y="4423"/>
                    <a:pt x="5669" y="4423"/>
                  </a:cubicBezTo>
                  <a:cubicBezTo>
                    <a:pt x="5703" y="4423"/>
                    <a:pt x="5729" y="4378"/>
                    <a:pt x="5696" y="4342"/>
                  </a:cubicBezTo>
                  <a:cubicBezTo>
                    <a:pt x="5554" y="4204"/>
                    <a:pt x="5416" y="4066"/>
                    <a:pt x="5274" y="3924"/>
                  </a:cubicBezTo>
                  <a:cubicBezTo>
                    <a:pt x="5305" y="3887"/>
                    <a:pt x="5331" y="3844"/>
                    <a:pt x="5354" y="3801"/>
                  </a:cubicBezTo>
                  <a:cubicBezTo>
                    <a:pt x="5730" y="4030"/>
                    <a:pt x="6102" y="4261"/>
                    <a:pt x="6477" y="4488"/>
                  </a:cubicBezTo>
                  <a:cubicBezTo>
                    <a:pt x="6488" y="4494"/>
                    <a:pt x="6498" y="4496"/>
                    <a:pt x="6508" y="4496"/>
                  </a:cubicBezTo>
                  <a:cubicBezTo>
                    <a:pt x="6549" y="4496"/>
                    <a:pt x="6573" y="4443"/>
                    <a:pt x="6525" y="4411"/>
                  </a:cubicBezTo>
                  <a:cubicBezTo>
                    <a:pt x="6158" y="4158"/>
                    <a:pt x="5790" y="3904"/>
                    <a:pt x="5423" y="3648"/>
                  </a:cubicBezTo>
                  <a:cubicBezTo>
                    <a:pt x="5452" y="3557"/>
                    <a:pt x="5471" y="3464"/>
                    <a:pt x="5479" y="3365"/>
                  </a:cubicBezTo>
                  <a:cubicBezTo>
                    <a:pt x="5658" y="3404"/>
                    <a:pt x="5836" y="3443"/>
                    <a:pt x="6015" y="3484"/>
                  </a:cubicBezTo>
                  <a:cubicBezTo>
                    <a:pt x="6018" y="3485"/>
                    <a:pt x="6021" y="3485"/>
                    <a:pt x="6024" y="3485"/>
                  </a:cubicBezTo>
                  <a:cubicBezTo>
                    <a:pt x="6069" y="3485"/>
                    <a:pt x="6078" y="3406"/>
                    <a:pt x="6025" y="3387"/>
                  </a:cubicBezTo>
                  <a:cubicBezTo>
                    <a:pt x="5844" y="3330"/>
                    <a:pt x="5663" y="3271"/>
                    <a:pt x="5484" y="3213"/>
                  </a:cubicBezTo>
                  <a:cubicBezTo>
                    <a:pt x="5479" y="3136"/>
                    <a:pt x="5471" y="3059"/>
                    <a:pt x="5457" y="2982"/>
                  </a:cubicBezTo>
                  <a:cubicBezTo>
                    <a:pt x="5938" y="2960"/>
                    <a:pt x="6421" y="2938"/>
                    <a:pt x="6902" y="2916"/>
                  </a:cubicBezTo>
                  <a:cubicBezTo>
                    <a:pt x="6976" y="2912"/>
                    <a:pt x="7046" y="2909"/>
                    <a:pt x="7117" y="2905"/>
                  </a:cubicBezTo>
                  <a:cubicBezTo>
                    <a:pt x="7181" y="2902"/>
                    <a:pt x="7152" y="2805"/>
                    <a:pt x="7090" y="2805"/>
                  </a:cubicBezTo>
                  <a:cubicBezTo>
                    <a:pt x="6585" y="2798"/>
                    <a:pt x="6080" y="2793"/>
                    <a:pt x="5576" y="2786"/>
                  </a:cubicBezTo>
                  <a:cubicBezTo>
                    <a:pt x="5518" y="2786"/>
                    <a:pt x="5460" y="2784"/>
                    <a:pt x="5406" y="2784"/>
                  </a:cubicBezTo>
                  <a:cubicBezTo>
                    <a:pt x="5383" y="2721"/>
                    <a:pt x="5356" y="2660"/>
                    <a:pt x="5329" y="2598"/>
                  </a:cubicBezTo>
                  <a:cubicBezTo>
                    <a:pt x="5906" y="2388"/>
                    <a:pt x="6483" y="2178"/>
                    <a:pt x="7061" y="1969"/>
                  </a:cubicBezTo>
                  <a:cubicBezTo>
                    <a:pt x="7143" y="1940"/>
                    <a:pt x="7227" y="1909"/>
                    <a:pt x="7310" y="1876"/>
                  </a:cubicBezTo>
                  <a:cubicBezTo>
                    <a:pt x="7363" y="1848"/>
                    <a:pt x="7325" y="1766"/>
                    <a:pt x="7276" y="1766"/>
                  </a:cubicBezTo>
                  <a:cubicBezTo>
                    <a:pt x="7271" y="1766"/>
                    <a:pt x="7266" y="1767"/>
                    <a:pt x="7261" y="1769"/>
                  </a:cubicBezTo>
                  <a:cubicBezTo>
                    <a:pt x="6653" y="1953"/>
                    <a:pt x="6046" y="2139"/>
                    <a:pt x="5435" y="2324"/>
                  </a:cubicBezTo>
                  <a:cubicBezTo>
                    <a:pt x="5363" y="2344"/>
                    <a:pt x="5291" y="2368"/>
                    <a:pt x="5220" y="2388"/>
                  </a:cubicBezTo>
                  <a:cubicBezTo>
                    <a:pt x="5186" y="2337"/>
                    <a:pt x="5150" y="2289"/>
                    <a:pt x="5110" y="2240"/>
                  </a:cubicBezTo>
                  <a:cubicBezTo>
                    <a:pt x="5343" y="2054"/>
                    <a:pt x="5573" y="1868"/>
                    <a:pt x="5807" y="1684"/>
                  </a:cubicBezTo>
                  <a:cubicBezTo>
                    <a:pt x="6194" y="1373"/>
                    <a:pt x="6580" y="1062"/>
                    <a:pt x="6969" y="752"/>
                  </a:cubicBezTo>
                  <a:cubicBezTo>
                    <a:pt x="7058" y="680"/>
                    <a:pt x="7148" y="610"/>
                    <a:pt x="7237" y="537"/>
                  </a:cubicBezTo>
                  <a:cubicBezTo>
                    <a:pt x="7276" y="506"/>
                    <a:pt x="7231" y="446"/>
                    <a:pt x="7189" y="446"/>
                  </a:cubicBezTo>
                  <a:cubicBezTo>
                    <a:pt x="7182" y="446"/>
                    <a:pt x="7174" y="448"/>
                    <a:pt x="7167" y="453"/>
                  </a:cubicBezTo>
                  <a:cubicBezTo>
                    <a:pt x="6913" y="637"/>
                    <a:pt x="6662" y="820"/>
                    <a:pt x="6407" y="1006"/>
                  </a:cubicBezTo>
                  <a:cubicBezTo>
                    <a:pt x="6005" y="1298"/>
                    <a:pt x="5602" y="1593"/>
                    <a:pt x="5197" y="1885"/>
                  </a:cubicBezTo>
                  <a:cubicBezTo>
                    <a:pt x="5117" y="1945"/>
                    <a:pt x="5034" y="2004"/>
                    <a:pt x="4953" y="2064"/>
                  </a:cubicBezTo>
                  <a:cubicBezTo>
                    <a:pt x="4911" y="2027"/>
                    <a:pt x="4868" y="1987"/>
                    <a:pt x="4822" y="1951"/>
                  </a:cubicBezTo>
                  <a:cubicBezTo>
                    <a:pt x="5076" y="1545"/>
                    <a:pt x="5329" y="1143"/>
                    <a:pt x="5581" y="738"/>
                  </a:cubicBezTo>
                  <a:cubicBezTo>
                    <a:pt x="5619" y="680"/>
                    <a:pt x="5655" y="620"/>
                    <a:pt x="5691" y="562"/>
                  </a:cubicBezTo>
                  <a:cubicBezTo>
                    <a:pt x="5715" y="525"/>
                    <a:pt x="5674" y="482"/>
                    <a:pt x="5638" y="482"/>
                  </a:cubicBezTo>
                  <a:cubicBezTo>
                    <a:pt x="5625" y="482"/>
                    <a:pt x="5614" y="487"/>
                    <a:pt x="5605" y="499"/>
                  </a:cubicBezTo>
                  <a:lnTo>
                    <a:pt x="4742" y="1695"/>
                  </a:lnTo>
                  <a:cubicBezTo>
                    <a:pt x="4709" y="1740"/>
                    <a:pt x="4675" y="1784"/>
                    <a:pt x="4643" y="1830"/>
                  </a:cubicBezTo>
                  <a:cubicBezTo>
                    <a:pt x="4592" y="1800"/>
                    <a:pt x="4539" y="1771"/>
                    <a:pt x="4486" y="1747"/>
                  </a:cubicBezTo>
                  <a:cubicBezTo>
                    <a:pt x="4537" y="1532"/>
                    <a:pt x="4586" y="1317"/>
                    <a:pt x="4638" y="1100"/>
                  </a:cubicBezTo>
                  <a:cubicBezTo>
                    <a:pt x="4647" y="1060"/>
                    <a:pt x="4611" y="1031"/>
                    <a:pt x="4580" y="1031"/>
                  </a:cubicBezTo>
                  <a:cubicBezTo>
                    <a:pt x="4563" y="1031"/>
                    <a:pt x="4548" y="1039"/>
                    <a:pt x="4540" y="1057"/>
                  </a:cubicBezTo>
                  <a:cubicBezTo>
                    <a:pt x="4469" y="1267"/>
                    <a:pt x="4394" y="1474"/>
                    <a:pt x="4322" y="1684"/>
                  </a:cubicBezTo>
                  <a:cubicBezTo>
                    <a:pt x="4242" y="1658"/>
                    <a:pt x="4163" y="1636"/>
                    <a:pt x="4085" y="1622"/>
                  </a:cubicBezTo>
                  <a:cubicBezTo>
                    <a:pt x="4028" y="1189"/>
                    <a:pt x="3974" y="755"/>
                    <a:pt x="3917" y="320"/>
                  </a:cubicBezTo>
                  <a:cubicBezTo>
                    <a:pt x="3909" y="253"/>
                    <a:pt x="3900" y="187"/>
                    <a:pt x="3892" y="124"/>
                  </a:cubicBezTo>
                  <a:cubicBezTo>
                    <a:pt x="3887" y="87"/>
                    <a:pt x="3855" y="65"/>
                    <a:pt x="3829" y="65"/>
                  </a:cubicBezTo>
                  <a:cubicBezTo>
                    <a:pt x="3809" y="65"/>
                    <a:pt x="3792" y="78"/>
                    <a:pt x="3795" y="107"/>
                  </a:cubicBezTo>
                  <a:cubicBezTo>
                    <a:pt x="3824" y="555"/>
                    <a:pt x="3854" y="1004"/>
                    <a:pt x="3882" y="1455"/>
                  </a:cubicBezTo>
                  <a:cubicBezTo>
                    <a:pt x="3887" y="1506"/>
                    <a:pt x="3888" y="1557"/>
                    <a:pt x="3892" y="1610"/>
                  </a:cubicBezTo>
                  <a:cubicBezTo>
                    <a:pt x="3865" y="1610"/>
                    <a:pt x="3837" y="1610"/>
                    <a:pt x="3810" y="1612"/>
                  </a:cubicBezTo>
                  <a:cubicBezTo>
                    <a:pt x="3733" y="1363"/>
                    <a:pt x="3653" y="1114"/>
                    <a:pt x="3576" y="863"/>
                  </a:cubicBezTo>
                  <a:cubicBezTo>
                    <a:pt x="3567" y="833"/>
                    <a:pt x="3543" y="819"/>
                    <a:pt x="3521" y="819"/>
                  </a:cubicBezTo>
                  <a:cubicBezTo>
                    <a:pt x="3497" y="819"/>
                    <a:pt x="3475" y="837"/>
                    <a:pt x="3482" y="871"/>
                  </a:cubicBezTo>
                  <a:cubicBezTo>
                    <a:pt x="3539" y="1125"/>
                    <a:pt x="3593" y="1381"/>
                    <a:pt x="3648" y="1636"/>
                  </a:cubicBezTo>
                  <a:cubicBezTo>
                    <a:pt x="3598" y="1646"/>
                    <a:pt x="3549" y="1661"/>
                    <a:pt x="3503" y="1680"/>
                  </a:cubicBezTo>
                  <a:cubicBezTo>
                    <a:pt x="3361" y="1443"/>
                    <a:pt x="3221" y="1204"/>
                    <a:pt x="3080" y="968"/>
                  </a:cubicBezTo>
                  <a:cubicBezTo>
                    <a:pt x="3066" y="946"/>
                    <a:pt x="3046" y="936"/>
                    <a:pt x="3029" y="936"/>
                  </a:cubicBezTo>
                  <a:cubicBezTo>
                    <a:pt x="3001" y="936"/>
                    <a:pt x="2978" y="962"/>
                    <a:pt x="2996" y="1003"/>
                  </a:cubicBezTo>
                  <a:cubicBezTo>
                    <a:pt x="3119" y="1253"/>
                    <a:pt x="3240" y="1504"/>
                    <a:pt x="3361" y="1755"/>
                  </a:cubicBezTo>
                  <a:cubicBezTo>
                    <a:pt x="3324" y="1779"/>
                    <a:pt x="3286" y="1806"/>
                    <a:pt x="3252" y="1837"/>
                  </a:cubicBezTo>
                  <a:cubicBezTo>
                    <a:pt x="2757" y="1308"/>
                    <a:pt x="2262" y="781"/>
                    <a:pt x="1767" y="252"/>
                  </a:cubicBezTo>
                  <a:cubicBezTo>
                    <a:pt x="1695" y="175"/>
                    <a:pt x="1622" y="98"/>
                    <a:pt x="1552" y="21"/>
                  </a:cubicBezTo>
                  <a:cubicBezTo>
                    <a:pt x="1539" y="7"/>
                    <a:pt x="1525" y="1"/>
                    <a:pt x="1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867962" y="3307557"/>
              <a:ext cx="365684" cy="242462"/>
            </a:xfrm>
            <a:custGeom>
              <a:avLst/>
              <a:gdLst/>
              <a:ahLst/>
              <a:cxnLst/>
              <a:rect l="l" t="t" r="r" b="b"/>
              <a:pathLst>
                <a:path w="7256" h="4811" extrusionOk="0">
                  <a:moveTo>
                    <a:pt x="49" y="0"/>
                  </a:moveTo>
                  <a:cubicBezTo>
                    <a:pt x="18" y="0"/>
                    <a:pt x="8" y="26"/>
                    <a:pt x="49" y="57"/>
                  </a:cubicBezTo>
                  <a:cubicBezTo>
                    <a:pt x="580" y="484"/>
                    <a:pt x="1114" y="911"/>
                    <a:pt x="1645" y="1337"/>
                  </a:cubicBezTo>
                  <a:lnTo>
                    <a:pt x="1812" y="1472"/>
                  </a:lnTo>
                  <a:cubicBezTo>
                    <a:pt x="1774" y="1481"/>
                    <a:pt x="1740" y="1491"/>
                    <a:pt x="1709" y="1505"/>
                  </a:cubicBezTo>
                  <a:cubicBezTo>
                    <a:pt x="1378" y="1303"/>
                    <a:pt x="1046" y="1104"/>
                    <a:pt x="714" y="902"/>
                  </a:cubicBezTo>
                  <a:cubicBezTo>
                    <a:pt x="698" y="892"/>
                    <a:pt x="682" y="888"/>
                    <a:pt x="670" y="888"/>
                  </a:cubicBezTo>
                  <a:cubicBezTo>
                    <a:pt x="638" y="888"/>
                    <a:pt x="627" y="917"/>
                    <a:pt x="672" y="945"/>
                  </a:cubicBezTo>
                  <a:cubicBezTo>
                    <a:pt x="986" y="1153"/>
                    <a:pt x="1296" y="1360"/>
                    <a:pt x="1610" y="1564"/>
                  </a:cubicBezTo>
                  <a:cubicBezTo>
                    <a:pt x="1575" y="1598"/>
                    <a:pt x="1547" y="1636"/>
                    <a:pt x="1527" y="1682"/>
                  </a:cubicBezTo>
                  <a:cubicBezTo>
                    <a:pt x="1317" y="1590"/>
                    <a:pt x="1105" y="1498"/>
                    <a:pt x="892" y="1404"/>
                  </a:cubicBezTo>
                  <a:cubicBezTo>
                    <a:pt x="880" y="1399"/>
                    <a:pt x="869" y="1397"/>
                    <a:pt x="861" y="1397"/>
                  </a:cubicBezTo>
                  <a:cubicBezTo>
                    <a:pt x="825" y="1397"/>
                    <a:pt x="826" y="1437"/>
                    <a:pt x="878" y="1464"/>
                  </a:cubicBezTo>
                  <a:cubicBezTo>
                    <a:pt x="1088" y="1566"/>
                    <a:pt x="1296" y="1670"/>
                    <a:pt x="1506" y="1773"/>
                  </a:cubicBezTo>
                  <a:cubicBezTo>
                    <a:pt x="1501" y="1807"/>
                    <a:pt x="1501" y="1844"/>
                    <a:pt x="1505" y="1882"/>
                  </a:cubicBezTo>
                  <a:cubicBezTo>
                    <a:pt x="1027" y="1725"/>
                    <a:pt x="551" y="1566"/>
                    <a:pt x="73" y="1409"/>
                  </a:cubicBezTo>
                  <a:cubicBezTo>
                    <a:pt x="61" y="1405"/>
                    <a:pt x="52" y="1404"/>
                    <a:pt x="44" y="1404"/>
                  </a:cubicBezTo>
                  <a:cubicBezTo>
                    <a:pt x="1" y="1404"/>
                    <a:pt x="10" y="1451"/>
                    <a:pt x="74" y="1477"/>
                  </a:cubicBezTo>
                  <a:cubicBezTo>
                    <a:pt x="559" y="1656"/>
                    <a:pt x="1044" y="1836"/>
                    <a:pt x="1530" y="2015"/>
                  </a:cubicBezTo>
                  <a:cubicBezTo>
                    <a:pt x="1552" y="2092"/>
                    <a:pt x="1592" y="2170"/>
                    <a:pt x="1638" y="2250"/>
                  </a:cubicBezTo>
                  <a:cubicBezTo>
                    <a:pt x="1450" y="2233"/>
                    <a:pt x="1262" y="2215"/>
                    <a:pt x="1078" y="2198"/>
                  </a:cubicBezTo>
                  <a:cubicBezTo>
                    <a:pt x="1075" y="2197"/>
                    <a:pt x="1073" y="2197"/>
                    <a:pt x="1071" y="2197"/>
                  </a:cubicBezTo>
                  <a:cubicBezTo>
                    <a:pt x="1024" y="2197"/>
                    <a:pt x="1064" y="2266"/>
                    <a:pt x="1122" y="2276"/>
                  </a:cubicBezTo>
                  <a:cubicBezTo>
                    <a:pt x="1322" y="2310"/>
                    <a:pt x="1523" y="2343"/>
                    <a:pt x="1723" y="2377"/>
                  </a:cubicBezTo>
                  <a:cubicBezTo>
                    <a:pt x="1771" y="2438"/>
                    <a:pt x="1824" y="2503"/>
                    <a:pt x="1882" y="2564"/>
                  </a:cubicBezTo>
                  <a:cubicBezTo>
                    <a:pt x="1450" y="2622"/>
                    <a:pt x="1018" y="2677"/>
                    <a:pt x="586" y="2735"/>
                  </a:cubicBezTo>
                  <a:lnTo>
                    <a:pt x="395" y="2761"/>
                  </a:lnTo>
                  <a:cubicBezTo>
                    <a:pt x="340" y="2767"/>
                    <a:pt x="418" y="2843"/>
                    <a:pt x="474" y="2843"/>
                  </a:cubicBezTo>
                  <a:cubicBezTo>
                    <a:pt x="475" y="2843"/>
                    <a:pt x="476" y="2843"/>
                    <a:pt x="477" y="2843"/>
                  </a:cubicBezTo>
                  <a:cubicBezTo>
                    <a:pt x="947" y="2805"/>
                    <a:pt x="1416" y="2771"/>
                    <a:pt x="1885" y="2735"/>
                  </a:cubicBezTo>
                  <a:lnTo>
                    <a:pt x="2046" y="2723"/>
                  </a:lnTo>
                  <a:cubicBezTo>
                    <a:pt x="2104" y="2771"/>
                    <a:pt x="2162" y="2820"/>
                    <a:pt x="2223" y="2868"/>
                  </a:cubicBezTo>
                  <a:cubicBezTo>
                    <a:pt x="1812" y="3087"/>
                    <a:pt x="1399" y="3307"/>
                    <a:pt x="988" y="3525"/>
                  </a:cubicBezTo>
                  <a:cubicBezTo>
                    <a:pt x="928" y="3556"/>
                    <a:pt x="868" y="3588"/>
                    <a:pt x="808" y="3619"/>
                  </a:cubicBezTo>
                  <a:cubicBezTo>
                    <a:pt x="772" y="3637"/>
                    <a:pt x="848" y="3695"/>
                    <a:pt x="894" y="3695"/>
                  </a:cubicBezTo>
                  <a:cubicBezTo>
                    <a:pt x="900" y="3695"/>
                    <a:pt x="905" y="3694"/>
                    <a:pt x="909" y="3693"/>
                  </a:cubicBezTo>
                  <a:cubicBezTo>
                    <a:pt x="1363" y="3493"/>
                    <a:pt x="1817" y="3290"/>
                    <a:pt x="2273" y="3090"/>
                  </a:cubicBezTo>
                  <a:cubicBezTo>
                    <a:pt x="2326" y="3066"/>
                    <a:pt x="2380" y="3042"/>
                    <a:pt x="2435" y="3017"/>
                  </a:cubicBezTo>
                  <a:cubicBezTo>
                    <a:pt x="2495" y="3056"/>
                    <a:pt x="2556" y="3093"/>
                    <a:pt x="2619" y="3129"/>
                  </a:cubicBezTo>
                  <a:cubicBezTo>
                    <a:pt x="2513" y="3300"/>
                    <a:pt x="2404" y="3471"/>
                    <a:pt x="2298" y="3645"/>
                  </a:cubicBezTo>
                  <a:cubicBezTo>
                    <a:pt x="2119" y="3930"/>
                    <a:pt x="1940" y="4216"/>
                    <a:pt x="1757" y="4501"/>
                  </a:cubicBezTo>
                  <a:cubicBezTo>
                    <a:pt x="1718" y="4568"/>
                    <a:pt x="1675" y="4635"/>
                    <a:pt x="1634" y="4699"/>
                  </a:cubicBezTo>
                  <a:cubicBezTo>
                    <a:pt x="1616" y="4727"/>
                    <a:pt x="1685" y="4771"/>
                    <a:pt x="1725" y="4771"/>
                  </a:cubicBezTo>
                  <a:cubicBezTo>
                    <a:pt x="1734" y="4771"/>
                    <a:pt x="1742" y="4769"/>
                    <a:pt x="1747" y="4763"/>
                  </a:cubicBezTo>
                  <a:cubicBezTo>
                    <a:pt x="1875" y="4592"/>
                    <a:pt x="2003" y="4418"/>
                    <a:pt x="2131" y="4247"/>
                  </a:cubicBezTo>
                  <a:cubicBezTo>
                    <a:pt x="2334" y="3974"/>
                    <a:pt x="2539" y="3701"/>
                    <a:pt x="2742" y="3426"/>
                  </a:cubicBezTo>
                  <a:cubicBezTo>
                    <a:pt x="2781" y="3372"/>
                    <a:pt x="2824" y="3315"/>
                    <a:pt x="2865" y="3257"/>
                  </a:cubicBezTo>
                  <a:cubicBezTo>
                    <a:pt x="2926" y="3288"/>
                    <a:pt x="2986" y="3314"/>
                    <a:pt x="3049" y="3339"/>
                  </a:cubicBezTo>
                  <a:cubicBezTo>
                    <a:pt x="3046" y="3693"/>
                    <a:pt x="3046" y="4046"/>
                    <a:pt x="3044" y="4399"/>
                  </a:cubicBezTo>
                  <a:lnTo>
                    <a:pt x="3044" y="4553"/>
                  </a:lnTo>
                  <a:cubicBezTo>
                    <a:pt x="3044" y="4584"/>
                    <a:pt x="3104" y="4616"/>
                    <a:pt x="3138" y="4616"/>
                  </a:cubicBezTo>
                  <a:cubicBezTo>
                    <a:pt x="3151" y="4616"/>
                    <a:pt x="3160" y="4611"/>
                    <a:pt x="3162" y="4600"/>
                  </a:cubicBezTo>
                  <a:cubicBezTo>
                    <a:pt x="3198" y="4247"/>
                    <a:pt x="3233" y="3897"/>
                    <a:pt x="3273" y="3546"/>
                  </a:cubicBezTo>
                  <a:cubicBezTo>
                    <a:pt x="3276" y="3505"/>
                    <a:pt x="3281" y="3467"/>
                    <a:pt x="3285" y="3426"/>
                  </a:cubicBezTo>
                  <a:cubicBezTo>
                    <a:pt x="3351" y="3448"/>
                    <a:pt x="3416" y="3467"/>
                    <a:pt x="3479" y="3483"/>
                  </a:cubicBezTo>
                  <a:cubicBezTo>
                    <a:pt x="3556" y="3664"/>
                    <a:pt x="3633" y="3844"/>
                    <a:pt x="3711" y="4025"/>
                  </a:cubicBezTo>
                  <a:cubicBezTo>
                    <a:pt x="3725" y="4058"/>
                    <a:pt x="3772" y="4079"/>
                    <a:pt x="3800" y="4079"/>
                  </a:cubicBezTo>
                  <a:cubicBezTo>
                    <a:pt x="3817" y="4079"/>
                    <a:pt x="3828" y="4071"/>
                    <a:pt x="3822" y="4054"/>
                  </a:cubicBezTo>
                  <a:cubicBezTo>
                    <a:pt x="3771" y="3877"/>
                    <a:pt x="3718" y="3699"/>
                    <a:pt x="3667" y="3522"/>
                  </a:cubicBezTo>
                  <a:lnTo>
                    <a:pt x="3667" y="3522"/>
                  </a:lnTo>
                  <a:cubicBezTo>
                    <a:pt x="3754" y="3537"/>
                    <a:pt x="3838" y="3547"/>
                    <a:pt x="3920" y="3553"/>
                  </a:cubicBezTo>
                  <a:cubicBezTo>
                    <a:pt x="4220" y="3904"/>
                    <a:pt x="4520" y="4256"/>
                    <a:pt x="4819" y="4609"/>
                  </a:cubicBezTo>
                  <a:cubicBezTo>
                    <a:pt x="4863" y="4662"/>
                    <a:pt x="4911" y="4715"/>
                    <a:pt x="4955" y="4768"/>
                  </a:cubicBezTo>
                  <a:cubicBezTo>
                    <a:pt x="4979" y="4795"/>
                    <a:pt x="5019" y="4810"/>
                    <a:pt x="5044" y="4810"/>
                  </a:cubicBezTo>
                  <a:cubicBezTo>
                    <a:pt x="5065" y="4810"/>
                    <a:pt x="5076" y="4799"/>
                    <a:pt x="5056" y="4775"/>
                  </a:cubicBezTo>
                  <a:cubicBezTo>
                    <a:pt x="4769" y="4408"/>
                    <a:pt x="4486" y="4041"/>
                    <a:pt x="4201" y="3674"/>
                  </a:cubicBezTo>
                  <a:cubicBezTo>
                    <a:pt x="4169" y="3631"/>
                    <a:pt x="4135" y="3590"/>
                    <a:pt x="4102" y="3547"/>
                  </a:cubicBezTo>
                  <a:cubicBezTo>
                    <a:pt x="4128" y="3546"/>
                    <a:pt x="4153" y="3544"/>
                    <a:pt x="4177" y="3539"/>
                  </a:cubicBezTo>
                  <a:cubicBezTo>
                    <a:pt x="4392" y="3739"/>
                    <a:pt x="4607" y="3938"/>
                    <a:pt x="4821" y="4136"/>
                  </a:cubicBezTo>
                  <a:cubicBezTo>
                    <a:pt x="4845" y="4159"/>
                    <a:pt x="4874" y="4169"/>
                    <a:pt x="4894" y="4169"/>
                  </a:cubicBezTo>
                  <a:cubicBezTo>
                    <a:pt x="4920" y="4169"/>
                    <a:pt x="4931" y="4152"/>
                    <a:pt x="4903" y="4123"/>
                  </a:cubicBezTo>
                  <a:cubicBezTo>
                    <a:pt x="4706" y="3918"/>
                    <a:pt x="4508" y="3713"/>
                    <a:pt x="4312" y="3508"/>
                  </a:cubicBezTo>
                  <a:cubicBezTo>
                    <a:pt x="4350" y="3495"/>
                    <a:pt x="4385" y="3477"/>
                    <a:pt x="4420" y="3459"/>
                  </a:cubicBezTo>
                  <a:cubicBezTo>
                    <a:pt x="4688" y="3641"/>
                    <a:pt x="4952" y="3826"/>
                    <a:pt x="5218" y="4012"/>
                  </a:cubicBezTo>
                  <a:cubicBezTo>
                    <a:pt x="5241" y="4027"/>
                    <a:pt x="5262" y="4034"/>
                    <a:pt x="5278" y="4034"/>
                  </a:cubicBezTo>
                  <a:cubicBezTo>
                    <a:pt x="5308" y="4034"/>
                    <a:pt x="5318" y="4009"/>
                    <a:pt x="5276" y="3978"/>
                  </a:cubicBezTo>
                  <a:lnTo>
                    <a:pt x="4508" y="3389"/>
                  </a:lnTo>
                  <a:cubicBezTo>
                    <a:pt x="4529" y="3365"/>
                    <a:pt x="4548" y="3341"/>
                    <a:pt x="4563" y="3314"/>
                  </a:cubicBezTo>
                  <a:cubicBezTo>
                    <a:pt x="5322" y="3708"/>
                    <a:pt x="6082" y="4100"/>
                    <a:pt x="6841" y="4495"/>
                  </a:cubicBezTo>
                  <a:cubicBezTo>
                    <a:pt x="6952" y="4553"/>
                    <a:pt x="7063" y="4611"/>
                    <a:pt x="7172" y="4669"/>
                  </a:cubicBezTo>
                  <a:cubicBezTo>
                    <a:pt x="7196" y="4686"/>
                    <a:pt x="7215" y="4692"/>
                    <a:pt x="7227" y="4692"/>
                  </a:cubicBezTo>
                  <a:cubicBezTo>
                    <a:pt x="7256" y="4692"/>
                    <a:pt x="7254" y="4659"/>
                    <a:pt x="7205" y="4631"/>
                  </a:cubicBezTo>
                  <a:cubicBezTo>
                    <a:pt x="6432" y="4210"/>
                    <a:pt x="5662" y="3785"/>
                    <a:pt x="4889" y="3363"/>
                  </a:cubicBezTo>
                  <a:cubicBezTo>
                    <a:pt x="4795" y="3312"/>
                    <a:pt x="4705" y="3259"/>
                    <a:pt x="4611" y="3210"/>
                  </a:cubicBezTo>
                  <a:cubicBezTo>
                    <a:pt x="4616" y="3184"/>
                    <a:pt x="4619" y="3158"/>
                    <a:pt x="4621" y="3131"/>
                  </a:cubicBezTo>
                  <a:cubicBezTo>
                    <a:pt x="4930" y="3242"/>
                    <a:pt x="5239" y="3353"/>
                    <a:pt x="5549" y="3462"/>
                  </a:cubicBezTo>
                  <a:cubicBezTo>
                    <a:pt x="5562" y="3466"/>
                    <a:pt x="5572" y="3468"/>
                    <a:pt x="5580" y="3468"/>
                  </a:cubicBezTo>
                  <a:cubicBezTo>
                    <a:pt x="5621" y="3468"/>
                    <a:pt x="5610" y="3421"/>
                    <a:pt x="5546" y="3394"/>
                  </a:cubicBezTo>
                  <a:cubicBezTo>
                    <a:pt x="5232" y="3264"/>
                    <a:pt x="4921" y="3136"/>
                    <a:pt x="4607" y="3006"/>
                  </a:cubicBezTo>
                  <a:cubicBezTo>
                    <a:pt x="4599" y="2972"/>
                    <a:pt x="4587" y="2936"/>
                    <a:pt x="4571" y="2899"/>
                  </a:cubicBezTo>
                  <a:lnTo>
                    <a:pt x="4571" y="2899"/>
                  </a:lnTo>
                  <a:cubicBezTo>
                    <a:pt x="5152" y="3015"/>
                    <a:pt x="5732" y="3128"/>
                    <a:pt x="6314" y="3244"/>
                  </a:cubicBezTo>
                  <a:cubicBezTo>
                    <a:pt x="6398" y="3261"/>
                    <a:pt x="6483" y="3278"/>
                    <a:pt x="6567" y="3291"/>
                  </a:cubicBezTo>
                  <a:cubicBezTo>
                    <a:pt x="6572" y="3293"/>
                    <a:pt x="6578" y="3293"/>
                    <a:pt x="6582" y="3293"/>
                  </a:cubicBezTo>
                  <a:cubicBezTo>
                    <a:pt x="6631" y="3293"/>
                    <a:pt x="6600" y="3230"/>
                    <a:pt x="6534" y="3215"/>
                  </a:cubicBezTo>
                  <a:cubicBezTo>
                    <a:pt x="5920" y="3070"/>
                    <a:pt x="5305" y="2928"/>
                    <a:pt x="4691" y="2783"/>
                  </a:cubicBezTo>
                  <a:cubicBezTo>
                    <a:pt x="4619" y="2766"/>
                    <a:pt x="4544" y="2747"/>
                    <a:pt x="4471" y="2732"/>
                  </a:cubicBezTo>
                  <a:cubicBezTo>
                    <a:pt x="4449" y="2699"/>
                    <a:pt x="4423" y="2669"/>
                    <a:pt x="4392" y="2638"/>
                  </a:cubicBezTo>
                  <a:cubicBezTo>
                    <a:pt x="4693" y="2633"/>
                    <a:pt x="4995" y="2631"/>
                    <a:pt x="5295" y="2626"/>
                  </a:cubicBezTo>
                  <a:cubicBezTo>
                    <a:pt x="5804" y="2621"/>
                    <a:pt x="6312" y="2616"/>
                    <a:pt x="6823" y="2609"/>
                  </a:cubicBezTo>
                  <a:cubicBezTo>
                    <a:pt x="6939" y="2607"/>
                    <a:pt x="7056" y="2607"/>
                    <a:pt x="7176" y="2605"/>
                  </a:cubicBezTo>
                  <a:cubicBezTo>
                    <a:pt x="7236" y="2605"/>
                    <a:pt x="7181" y="2527"/>
                    <a:pt x="7116" y="2523"/>
                  </a:cubicBezTo>
                  <a:cubicBezTo>
                    <a:pt x="6783" y="2515"/>
                    <a:pt x="6454" y="2510"/>
                    <a:pt x="6121" y="2501"/>
                  </a:cubicBezTo>
                  <a:lnTo>
                    <a:pt x="4539" y="2462"/>
                  </a:lnTo>
                  <a:cubicBezTo>
                    <a:pt x="4426" y="2460"/>
                    <a:pt x="4315" y="2459"/>
                    <a:pt x="4203" y="2453"/>
                  </a:cubicBezTo>
                  <a:cubicBezTo>
                    <a:pt x="4177" y="2433"/>
                    <a:pt x="4153" y="2413"/>
                    <a:pt x="4128" y="2392"/>
                  </a:cubicBezTo>
                  <a:cubicBezTo>
                    <a:pt x="4421" y="2296"/>
                    <a:pt x="4718" y="2203"/>
                    <a:pt x="5014" y="2105"/>
                  </a:cubicBezTo>
                  <a:cubicBezTo>
                    <a:pt x="5058" y="2092"/>
                    <a:pt x="5102" y="2078"/>
                    <a:pt x="5147" y="2063"/>
                  </a:cubicBezTo>
                  <a:cubicBezTo>
                    <a:pt x="5190" y="2050"/>
                    <a:pt x="5126" y="1982"/>
                    <a:pt x="5075" y="1982"/>
                  </a:cubicBezTo>
                  <a:cubicBezTo>
                    <a:pt x="5071" y="1982"/>
                    <a:pt x="5068" y="1982"/>
                    <a:pt x="5065" y="1982"/>
                  </a:cubicBezTo>
                  <a:cubicBezTo>
                    <a:pt x="4723" y="2058"/>
                    <a:pt x="4379" y="2134"/>
                    <a:pt x="4037" y="2208"/>
                  </a:cubicBezTo>
                  <a:cubicBezTo>
                    <a:pt x="3998" y="2216"/>
                    <a:pt x="3957" y="2225"/>
                    <a:pt x="3918" y="2233"/>
                  </a:cubicBezTo>
                  <a:cubicBezTo>
                    <a:pt x="3887" y="2211"/>
                    <a:pt x="3853" y="2189"/>
                    <a:pt x="3819" y="2165"/>
                  </a:cubicBezTo>
                  <a:cubicBezTo>
                    <a:pt x="3990" y="1974"/>
                    <a:pt x="4162" y="1781"/>
                    <a:pt x="4333" y="1590"/>
                  </a:cubicBezTo>
                  <a:cubicBezTo>
                    <a:pt x="4358" y="1563"/>
                    <a:pt x="4384" y="1534"/>
                    <a:pt x="4408" y="1506"/>
                  </a:cubicBezTo>
                  <a:cubicBezTo>
                    <a:pt x="4427" y="1485"/>
                    <a:pt x="4355" y="1433"/>
                    <a:pt x="4317" y="1433"/>
                  </a:cubicBezTo>
                  <a:cubicBezTo>
                    <a:pt x="4310" y="1433"/>
                    <a:pt x="4304" y="1435"/>
                    <a:pt x="4300" y="1438"/>
                  </a:cubicBezTo>
                  <a:cubicBezTo>
                    <a:pt x="4087" y="1614"/>
                    <a:pt x="3875" y="1790"/>
                    <a:pt x="3662" y="1965"/>
                  </a:cubicBezTo>
                  <a:lnTo>
                    <a:pt x="3592" y="2023"/>
                  </a:lnTo>
                  <a:cubicBezTo>
                    <a:pt x="3577" y="2015"/>
                    <a:pt x="3563" y="2006"/>
                    <a:pt x="3549" y="1998"/>
                  </a:cubicBezTo>
                  <a:cubicBezTo>
                    <a:pt x="3653" y="1653"/>
                    <a:pt x="3757" y="1308"/>
                    <a:pt x="3862" y="965"/>
                  </a:cubicBezTo>
                  <a:cubicBezTo>
                    <a:pt x="3877" y="914"/>
                    <a:pt x="3891" y="865"/>
                    <a:pt x="3906" y="813"/>
                  </a:cubicBezTo>
                  <a:cubicBezTo>
                    <a:pt x="3914" y="785"/>
                    <a:pt x="3851" y="740"/>
                    <a:pt x="3815" y="740"/>
                  </a:cubicBezTo>
                  <a:cubicBezTo>
                    <a:pt x="3805" y="740"/>
                    <a:pt x="3797" y="744"/>
                    <a:pt x="3793" y="752"/>
                  </a:cubicBezTo>
                  <a:cubicBezTo>
                    <a:pt x="3648" y="1081"/>
                    <a:pt x="3501" y="1412"/>
                    <a:pt x="3356" y="1744"/>
                  </a:cubicBezTo>
                  <a:cubicBezTo>
                    <a:pt x="3339" y="1781"/>
                    <a:pt x="3322" y="1820"/>
                    <a:pt x="3305" y="1861"/>
                  </a:cubicBezTo>
                  <a:lnTo>
                    <a:pt x="3203" y="1810"/>
                  </a:lnTo>
                  <a:cubicBezTo>
                    <a:pt x="3146" y="1575"/>
                    <a:pt x="3088" y="1341"/>
                    <a:pt x="3034" y="1107"/>
                  </a:cubicBezTo>
                  <a:cubicBezTo>
                    <a:pt x="3027" y="1080"/>
                    <a:pt x="2973" y="1055"/>
                    <a:pt x="2942" y="1055"/>
                  </a:cubicBezTo>
                  <a:cubicBezTo>
                    <a:pt x="2929" y="1055"/>
                    <a:pt x="2920" y="1060"/>
                    <a:pt x="2921" y="1071"/>
                  </a:cubicBezTo>
                  <a:cubicBezTo>
                    <a:pt x="2940" y="1283"/>
                    <a:pt x="2957" y="1496"/>
                    <a:pt x="2976" y="1708"/>
                  </a:cubicBezTo>
                  <a:lnTo>
                    <a:pt x="2836" y="1650"/>
                  </a:lnTo>
                  <a:cubicBezTo>
                    <a:pt x="2600" y="1257"/>
                    <a:pt x="2363" y="866"/>
                    <a:pt x="2129" y="474"/>
                  </a:cubicBezTo>
                  <a:cubicBezTo>
                    <a:pt x="2095" y="416"/>
                    <a:pt x="2061" y="361"/>
                    <a:pt x="2027" y="303"/>
                  </a:cubicBezTo>
                  <a:cubicBezTo>
                    <a:pt x="2011" y="277"/>
                    <a:pt x="1968" y="260"/>
                    <a:pt x="1941" y="260"/>
                  </a:cubicBezTo>
                  <a:cubicBezTo>
                    <a:pt x="1922" y="260"/>
                    <a:pt x="1910" y="268"/>
                    <a:pt x="1919" y="286"/>
                  </a:cubicBezTo>
                  <a:cubicBezTo>
                    <a:pt x="2121" y="670"/>
                    <a:pt x="2324" y="1056"/>
                    <a:pt x="2524" y="1440"/>
                  </a:cubicBezTo>
                  <a:lnTo>
                    <a:pt x="2588" y="1563"/>
                  </a:lnTo>
                  <a:cubicBezTo>
                    <a:pt x="2537" y="1547"/>
                    <a:pt x="2486" y="1532"/>
                    <a:pt x="2435" y="1520"/>
                  </a:cubicBezTo>
                  <a:cubicBezTo>
                    <a:pt x="2175" y="1240"/>
                    <a:pt x="1918" y="960"/>
                    <a:pt x="1658" y="680"/>
                  </a:cubicBezTo>
                  <a:cubicBezTo>
                    <a:pt x="1638" y="658"/>
                    <a:pt x="1611" y="649"/>
                    <a:pt x="1592" y="649"/>
                  </a:cubicBezTo>
                  <a:cubicBezTo>
                    <a:pt x="1589" y="649"/>
                    <a:pt x="1586" y="649"/>
                    <a:pt x="1583" y="650"/>
                  </a:cubicBezTo>
                  <a:cubicBezTo>
                    <a:pt x="1559" y="650"/>
                    <a:pt x="1547" y="660"/>
                    <a:pt x="1568" y="685"/>
                  </a:cubicBezTo>
                  <a:cubicBezTo>
                    <a:pt x="1786" y="950"/>
                    <a:pt x="2003" y="1213"/>
                    <a:pt x="2221" y="1477"/>
                  </a:cubicBezTo>
                  <a:cubicBezTo>
                    <a:pt x="2141" y="1465"/>
                    <a:pt x="2064" y="1460"/>
                    <a:pt x="1994" y="1457"/>
                  </a:cubicBezTo>
                  <a:cubicBezTo>
                    <a:pt x="1445" y="1039"/>
                    <a:pt x="894" y="624"/>
                    <a:pt x="344" y="206"/>
                  </a:cubicBezTo>
                  <a:cubicBezTo>
                    <a:pt x="264" y="146"/>
                    <a:pt x="185" y="86"/>
                    <a:pt x="107" y="23"/>
                  </a:cubicBezTo>
                  <a:cubicBezTo>
                    <a:pt x="85" y="7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992037" y="3599163"/>
              <a:ext cx="295481" cy="216306"/>
            </a:xfrm>
            <a:custGeom>
              <a:avLst/>
              <a:gdLst/>
              <a:ahLst/>
              <a:cxnLst/>
              <a:rect l="l" t="t" r="r" b="b"/>
              <a:pathLst>
                <a:path w="5863" h="4292" extrusionOk="0">
                  <a:moveTo>
                    <a:pt x="897" y="0"/>
                  </a:moveTo>
                  <a:cubicBezTo>
                    <a:pt x="817" y="0"/>
                    <a:pt x="747" y="16"/>
                    <a:pt x="685" y="48"/>
                  </a:cubicBezTo>
                  <a:cubicBezTo>
                    <a:pt x="583" y="101"/>
                    <a:pt x="526" y="187"/>
                    <a:pt x="506" y="262"/>
                  </a:cubicBezTo>
                  <a:cubicBezTo>
                    <a:pt x="489" y="311"/>
                    <a:pt x="475" y="383"/>
                    <a:pt x="499" y="478"/>
                  </a:cubicBezTo>
                  <a:cubicBezTo>
                    <a:pt x="557" y="716"/>
                    <a:pt x="822" y="977"/>
                    <a:pt x="1308" y="1270"/>
                  </a:cubicBezTo>
                  <a:cubicBezTo>
                    <a:pt x="1557" y="1422"/>
                    <a:pt x="1770" y="1562"/>
                    <a:pt x="1951" y="1685"/>
                  </a:cubicBezTo>
                  <a:cubicBezTo>
                    <a:pt x="1760" y="1625"/>
                    <a:pt x="1542" y="1550"/>
                    <a:pt x="1301" y="1458"/>
                  </a:cubicBezTo>
                  <a:cubicBezTo>
                    <a:pt x="971" y="1334"/>
                    <a:pt x="712" y="1272"/>
                    <a:pt x="512" y="1272"/>
                  </a:cubicBezTo>
                  <a:cubicBezTo>
                    <a:pt x="390" y="1272"/>
                    <a:pt x="290" y="1295"/>
                    <a:pt x="209" y="1342"/>
                  </a:cubicBezTo>
                  <a:cubicBezTo>
                    <a:pt x="132" y="1385"/>
                    <a:pt x="74" y="1450"/>
                    <a:pt x="47" y="1525"/>
                  </a:cubicBezTo>
                  <a:cubicBezTo>
                    <a:pt x="23" y="1578"/>
                    <a:pt x="1" y="1666"/>
                    <a:pt x="31" y="1777"/>
                  </a:cubicBezTo>
                  <a:cubicBezTo>
                    <a:pt x="79" y="1941"/>
                    <a:pt x="226" y="2088"/>
                    <a:pt x="480" y="2229"/>
                  </a:cubicBezTo>
                  <a:cubicBezTo>
                    <a:pt x="552" y="2269"/>
                    <a:pt x="634" y="2308"/>
                    <a:pt x="723" y="2345"/>
                  </a:cubicBezTo>
                  <a:cubicBezTo>
                    <a:pt x="1022" y="2475"/>
                    <a:pt x="1434" y="2515"/>
                    <a:pt x="1825" y="2515"/>
                  </a:cubicBezTo>
                  <a:cubicBezTo>
                    <a:pt x="2223" y="2515"/>
                    <a:pt x="2600" y="2474"/>
                    <a:pt x="2818" y="2444"/>
                  </a:cubicBezTo>
                  <a:cubicBezTo>
                    <a:pt x="3083" y="2842"/>
                    <a:pt x="3730" y="3752"/>
                    <a:pt x="4296" y="4066"/>
                  </a:cubicBezTo>
                  <a:cubicBezTo>
                    <a:pt x="4298" y="4067"/>
                    <a:pt x="4303" y="4069"/>
                    <a:pt x="4305" y="4069"/>
                  </a:cubicBezTo>
                  <a:cubicBezTo>
                    <a:pt x="4579" y="4219"/>
                    <a:pt x="4794" y="4291"/>
                    <a:pt x="4965" y="4291"/>
                  </a:cubicBezTo>
                  <a:cubicBezTo>
                    <a:pt x="5044" y="4291"/>
                    <a:pt x="5114" y="4276"/>
                    <a:pt x="5175" y="4245"/>
                  </a:cubicBezTo>
                  <a:cubicBezTo>
                    <a:pt x="5278" y="4192"/>
                    <a:pt x="5332" y="4107"/>
                    <a:pt x="5354" y="4030"/>
                  </a:cubicBezTo>
                  <a:cubicBezTo>
                    <a:pt x="5371" y="3982"/>
                    <a:pt x="5383" y="3907"/>
                    <a:pt x="5361" y="3813"/>
                  </a:cubicBezTo>
                  <a:cubicBezTo>
                    <a:pt x="5303" y="3574"/>
                    <a:pt x="5039" y="3315"/>
                    <a:pt x="4552" y="3020"/>
                  </a:cubicBezTo>
                  <a:cubicBezTo>
                    <a:pt x="4303" y="2869"/>
                    <a:pt x="4090" y="2729"/>
                    <a:pt x="3907" y="2607"/>
                  </a:cubicBezTo>
                  <a:lnTo>
                    <a:pt x="3907" y="2607"/>
                  </a:lnTo>
                  <a:cubicBezTo>
                    <a:pt x="4100" y="2666"/>
                    <a:pt x="4317" y="2741"/>
                    <a:pt x="4561" y="2832"/>
                  </a:cubicBezTo>
                  <a:cubicBezTo>
                    <a:pt x="4891" y="2957"/>
                    <a:pt x="5150" y="3018"/>
                    <a:pt x="5350" y="3018"/>
                  </a:cubicBezTo>
                  <a:cubicBezTo>
                    <a:pt x="5473" y="3018"/>
                    <a:pt x="5573" y="2995"/>
                    <a:pt x="5653" y="2950"/>
                  </a:cubicBezTo>
                  <a:cubicBezTo>
                    <a:pt x="5730" y="2905"/>
                    <a:pt x="5788" y="2839"/>
                    <a:pt x="5815" y="2767"/>
                  </a:cubicBezTo>
                  <a:cubicBezTo>
                    <a:pt x="5839" y="2718"/>
                    <a:pt x="5863" y="2631"/>
                    <a:pt x="5829" y="2518"/>
                  </a:cubicBezTo>
                  <a:cubicBezTo>
                    <a:pt x="5769" y="2308"/>
                    <a:pt x="5540" y="2122"/>
                    <a:pt x="5138" y="1946"/>
                  </a:cubicBezTo>
                  <a:cubicBezTo>
                    <a:pt x="4838" y="1817"/>
                    <a:pt x="4426" y="1777"/>
                    <a:pt x="4035" y="1777"/>
                  </a:cubicBezTo>
                  <a:cubicBezTo>
                    <a:pt x="3637" y="1777"/>
                    <a:pt x="3260" y="1818"/>
                    <a:pt x="3042" y="1847"/>
                  </a:cubicBezTo>
                  <a:cubicBezTo>
                    <a:pt x="2777" y="1450"/>
                    <a:pt x="2131" y="540"/>
                    <a:pt x="1564" y="226"/>
                  </a:cubicBezTo>
                  <a:cubicBezTo>
                    <a:pt x="1562" y="224"/>
                    <a:pt x="1557" y="222"/>
                    <a:pt x="1555" y="222"/>
                  </a:cubicBezTo>
                  <a:cubicBezTo>
                    <a:pt x="1282" y="74"/>
                    <a:pt x="1068" y="0"/>
                    <a:pt x="897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433880" y="3817187"/>
              <a:ext cx="293767" cy="222858"/>
            </a:xfrm>
            <a:custGeom>
              <a:avLst/>
              <a:gdLst/>
              <a:ahLst/>
              <a:cxnLst/>
              <a:rect l="l" t="t" r="r" b="b"/>
              <a:pathLst>
                <a:path w="5829" h="4422" extrusionOk="0">
                  <a:moveTo>
                    <a:pt x="930" y="1"/>
                  </a:moveTo>
                  <a:cubicBezTo>
                    <a:pt x="860" y="1"/>
                    <a:pt x="796" y="14"/>
                    <a:pt x="740" y="40"/>
                  </a:cubicBezTo>
                  <a:cubicBezTo>
                    <a:pt x="634" y="90"/>
                    <a:pt x="576" y="175"/>
                    <a:pt x="552" y="250"/>
                  </a:cubicBezTo>
                  <a:cubicBezTo>
                    <a:pt x="531" y="296"/>
                    <a:pt x="518" y="370"/>
                    <a:pt x="537" y="463"/>
                  </a:cubicBezTo>
                  <a:cubicBezTo>
                    <a:pt x="588" y="704"/>
                    <a:pt x="844" y="974"/>
                    <a:pt x="1320" y="1283"/>
                  </a:cubicBezTo>
                  <a:cubicBezTo>
                    <a:pt x="1562" y="1440"/>
                    <a:pt x="1774" y="1588"/>
                    <a:pt x="1951" y="1718"/>
                  </a:cubicBezTo>
                  <a:cubicBezTo>
                    <a:pt x="1760" y="1651"/>
                    <a:pt x="1545" y="1568"/>
                    <a:pt x="1306" y="1470"/>
                  </a:cubicBezTo>
                  <a:cubicBezTo>
                    <a:pt x="962" y="1328"/>
                    <a:pt x="695" y="1257"/>
                    <a:pt x="492" y="1257"/>
                  </a:cubicBezTo>
                  <a:cubicBezTo>
                    <a:pt x="384" y="1257"/>
                    <a:pt x="294" y="1277"/>
                    <a:pt x="219" y="1317"/>
                  </a:cubicBezTo>
                  <a:cubicBezTo>
                    <a:pt x="139" y="1356"/>
                    <a:pt x="79" y="1421"/>
                    <a:pt x="52" y="1493"/>
                  </a:cubicBezTo>
                  <a:cubicBezTo>
                    <a:pt x="26" y="1544"/>
                    <a:pt x="1" y="1632"/>
                    <a:pt x="28" y="1745"/>
                  </a:cubicBezTo>
                  <a:cubicBezTo>
                    <a:pt x="74" y="1924"/>
                    <a:pt x="238" y="2090"/>
                    <a:pt x="528" y="2250"/>
                  </a:cubicBezTo>
                  <a:cubicBezTo>
                    <a:pt x="581" y="2281"/>
                    <a:pt x="639" y="2310"/>
                    <a:pt x="700" y="2339"/>
                  </a:cubicBezTo>
                  <a:cubicBezTo>
                    <a:pt x="1047" y="2501"/>
                    <a:pt x="1553" y="2546"/>
                    <a:pt x="2001" y="2546"/>
                  </a:cubicBezTo>
                  <a:cubicBezTo>
                    <a:pt x="2321" y="2546"/>
                    <a:pt x="2610" y="2523"/>
                    <a:pt x="2791" y="2505"/>
                  </a:cubicBezTo>
                  <a:cubicBezTo>
                    <a:pt x="3045" y="2914"/>
                    <a:pt x="3663" y="3851"/>
                    <a:pt x="4223" y="4179"/>
                  </a:cubicBezTo>
                  <a:cubicBezTo>
                    <a:pt x="4249" y="4194"/>
                    <a:pt x="4274" y="4209"/>
                    <a:pt x="4298" y="4221"/>
                  </a:cubicBezTo>
                  <a:cubicBezTo>
                    <a:pt x="4541" y="4356"/>
                    <a:pt x="4736" y="4422"/>
                    <a:pt x="4894" y="4422"/>
                  </a:cubicBezTo>
                  <a:cubicBezTo>
                    <a:pt x="4966" y="4422"/>
                    <a:pt x="5029" y="4408"/>
                    <a:pt x="5086" y="4382"/>
                  </a:cubicBezTo>
                  <a:cubicBezTo>
                    <a:pt x="5191" y="4332"/>
                    <a:pt x="5249" y="4247"/>
                    <a:pt x="5274" y="4174"/>
                  </a:cubicBezTo>
                  <a:cubicBezTo>
                    <a:pt x="5293" y="4126"/>
                    <a:pt x="5308" y="4052"/>
                    <a:pt x="5290" y="3957"/>
                  </a:cubicBezTo>
                  <a:cubicBezTo>
                    <a:pt x="5238" y="3716"/>
                    <a:pt x="4982" y="3448"/>
                    <a:pt x="4506" y="3138"/>
                  </a:cubicBezTo>
                  <a:cubicBezTo>
                    <a:pt x="4264" y="2981"/>
                    <a:pt x="4054" y="2832"/>
                    <a:pt x="3875" y="2703"/>
                  </a:cubicBezTo>
                  <a:lnTo>
                    <a:pt x="3875" y="2703"/>
                  </a:lnTo>
                  <a:cubicBezTo>
                    <a:pt x="4064" y="2769"/>
                    <a:pt x="4278" y="2853"/>
                    <a:pt x="4516" y="2950"/>
                  </a:cubicBezTo>
                  <a:cubicBezTo>
                    <a:pt x="4860" y="3092"/>
                    <a:pt x="5126" y="3163"/>
                    <a:pt x="5330" y="3163"/>
                  </a:cubicBezTo>
                  <a:cubicBezTo>
                    <a:pt x="5439" y="3163"/>
                    <a:pt x="5530" y="3142"/>
                    <a:pt x="5605" y="3102"/>
                  </a:cubicBezTo>
                  <a:cubicBezTo>
                    <a:pt x="5684" y="3061"/>
                    <a:pt x="5744" y="2998"/>
                    <a:pt x="5771" y="2924"/>
                  </a:cubicBezTo>
                  <a:cubicBezTo>
                    <a:pt x="5803" y="2878"/>
                    <a:pt x="5829" y="2790"/>
                    <a:pt x="5800" y="2677"/>
                  </a:cubicBezTo>
                  <a:cubicBezTo>
                    <a:pt x="5745" y="2467"/>
                    <a:pt x="5527" y="2272"/>
                    <a:pt x="5126" y="2085"/>
                  </a:cubicBezTo>
                  <a:cubicBezTo>
                    <a:pt x="4779" y="1921"/>
                    <a:pt x="4272" y="1877"/>
                    <a:pt x="3824" y="1877"/>
                  </a:cubicBezTo>
                  <a:cubicBezTo>
                    <a:pt x="3505" y="1877"/>
                    <a:pt x="3215" y="1900"/>
                    <a:pt x="3035" y="1917"/>
                  </a:cubicBezTo>
                  <a:cubicBezTo>
                    <a:pt x="2783" y="1510"/>
                    <a:pt x="2160" y="571"/>
                    <a:pt x="1603" y="243"/>
                  </a:cubicBezTo>
                  <a:cubicBezTo>
                    <a:pt x="1324" y="81"/>
                    <a:pt x="1105" y="1"/>
                    <a:pt x="930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629829" y="3952356"/>
              <a:ext cx="292205" cy="227696"/>
            </a:xfrm>
            <a:custGeom>
              <a:avLst/>
              <a:gdLst/>
              <a:ahLst/>
              <a:cxnLst/>
              <a:rect l="l" t="t" r="r" b="b"/>
              <a:pathLst>
                <a:path w="5798" h="4518" extrusionOk="0">
                  <a:moveTo>
                    <a:pt x="955" y="0"/>
                  </a:moveTo>
                  <a:cubicBezTo>
                    <a:pt x="888" y="0"/>
                    <a:pt x="827" y="13"/>
                    <a:pt x="772" y="38"/>
                  </a:cubicBezTo>
                  <a:cubicBezTo>
                    <a:pt x="666" y="85"/>
                    <a:pt x="606" y="169"/>
                    <a:pt x="581" y="241"/>
                  </a:cubicBezTo>
                  <a:cubicBezTo>
                    <a:pt x="560" y="287"/>
                    <a:pt x="543" y="360"/>
                    <a:pt x="560" y="456"/>
                  </a:cubicBezTo>
                  <a:cubicBezTo>
                    <a:pt x="606" y="700"/>
                    <a:pt x="855" y="973"/>
                    <a:pt x="1325" y="1295"/>
                  </a:cubicBezTo>
                  <a:cubicBezTo>
                    <a:pt x="1565" y="1459"/>
                    <a:pt x="1770" y="1611"/>
                    <a:pt x="1946" y="1744"/>
                  </a:cubicBezTo>
                  <a:cubicBezTo>
                    <a:pt x="1758" y="1673"/>
                    <a:pt x="1545" y="1587"/>
                    <a:pt x="1308" y="1480"/>
                  </a:cubicBezTo>
                  <a:cubicBezTo>
                    <a:pt x="956" y="1324"/>
                    <a:pt x="684" y="1248"/>
                    <a:pt x="478" y="1248"/>
                  </a:cubicBezTo>
                  <a:cubicBezTo>
                    <a:pt x="378" y="1248"/>
                    <a:pt x="294" y="1266"/>
                    <a:pt x="224" y="1301"/>
                  </a:cubicBezTo>
                  <a:cubicBezTo>
                    <a:pt x="145" y="1340"/>
                    <a:pt x="82" y="1403"/>
                    <a:pt x="53" y="1475"/>
                  </a:cubicBezTo>
                  <a:cubicBezTo>
                    <a:pt x="28" y="1526"/>
                    <a:pt x="0" y="1613"/>
                    <a:pt x="26" y="1725"/>
                  </a:cubicBezTo>
                  <a:cubicBezTo>
                    <a:pt x="69" y="1915"/>
                    <a:pt x="244" y="2098"/>
                    <a:pt x="567" y="2273"/>
                  </a:cubicBezTo>
                  <a:cubicBezTo>
                    <a:pt x="603" y="2295"/>
                    <a:pt x="644" y="2314"/>
                    <a:pt x="685" y="2336"/>
                  </a:cubicBezTo>
                  <a:cubicBezTo>
                    <a:pt x="1071" y="2529"/>
                    <a:pt x="1665" y="2576"/>
                    <a:pt x="2149" y="2576"/>
                  </a:cubicBezTo>
                  <a:cubicBezTo>
                    <a:pt x="2400" y="2576"/>
                    <a:pt x="2622" y="2563"/>
                    <a:pt x="2770" y="2551"/>
                  </a:cubicBezTo>
                  <a:cubicBezTo>
                    <a:pt x="3014" y="2964"/>
                    <a:pt x="3613" y="3918"/>
                    <a:pt x="4165" y="4258"/>
                  </a:cubicBezTo>
                  <a:cubicBezTo>
                    <a:pt x="4209" y="4285"/>
                    <a:pt x="4253" y="4313"/>
                    <a:pt x="4296" y="4337"/>
                  </a:cubicBezTo>
                  <a:cubicBezTo>
                    <a:pt x="4513" y="4458"/>
                    <a:pt x="4692" y="4517"/>
                    <a:pt x="4838" y="4517"/>
                  </a:cubicBezTo>
                  <a:cubicBezTo>
                    <a:pt x="4906" y="4517"/>
                    <a:pt x="4966" y="4505"/>
                    <a:pt x="5021" y="4480"/>
                  </a:cubicBezTo>
                  <a:cubicBezTo>
                    <a:pt x="5129" y="4432"/>
                    <a:pt x="5189" y="4350"/>
                    <a:pt x="5214" y="4277"/>
                  </a:cubicBezTo>
                  <a:cubicBezTo>
                    <a:pt x="5233" y="4231"/>
                    <a:pt x="5250" y="4157"/>
                    <a:pt x="5233" y="4062"/>
                  </a:cubicBezTo>
                  <a:cubicBezTo>
                    <a:pt x="5189" y="3818"/>
                    <a:pt x="4938" y="3545"/>
                    <a:pt x="4468" y="3224"/>
                  </a:cubicBezTo>
                  <a:cubicBezTo>
                    <a:pt x="4228" y="3058"/>
                    <a:pt x="4023" y="2908"/>
                    <a:pt x="3849" y="2773"/>
                  </a:cubicBezTo>
                  <a:lnTo>
                    <a:pt x="3849" y="2773"/>
                  </a:lnTo>
                  <a:cubicBezTo>
                    <a:pt x="4037" y="2845"/>
                    <a:pt x="4250" y="2930"/>
                    <a:pt x="4489" y="3038"/>
                  </a:cubicBezTo>
                  <a:cubicBezTo>
                    <a:pt x="4840" y="3193"/>
                    <a:pt x="5111" y="3270"/>
                    <a:pt x="5317" y="3270"/>
                  </a:cubicBezTo>
                  <a:cubicBezTo>
                    <a:pt x="5417" y="3270"/>
                    <a:pt x="5501" y="3253"/>
                    <a:pt x="5573" y="3217"/>
                  </a:cubicBezTo>
                  <a:cubicBezTo>
                    <a:pt x="5651" y="3178"/>
                    <a:pt x="5713" y="3115"/>
                    <a:pt x="5743" y="3043"/>
                  </a:cubicBezTo>
                  <a:cubicBezTo>
                    <a:pt x="5771" y="2993"/>
                    <a:pt x="5798" y="2905"/>
                    <a:pt x="5771" y="2792"/>
                  </a:cubicBezTo>
                  <a:cubicBezTo>
                    <a:pt x="5721" y="2579"/>
                    <a:pt x="5506" y="2379"/>
                    <a:pt x="5112" y="2181"/>
                  </a:cubicBezTo>
                  <a:cubicBezTo>
                    <a:pt x="4725" y="1989"/>
                    <a:pt x="4131" y="1942"/>
                    <a:pt x="3646" y="1942"/>
                  </a:cubicBezTo>
                  <a:cubicBezTo>
                    <a:pt x="3395" y="1942"/>
                    <a:pt x="3173" y="1954"/>
                    <a:pt x="3025" y="1966"/>
                  </a:cubicBezTo>
                  <a:cubicBezTo>
                    <a:pt x="2782" y="1553"/>
                    <a:pt x="2181" y="599"/>
                    <a:pt x="1632" y="259"/>
                  </a:cubicBezTo>
                  <a:cubicBezTo>
                    <a:pt x="1351" y="85"/>
                    <a:pt x="1131" y="0"/>
                    <a:pt x="955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195193" y="3735844"/>
              <a:ext cx="296035" cy="212325"/>
            </a:xfrm>
            <a:custGeom>
              <a:avLst/>
              <a:gdLst/>
              <a:ahLst/>
              <a:cxnLst/>
              <a:rect l="l" t="t" r="r" b="b"/>
              <a:pathLst>
                <a:path w="5874" h="4213" extrusionOk="0">
                  <a:moveTo>
                    <a:pt x="873" y="0"/>
                  </a:moveTo>
                  <a:cubicBezTo>
                    <a:pt x="788" y="0"/>
                    <a:pt x="715" y="17"/>
                    <a:pt x="651" y="52"/>
                  </a:cubicBezTo>
                  <a:cubicBezTo>
                    <a:pt x="549" y="108"/>
                    <a:pt x="496" y="195"/>
                    <a:pt x="477" y="270"/>
                  </a:cubicBezTo>
                  <a:cubicBezTo>
                    <a:pt x="460" y="320"/>
                    <a:pt x="450" y="391"/>
                    <a:pt x="475" y="485"/>
                  </a:cubicBezTo>
                  <a:cubicBezTo>
                    <a:pt x="538" y="724"/>
                    <a:pt x="808" y="978"/>
                    <a:pt x="1300" y="1262"/>
                  </a:cubicBezTo>
                  <a:cubicBezTo>
                    <a:pt x="1552" y="1407"/>
                    <a:pt x="1767" y="1542"/>
                    <a:pt x="1953" y="1663"/>
                  </a:cubicBezTo>
                  <a:cubicBezTo>
                    <a:pt x="1760" y="1606"/>
                    <a:pt x="1542" y="1535"/>
                    <a:pt x="1296" y="1449"/>
                  </a:cubicBezTo>
                  <a:cubicBezTo>
                    <a:pt x="974" y="1336"/>
                    <a:pt x="720" y="1279"/>
                    <a:pt x="524" y="1279"/>
                  </a:cubicBezTo>
                  <a:cubicBezTo>
                    <a:pt x="392" y="1279"/>
                    <a:pt x="286" y="1305"/>
                    <a:pt x="202" y="1355"/>
                  </a:cubicBezTo>
                  <a:cubicBezTo>
                    <a:pt x="125" y="1402"/>
                    <a:pt x="69" y="1470"/>
                    <a:pt x="43" y="1542"/>
                  </a:cubicBezTo>
                  <a:cubicBezTo>
                    <a:pt x="20" y="1594"/>
                    <a:pt x="1" y="1685"/>
                    <a:pt x="35" y="1796"/>
                  </a:cubicBezTo>
                  <a:cubicBezTo>
                    <a:pt x="83" y="1949"/>
                    <a:pt x="221" y="2089"/>
                    <a:pt x="455" y="2219"/>
                  </a:cubicBezTo>
                  <a:cubicBezTo>
                    <a:pt x="537" y="2265"/>
                    <a:pt x="631" y="2310"/>
                    <a:pt x="736" y="2352"/>
                  </a:cubicBezTo>
                  <a:cubicBezTo>
                    <a:pt x="1011" y="2464"/>
                    <a:pt x="1376" y="2500"/>
                    <a:pt x="1734" y="2500"/>
                  </a:cubicBezTo>
                  <a:cubicBezTo>
                    <a:pt x="2171" y="2500"/>
                    <a:pt x="2597" y="2446"/>
                    <a:pt x="2834" y="2410"/>
                  </a:cubicBezTo>
                  <a:cubicBezTo>
                    <a:pt x="3103" y="2796"/>
                    <a:pt x="3754" y="3675"/>
                    <a:pt x="4320" y="3989"/>
                  </a:cubicBezTo>
                  <a:cubicBezTo>
                    <a:pt x="4332" y="3994"/>
                    <a:pt x="4342" y="4001"/>
                    <a:pt x="4353" y="4006"/>
                  </a:cubicBezTo>
                  <a:cubicBezTo>
                    <a:pt x="4623" y="4144"/>
                    <a:pt x="4836" y="4213"/>
                    <a:pt x="5005" y="4213"/>
                  </a:cubicBezTo>
                  <a:cubicBezTo>
                    <a:pt x="5090" y="4213"/>
                    <a:pt x="5164" y="4195"/>
                    <a:pt x="5228" y="4161"/>
                  </a:cubicBezTo>
                  <a:cubicBezTo>
                    <a:pt x="5331" y="4105"/>
                    <a:pt x="5383" y="4018"/>
                    <a:pt x="5402" y="3943"/>
                  </a:cubicBezTo>
                  <a:cubicBezTo>
                    <a:pt x="5419" y="3895"/>
                    <a:pt x="5430" y="3822"/>
                    <a:pt x="5404" y="3728"/>
                  </a:cubicBezTo>
                  <a:cubicBezTo>
                    <a:pt x="5341" y="3489"/>
                    <a:pt x="5071" y="3235"/>
                    <a:pt x="4580" y="2951"/>
                  </a:cubicBezTo>
                  <a:cubicBezTo>
                    <a:pt x="4327" y="2806"/>
                    <a:pt x="4112" y="2671"/>
                    <a:pt x="3926" y="2550"/>
                  </a:cubicBezTo>
                  <a:lnTo>
                    <a:pt x="3926" y="2550"/>
                  </a:lnTo>
                  <a:cubicBezTo>
                    <a:pt x="4119" y="2608"/>
                    <a:pt x="4337" y="2678"/>
                    <a:pt x="4583" y="2763"/>
                  </a:cubicBezTo>
                  <a:cubicBezTo>
                    <a:pt x="4905" y="2877"/>
                    <a:pt x="5159" y="2933"/>
                    <a:pt x="5356" y="2933"/>
                  </a:cubicBezTo>
                  <a:cubicBezTo>
                    <a:pt x="5487" y="2933"/>
                    <a:pt x="5593" y="2908"/>
                    <a:pt x="5677" y="2857"/>
                  </a:cubicBezTo>
                  <a:cubicBezTo>
                    <a:pt x="5754" y="2813"/>
                    <a:pt x="5810" y="2745"/>
                    <a:pt x="5836" y="2671"/>
                  </a:cubicBezTo>
                  <a:cubicBezTo>
                    <a:pt x="5853" y="2618"/>
                    <a:pt x="5873" y="2530"/>
                    <a:pt x="5839" y="2419"/>
                  </a:cubicBezTo>
                  <a:cubicBezTo>
                    <a:pt x="5776" y="2209"/>
                    <a:pt x="5546" y="2028"/>
                    <a:pt x="5138" y="1862"/>
                  </a:cubicBezTo>
                  <a:cubicBezTo>
                    <a:pt x="4865" y="1750"/>
                    <a:pt x="4500" y="1714"/>
                    <a:pt x="4143" y="1714"/>
                  </a:cubicBezTo>
                  <a:cubicBezTo>
                    <a:pt x="3707" y="1714"/>
                    <a:pt x="3282" y="1768"/>
                    <a:pt x="3045" y="1804"/>
                  </a:cubicBezTo>
                  <a:cubicBezTo>
                    <a:pt x="2776" y="1407"/>
                    <a:pt x="2112" y="494"/>
                    <a:pt x="1525" y="209"/>
                  </a:cubicBezTo>
                  <a:cubicBezTo>
                    <a:pt x="1254" y="69"/>
                    <a:pt x="1041" y="0"/>
                    <a:pt x="873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846391" y="4030272"/>
              <a:ext cx="289836" cy="234147"/>
            </a:xfrm>
            <a:custGeom>
              <a:avLst/>
              <a:gdLst/>
              <a:ahLst/>
              <a:cxnLst/>
              <a:rect l="l" t="t" r="r" b="b"/>
              <a:pathLst>
                <a:path w="5751" h="4646" extrusionOk="0">
                  <a:moveTo>
                    <a:pt x="991" y="0"/>
                  </a:moveTo>
                  <a:cubicBezTo>
                    <a:pt x="931" y="0"/>
                    <a:pt x="877" y="11"/>
                    <a:pt x="827" y="31"/>
                  </a:cubicBezTo>
                  <a:cubicBezTo>
                    <a:pt x="721" y="74"/>
                    <a:pt x="656" y="154"/>
                    <a:pt x="629" y="229"/>
                  </a:cubicBezTo>
                  <a:cubicBezTo>
                    <a:pt x="607" y="275"/>
                    <a:pt x="588" y="347"/>
                    <a:pt x="603" y="442"/>
                  </a:cubicBezTo>
                  <a:cubicBezTo>
                    <a:pt x="639" y="685"/>
                    <a:pt x="880" y="970"/>
                    <a:pt x="1337" y="1304"/>
                  </a:cubicBezTo>
                  <a:cubicBezTo>
                    <a:pt x="1571" y="1477"/>
                    <a:pt x="1772" y="1634"/>
                    <a:pt x="1943" y="1775"/>
                  </a:cubicBezTo>
                  <a:cubicBezTo>
                    <a:pt x="1757" y="1698"/>
                    <a:pt x="1545" y="1605"/>
                    <a:pt x="1313" y="1492"/>
                  </a:cubicBezTo>
                  <a:cubicBezTo>
                    <a:pt x="951" y="1317"/>
                    <a:pt x="674" y="1231"/>
                    <a:pt x="464" y="1231"/>
                  </a:cubicBezTo>
                  <a:cubicBezTo>
                    <a:pt x="377" y="1231"/>
                    <a:pt x="301" y="1246"/>
                    <a:pt x="236" y="1275"/>
                  </a:cubicBezTo>
                  <a:cubicBezTo>
                    <a:pt x="154" y="1313"/>
                    <a:pt x="93" y="1374"/>
                    <a:pt x="59" y="1444"/>
                  </a:cubicBezTo>
                  <a:cubicBezTo>
                    <a:pt x="31" y="1495"/>
                    <a:pt x="1" y="1581"/>
                    <a:pt x="23" y="1693"/>
                  </a:cubicBezTo>
                  <a:cubicBezTo>
                    <a:pt x="64" y="1903"/>
                    <a:pt x="264" y="2106"/>
                    <a:pt x="637" y="2313"/>
                  </a:cubicBezTo>
                  <a:cubicBezTo>
                    <a:pt x="646" y="2316"/>
                    <a:pt x="654" y="2321"/>
                    <a:pt x="661" y="2325"/>
                  </a:cubicBezTo>
                  <a:cubicBezTo>
                    <a:pt x="1114" y="2571"/>
                    <a:pt x="1868" y="2619"/>
                    <a:pt x="2382" y="2619"/>
                  </a:cubicBezTo>
                  <a:cubicBezTo>
                    <a:pt x="2522" y="2619"/>
                    <a:pt x="2645" y="2615"/>
                    <a:pt x="2738" y="2611"/>
                  </a:cubicBezTo>
                  <a:cubicBezTo>
                    <a:pt x="2967" y="3033"/>
                    <a:pt x="3533" y="4006"/>
                    <a:pt x="4074" y="4364"/>
                  </a:cubicBezTo>
                  <a:cubicBezTo>
                    <a:pt x="4144" y="4412"/>
                    <a:pt x="4213" y="4455"/>
                    <a:pt x="4276" y="4489"/>
                  </a:cubicBezTo>
                  <a:cubicBezTo>
                    <a:pt x="4465" y="4595"/>
                    <a:pt x="4624" y="4645"/>
                    <a:pt x="4758" y="4645"/>
                  </a:cubicBezTo>
                  <a:cubicBezTo>
                    <a:pt x="4818" y="4645"/>
                    <a:pt x="4874" y="4635"/>
                    <a:pt x="4924" y="4615"/>
                  </a:cubicBezTo>
                  <a:cubicBezTo>
                    <a:pt x="5032" y="4572"/>
                    <a:pt x="5095" y="4490"/>
                    <a:pt x="5122" y="4415"/>
                  </a:cubicBezTo>
                  <a:cubicBezTo>
                    <a:pt x="5145" y="4369"/>
                    <a:pt x="5163" y="4299"/>
                    <a:pt x="5148" y="4202"/>
                  </a:cubicBezTo>
                  <a:cubicBezTo>
                    <a:pt x="5112" y="3960"/>
                    <a:pt x="4871" y="3676"/>
                    <a:pt x="4416" y="3340"/>
                  </a:cubicBezTo>
                  <a:cubicBezTo>
                    <a:pt x="4180" y="3168"/>
                    <a:pt x="3981" y="3011"/>
                    <a:pt x="3810" y="2871"/>
                  </a:cubicBezTo>
                  <a:lnTo>
                    <a:pt x="3810" y="2871"/>
                  </a:lnTo>
                  <a:cubicBezTo>
                    <a:pt x="3994" y="2948"/>
                    <a:pt x="4204" y="3041"/>
                    <a:pt x="4438" y="3156"/>
                  </a:cubicBezTo>
                  <a:cubicBezTo>
                    <a:pt x="4799" y="3330"/>
                    <a:pt x="5077" y="3416"/>
                    <a:pt x="5287" y="3416"/>
                  </a:cubicBezTo>
                  <a:cubicBezTo>
                    <a:pt x="5375" y="3416"/>
                    <a:pt x="5451" y="3401"/>
                    <a:pt x="5517" y="3371"/>
                  </a:cubicBezTo>
                  <a:cubicBezTo>
                    <a:pt x="5595" y="3335"/>
                    <a:pt x="5658" y="3272"/>
                    <a:pt x="5692" y="3202"/>
                  </a:cubicBezTo>
                  <a:cubicBezTo>
                    <a:pt x="5721" y="3154"/>
                    <a:pt x="5750" y="3069"/>
                    <a:pt x="5730" y="2953"/>
                  </a:cubicBezTo>
                  <a:cubicBezTo>
                    <a:pt x="5689" y="2739"/>
                    <a:pt x="5467" y="2530"/>
                    <a:pt x="5092" y="2321"/>
                  </a:cubicBezTo>
                  <a:cubicBezTo>
                    <a:pt x="4641" y="2077"/>
                    <a:pt x="3895" y="2028"/>
                    <a:pt x="3382" y="2028"/>
                  </a:cubicBezTo>
                  <a:cubicBezTo>
                    <a:pt x="3236" y="2028"/>
                    <a:pt x="3109" y="2032"/>
                    <a:pt x="3013" y="2036"/>
                  </a:cubicBezTo>
                  <a:cubicBezTo>
                    <a:pt x="2786" y="1613"/>
                    <a:pt x="2218" y="642"/>
                    <a:pt x="1678" y="282"/>
                  </a:cubicBezTo>
                  <a:cubicBezTo>
                    <a:pt x="1395" y="93"/>
                    <a:pt x="1171" y="0"/>
                    <a:pt x="99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9" name="Google Shape;439;p40"/>
          <p:cNvSpPr/>
          <p:nvPr/>
        </p:nvSpPr>
        <p:spPr>
          <a:xfrm rot="5664957">
            <a:off x="7968005" y="926140"/>
            <a:ext cx="433457" cy="402431"/>
          </a:xfrm>
          <a:custGeom>
            <a:avLst/>
            <a:gdLst/>
            <a:ahLst/>
            <a:cxnLst/>
            <a:rect l="l" t="t" r="r" b="b"/>
            <a:pathLst>
              <a:path w="5621" h="5218" extrusionOk="0">
                <a:moveTo>
                  <a:pt x="4163" y="1"/>
                </a:moveTo>
                <a:cubicBezTo>
                  <a:pt x="3952" y="1"/>
                  <a:pt x="3710" y="150"/>
                  <a:pt x="3415" y="451"/>
                </a:cubicBezTo>
                <a:cubicBezTo>
                  <a:pt x="2953" y="930"/>
                  <a:pt x="2673" y="1980"/>
                  <a:pt x="2576" y="2407"/>
                </a:cubicBezTo>
                <a:cubicBezTo>
                  <a:pt x="2106" y="2516"/>
                  <a:pt x="995" y="2806"/>
                  <a:pt x="497" y="3234"/>
                </a:cubicBezTo>
                <a:cubicBezTo>
                  <a:pt x="152" y="3533"/>
                  <a:pt x="0" y="3772"/>
                  <a:pt x="26" y="3987"/>
                </a:cubicBezTo>
                <a:cubicBezTo>
                  <a:pt x="40" y="4101"/>
                  <a:pt x="99" y="4182"/>
                  <a:pt x="161" y="4226"/>
                </a:cubicBezTo>
                <a:cubicBezTo>
                  <a:pt x="198" y="4258"/>
                  <a:pt x="262" y="4298"/>
                  <a:pt x="357" y="4308"/>
                </a:cubicBezTo>
                <a:cubicBezTo>
                  <a:pt x="376" y="4310"/>
                  <a:pt x="398" y="4311"/>
                  <a:pt x="417" y="4311"/>
                </a:cubicBezTo>
                <a:cubicBezTo>
                  <a:pt x="656" y="4311"/>
                  <a:pt x="975" y="4153"/>
                  <a:pt x="1390" y="3828"/>
                </a:cubicBezTo>
                <a:cubicBezTo>
                  <a:pt x="1649" y="3624"/>
                  <a:pt x="1879" y="3455"/>
                  <a:pt x="2081" y="3318"/>
                </a:cubicBezTo>
                <a:lnTo>
                  <a:pt x="2081" y="3318"/>
                </a:lnTo>
                <a:cubicBezTo>
                  <a:pt x="1944" y="3492"/>
                  <a:pt x="1780" y="3695"/>
                  <a:pt x="1581" y="3919"/>
                </a:cubicBezTo>
                <a:cubicBezTo>
                  <a:pt x="1204" y="4351"/>
                  <a:pt x="1043" y="4665"/>
                  <a:pt x="1082" y="4903"/>
                </a:cubicBezTo>
                <a:cubicBezTo>
                  <a:pt x="1099" y="5009"/>
                  <a:pt x="1151" y="5074"/>
                  <a:pt x="1192" y="5110"/>
                </a:cubicBezTo>
                <a:cubicBezTo>
                  <a:pt x="1229" y="5151"/>
                  <a:pt x="1304" y="5206"/>
                  <a:pt x="1424" y="5214"/>
                </a:cubicBezTo>
                <a:cubicBezTo>
                  <a:pt x="1434" y="5214"/>
                  <a:pt x="1448" y="5218"/>
                  <a:pt x="1460" y="5218"/>
                </a:cubicBezTo>
                <a:cubicBezTo>
                  <a:pt x="1670" y="5218"/>
                  <a:pt x="1912" y="5069"/>
                  <a:pt x="2204" y="4767"/>
                </a:cubicBezTo>
                <a:cubicBezTo>
                  <a:pt x="2668" y="4287"/>
                  <a:pt x="2946" y="3234"/>
                  <a:pt x="3045" y="2809"/>
                </a:cubicBezTo>
                <a:cubicBezTo>
                  <a:pt x="3516" y="2702"/>
                  <a:pt x="4625" y="2412"/>
                  <a:pt x="5122" y="1980"/>
                </a:cubicBezTo>
                <a:cubicBezTo>
                  <a:pt x="5468" y="1681"/>
                  <a:pt x="5620" y="1441"/>
                  <a:pt x="5595" y="1227"/>
                </a:cubicBezTo>
                <a:cubicBezTo>
                  <a:pt x="5581" y="1115"/>
                  <a:pt x="5521" y="1033"/>
                  <a:pt x="5460" y="988"/>
                </a:cubicBezTo>
                <a:cubicBezTo>
                  <a:pt x="5421" y="956"/>
                  <a:pt x="5359" y="918"/>
                  <a:pt x="5264" y="908"/>
                </a:cubicBezTo>
                <a:cubicBezTo>
                  <a:pt x="5245" y="906"/>
                  <a:pt x="5225" y="905"/>
                  <a:pt x="5205" y="905"/>
                </a:cubicBezTo>
                <a:cubicBezTo>
                  <a:pt x="4966" y="905"/>
                  <a:pt x="4647" y="1064"/>
                  <a:pt x="4231" y="1390"/>
                </a:cubicBezTo>
                <a:cubicBezTo>
                  <a:pt x="3970" y="1594"/>
                  <a:pt x="3738" y="1763"/>
                  <a:pt x="3540" y="1901"/>
                </a:cubicBezTo>
                <a:cubicBezTo>
                  <a:pt x="3677" y="1727"/>
                  <a:pt x="3840" y="1524"/>
                  <a:pt x="4038" y="1301"/>
                </a:cubicBezTo>
                <a:cubicBezTo>
                  <a:pt x="4417" y="869"/>
                  <a:pt x="4576" y="555"/>
                  <a:pt x="4538" y="314"/>
                </a:cubicBezTo>
                <a:cubicBezTo>
                  <a:pt x="4521" y="207"/>
                  <a:pt x="4470" y="144"/>
                  <a:pt x="4429" y="108"/>
                </a:cubicBezTo>
                <a:cubicBezTo>
                  <a:pt x="4392" y="67"/>
                  <a:pt x="4317" y="11"/>
                  <a:pt x="4197" y="2"/>
                </a:cubicBezTo>
                <a:cubicBezTo>
                  <a:pt x="4186" y="1"/>
                  <a:pt x="4174" y="1"/>
                  <a:pt x="416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40"/>
          <p:cNvSpPr/>
          <p:nvPr/>
        </p:nvSpPr>
        <p:spPr>
          <a:xfrm rot="10314025">
            <a:off x="3122051" y="564790"/>
            <a:ext cx="384390" cy="356874"/>
          </a:xfrm>
          <a:custGeom>
            <a:avLst/>
            <a:gdLst/>
            <a:ahLst/>
            <a:cxnLst/>
            <a:rect l="l" t="t" r="r" b="b"/>
            <a:pathLst>
              <a:path w="5621" h="5218" extrusionOk="0">
                <a:moveTo>
                  <a:pt x="4163" y="1"/>
                </a:moveTo>
                <a:cubicBezTo>
                  <a:pt x="3952" y="1"/>
                  <a:pt x="3710" y="150"/>
                  <a:pt x="3415" y="451"/>
                </a:cubicBezTo>
                <a:cubicBezTo>
                  <a:pt x="2953" y="930"/>
                  <a:pt x="2673" y="1980"/>
                  <a:pt x="2576" y="2407"/>
                </a:cubicBezTo>
                <a:cubicBezTo>
                  <a:pt x="2106" y="2516"/>
                  <a:pt x="995" y="2806"/>
                  <a:pt x="497" y="3234"/>
                </a:cubicBezTo>
                <a:cubicBezTo>
                  <a:pt x="152" y="3533"/>
                  <a:pt x="0" y="3772"/>
                  <a:pt x="26" y="3987"/>
                </a:cubicBezTo>
                <a:cubicBezTo>
                  <a:pt x="40" y="4101"/>
                  <a:pt x="99" y="4182"/>
                  <a:pt x="161" y="4226"/>
                </a:cubicBezTo>
                <a:cubicBezTo>
                  <a:pt x="198" y="4258"/>
                  <a:pt x="262" y="4298"/>
                  <a:pt x="357" y="4308"/>
                </a:cubicBezTo>
                <a:cubicBezTo>
                  <a:pt x="376" y="4310"/>
                  <a:pt x="398" y="4311"/>
                  <a:pt x="417" y="4311"/>
                </a:cubicBezTo>
                <a:cubicBezTo>
                  <a:pt x="656" y="4311"/>
                  <a:pt x="975" y="4153"/>
                  <a:pt x="1390" y="3828"/>
                </a:cubicBezTo>
                <a:cubicBezTo>
                  <a:pt x="1649" y="3624"/>
                  <a:pt x="1879" y="3455"/>
                  <a:pt x="2081" y="3318"/>
                </a:cubicBezTo>
                <a:lnTo>
                  <a:pt x="2081" y="3318"/>
                </a:lnTo>
                <a:cubicBezTo>
                  <a:pt x="1944" y="3492"/>
                  <a:pt x="1780" y="3695"/>
                  <a:pt x="1581" y="3919"/>
                </a:cubicBezTo>
                <a:cubicBezTo>
                  <a:pt x="1204" y="4351"/>
                  <a:pt x="1043" y="4665"/>
                  <a:pt x="1082" y="4903"/>
                </a:cubicBezTo>
                <a:cubicBezTo>
                  <a:pt x="1099" y="5009"/>
                  <a:pt x="1151" y="5074"/>
                  <a:pt x="1192" y="5110"/>
                </a:cubicBezTo>
                <a:cubicBezTo>
                  <a:pt x="1229" y="5151"/>
                  <a:pt x="1304" y="5206"/>
                  <a:pt x="1424" y="5214"/>
                </a:cubicBezTo>
                <a:cubicBezTo>
                  <a:pt x="1434" y="5214"/>
                  <a:pt x="1448" y="5218"/>
                  <a:pt x="1460" y="5218"/>
                </a:cubicBezTo>
                <a:cubicBezTo>
                  <a:pt x="1670" y="5218"/>
                  <a:pt x="1912" y="5069"/>
                  <a:pt x="2204" y="4767"/>
                </a:cubicBezTo>
                <a:cubicBezTo>
                  <a:pt x="2668" y="4287"/>
                  <a:pt x="2946" y="3234"/>
                  <a:pt x="3045" y="2809"/>
                </a:cubicBezTo>
                <a:cubicBezTo>
                  <a:pt x="3516" y="2702"/>
                  <a:pt x="4625" y="2412"/>
                  <a:pt x="5122" y="1980"/>
                </a:cubicBezTo>
                <a:cubicBezTo>
                  <a:pt x="5468" y="1681"/>
                  <a:pt x="5620" y="1441"/>
                  <a:pt x="5595" y="1227"/>
                </a:cubicBezTo>
                <a:cubicBezTo>
                  <a:pt x="5581" y="1115"/>
                  <a:pt x="5521" y="1033"/>
                  <a:pt x="5460" y="988"/>
                </a:cubicBezTo>
                <a:cubicBezTo>
                  <a:pt x="5421" y="956"/>
                  <a:pt x="5359" y="918"/>
                  <a:pt x="5264" y="908"/>
                </a:cubicBezTo>
                <a:cubicBezTo>
                  <a:pt x="5245" y="906"/>
                  <a:pt x="5225" y="905"/>
                  <a:pt x="5205" y="905"/>
                </a:cubicBezTo>
                <a:cubicBezTo>
                  <a:pt x="4966" y="905"/>
                  <a:pt x="4647" y="1064"/>
                  <a:pt x="4231" y="1390"/>
                </a:cubicBezTo>
                <a:cubicBezTo>
                  <a:pt x="3970" y="1594"/>
                  <a:pt x="3738" y="1763"/>
                  <a:pt x="3540" y="1901"/>
                </a:cubicBezTo>
                <a:cubicBezTo>
                  <a:pt x="3677" y="1727"/>
                  <a:pt x="3840" y="1524"/>
                  <a:pt x="4038" y="1301"/>
                </a:cubicBezTo>
                <a:cubicBezTo>
                  <a:pt x="4417" y="869"/>
                  <a:pt x="4576" y="555"/>
                  <a:pt x="4538" y="314"/>
                </a:cubicBezTo>
                <a:cubicBezTo>
                  <a:pt x="4521" y="207"/>
                  <a:pt x="4470" y="144"/>
                  <a:pt x="4429" y="108"/>
                </a:cubicBezTo>
                <a:cubicBezTo>
                  <a:pt x="4392" y="67"/>
                  <a:pt x="4317" y="11"/>
                  <a:pt x="4197" y="2"/>
                </a:cubicBezTo>
                <a:cubicBezTo>
                  <a:pt x="4186" y="1"/>
                  <a:pt x="4174" y="1"/>
                  <a:pt x="416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0305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882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Centriranje tokom mikrotubula</a:t>
            </a:r>
            <a:endParaRPr/>
          </a:p>
        </p:txBody>
      </p:sp>
      <p:sp>
        <p:nvSpPr>
          <p:cNvPr id="36" name="Arrow: Chevron 35">
            <a:extLst>
              <a:ext uri="{FF2B5EF4-FFF2-40B4-BE49-F238E27FC236}">
                <a16:creationId xmlns:a16="http://schemas.microsoft.com/office/drawing/2014/main" id="{17F7854B-927A-5F30-4078-2DB2F1CFE5D8}"/>
              </a:ext>
            </a:extLst>
          </p:cNvPr>
          <p:cNvSpPr/>
          <p:nvPr/>
        </p:nvSpPr>
        <p:spPr>
          <a:xfrm>
            <a:off x="1414283" y="226241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7" name="Arrow: Chevron 36">
            <a:extLst>
              <a:ext uri="{FF2B5EF4-FFF2-40B4-BE49-F238E27FC236}">
                <a16:creationId xmlns:a16="http://schemas.microsoft.com/office/drawing/2014/main" id="{0007B4A2-B00D-1CE8-CF8B-D189F771E287}"/>
              </a:ext>
            </a:extLst>
          </p:cNvPr>
          <p:cNvSpPr/>
          <p:nvPr/>
        </p:nvSpPr>
        <p:spPr>
          <a:xfrm>
            <a:off x="1700055" y="226241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8" name="Arrow: Chevron 37">
            <a:extLst>
              <a:ext uri="{FF2B5EF4-FFF2-40B4-BE49-F238E27FC236}">
                <a16:creationId xmlns:a16="http://schemas.microsoft.com/office/drawing/2014/main" id="{2C2FBF73-990B-403D-1D78-6C5B23FF1BD1}"/>
              </a:ext>
            </a:extLst>
          </p:cNvPr>
          <p:cNvSpPr/>
          <p:nvPr/>
        </p:nvSpPr>
        <p:spPr>
          <a:xfrm>
            <a:off x="1968761" y="226241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9" name="Arrow: Chevron 38">
            <a:extLst>
              <a:ext uri="{FF2B5EF4-FFF2-40B4-BE49-F238E27FC236}">
                <a16:creationId xmlns:a16="http://schemas.microsoft.com/office/drawing/2014/main" id="{984AA023-FEE1-B10D-B5B5-880BE850D0EE}"/>
              </a:ext>
            </a:extLst>
          </p:cNvPr>
          <p:cNvSpPr/>
          <p:nvPr/>
        </p:nvSpPr>
        <p:spPr>
          <a:xfrm>
            <a:off x="2237466" y="226241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0" name="Arrow: Chevron 39">
            <a:extLst>
              <a:ext uri="{FF2B5EF4-FFF2-40B4-BE49-F238E27FC236}">
                <a16:creationId xmlns:a16="http://schemas.microsoft.com/office/drawing/2014/main" id="{F9C64B54-1178-DCAC-6DAE-40CA0AEFF7AE}"/>
              </a:ext>
            </a:extLst>
          </p:cNvPr>
          <p:cNvSpPr/>
          <p:nvPr/>
        </p:nvSpPr>
        <p:spPr>
          <a:xfrm>
            <a:off x="2506172" y="226241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1" name="Arrow: Chevron 40">
            <a:extLst>
              <a:ext uri="{FF2B5EF4-FFF2-40B4-BE49-F238E27FC236}">
                <a16:creationId xmlns:a16="http://schemas.microsoft.com/office/drawing/2014/main" id="{44117942-B2AC-36F3-010F-572AA69F1A50}"/>
              </a:ext>
            </a:extLst>
          </p:cNvPr>
          <p:cNvSpPr/>
          <p:nvPr/>
        </p:nvSpPr>
        <p:spPr>
          <a:xfrm>
            <a:off x="2777437" y="226241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A2ACFBB-32FE-BD5D-DA87-ED848D6BC0CF}"/>
              </a:ext>
            </a:extLst>
          </p:cNvPr>
          <p:cNvSpPr/>
          <p:nvPr/>
        </p:nvSpPr>
        <p:spPr>
          <a:xfrm>
            <a:off x="3060649" y="2249779"/>
            <a:ext cx="205239" cy="205239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C75B82D-9029-980C-D451-E0B535C4738E}"/>
              </a:ext>
            </a:extLst>
          </p:cNvPr>
          <p:cNvSpPr/>
          <p:nvPr/>
        </p:nvSpPr>
        <p:spPr>
          <a:xfrm>
            <a:off x="3462016" y="2249779"/>
            <a:ext cx="205239" cy="205239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5C98255-FA3C-4FD9-CF92-579078D30192}"/>
              </a:ext>
            </a:extLst>
          </p:cNvPr>
          <p:cNvCxnSpPr>
            <a:cxnSpLocks/>
          </p:cNvCxnSpPr>
          <p:nvPr/>
        </p:nvCxnSpPr>
        <p:spPr>
          <a:xfrm>
            <a:off x="3403233" y="2238508"/>
            <a:ext cx="27005" cy="2022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4AA3B96-9811-2DA3-E61E-7EAC880B2E4F}"/>
              </a:ext>
            </a:extLst>
          </p:cNvPr>
          <p:cNvCxnSpPr>
            <a:cxnSpLocks/>
          </p:cNvCxnSpPr>
          <p:nvPr/>
        </p:nvCxnSpPr>
        <p:spPr>
          <a:xfrm flipH="1">
            <a:off x="3380126" y="2244288"/>
            <a:ext cx="23108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0C2439E-6792-8EB6-BD7E-AC5223654528}"/>
              </a:ext>
            </a:extLst>
          </p:cNvPr>
          <p:cNvCxnSpPr>
            <a:cxnSpLocks/>
          </p:cNvCxnSpPr>
          <p:nvPr/>
        </p:nvCxnSpPr>
        <p:spPr>
          <a:xfrm>
            <a:off x="3353121" y="2238508"/>
            <a:ext cx="27005" cy="2022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41091B8-BD0C-F8A7-A575-829192AD7711}"/>
              </a:ext>
            </a:extLst>
          </p:cNvPr>
          <p:cNvCxnSpPr>
            <a:cxnSpLocks/>
          </p:cNvCxnSpPr>
          <p:nvPr/>
        </p:nvCxnSpPr>
        <p:spPr>
          <a:xfrm flipH="1">
            <a:off x="3330014" y="2244288"/>
            <a:ext cx="23108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5F8440F-BC6D-65F5-5867-A5E147A0DCDB}"/>
              </a:ext>
            </a:extLst>
          </p:cNvPr>
          <p:cNvCxnSpPr>
            <a:cxnSpLocks/>
          </p:cNvCxnSpPr>
          <p:nvPr/>
        </p:nvCxnSpPr>
        <p:spPr>
          <a:xfrm>
            <a:off x="3302940" y="2241541"/>
            <a:ext cx="27005" cy="2022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9F7E5E4-9A08-510F-3005-338A05CE7C68}"/>
              </a:ext>
            </a:extLst>
          </p:cNvPr>
          <p:cNvCxnSpPr>
            <a:cxnSpLocks/>
          </p:cNvCxnSpPr>
          <p:nvPr/>
        </p:nvCxnSpPr>
        <p:spPr>
          <a:xfrm flipH="1">
            <a:off x="3279832" y="2247321"/>
            <a:ext cx="23108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EE2A0A9-6F7E-63DA-A077-1560ACEA961A}"/>
              </a:ext>
            </a:extLst>
          </p:cNvPr>
          <p:cNvCxnSpPr>
            <a:cxnSpLocks/>
          </p:cNvCxnSpPr>
          <p:nvPr/>
        </p:nvCxnSpPr>
        <p:spPr>
          <a:xfrm flipH="1" flipV="1">
            <a:off x="3265888" y="2342133"/>
            <a:ext cx="13944" cy="9858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ACDDF2B-4213-5ECA-72E8-9BA4B374F83B}"/>
              </a:ext>
            </a:extLst>
          </p:cNvPr>
          <p:cNvCxnSpPr>
            <a:cxnSpLocks/>
          </p:cNvCxnSpPr>
          <p:nvPr/>
        </p:nvCxnSpPr>
        <p:spPr>
          <a:xfrm flipV="1">
            <a:off x="3430239" y="2244288"/>
            <a:ext cx="22473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8182171-A178-9B62-B7B6-4224859AD6CA}"/>
              </a:ext>
            </a:extLst>
          </p:cNvPr>
          <p:cNvCxnSpPr>
            <a:cxnSpLocks/>
          </p:cNvCxnSpPr>
          <p:nvPr/>
        </p:nvCxnSpPr>
        <p:spPr>
          <a:xfrm>
            <a:off x="3452711" y="2244288"/>
            <a:ext cx="9305" cy="10124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Arrow: Chevron 53">
            <a:extLst>
              <a:ext uri="{FF2B5EF4-FFF2-40B4-BE49-F238E27FC236}">
                <a16:creationId xmlns:a16="http://schemas.microsoft.com/office/drawing/2014/main" id="{44BCBE6B-E25C-A25E-E88C-93A005C4C8CB}"/>
              </a:ext>
            </a:extLst>
          </p:cNvPr>
          <p:cNvSpPr/>
          <p:nvPr/>
        </p:nvSpPr>
        <p:spPr>
          <a:xfrm rot="10800000">
            <a:off x="3699033" y="226241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55" name="Arrow: Chevron 54">
            <a:extLst>
              <a:ext uri="{FF2B5EF4-FFF2-40B4-BE49-F238E27FC236}">
                <a16:creationId xmlns:a16="http://schemas.microsoft.com/office/drawing/2014/main" id="{EAA92289-C807-4144-B55C-8CCFF556F8F0}"/>
              </a:ext>
            </a:extLst>
          </p:cNvPr>
          <p:cNvSpPr/>
          <p:nvPr/>
        </p:nvSpPr>
        <p:spPr>
          <a:xfrm rot="10800000">
            <a:off x="3984805" y="226241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56" name="Arrow: Chevron 55">
            <a:extLst>
              <a:ext uri="{FF2B5EF4-FFF2-40B4-BE49-F238E27FC236}">
                <a16:creationId xmlns:a16="http://schemas.microsoft.com/office/drawing/2014/main" id="{A8F47036-F42C-C4F7-6D40-F6D39899F2AE}"/>
              </a:ext>
            </a:extLst>
          </p:cNvPr>
          <p:cNvSpPr/>
          <p:nvPr/>
        </p:nvSpPr>
        <p:spPr>
          <a:xfrm rot="10800000">
            <a:off x="4253511" y="226241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57" name="Arrow: Chevron 56">
            <a:extLst>
              <a:ext uri="{FF2B5EF4-FFF2-40B4-BE49-F238E27FC236}">
                <a16:creationId xmlns:a16="http://schemas.microsoft.com/office/drawing/2014/main" id="{99B4E72A-1A85-81C5-30E3-E28DE1AA2E55}"/>
              </a:ext>
            </a:extLst>
          </p:cNvPr>
          <p:cNvSpPr/>
          <p:nvPr/>
        </p:nvSpPr>
        <p:spPr>
          <a:xfrm rot="10800000">
            <a:off x="4522216" y="226241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58" name="Arrow: Chevron 57">
            <a:extLst>
              <a:ext uri="{FF2B5EF4-FFF2-40B4-BE49-F238E27FC236}">
                <a16:creationId xmlns:a16="http://schemas.microsoft.com/office/drawing/2014/main" id="{AC35781B-5FB0-BCD6-68C6-041E59A70773}"/>
              </a:ext>
            </a:extLst>
          </p:cNvPr>
          <p:cNvSpPr/>
          <p:nvPr/>
        </p:nvSpPr>
        <p:spPr>
          <a:xfrm rot="10800000">
            <a:off x="4790922" y="226241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59" name="Arrow: Chevron 58">
            <a:extLst>
              <a:ext uri="{FF2B5EF4-FFF2-40B4-BE49-F238E27FC236}">
                <a16:creationId xmlns:a16="http://schemas.microsoft.com/office/drawing/2014/main" id="{E71B9948-897B-CD79-8A97-73A6F1ECA937}"/>
              </a:ext>
            </a:extLst>
          </p:cNvPr>
          <p:cNvSpPr/>
          <p:nvPr/>
        </p:nvSpPr>
        <p:spPr>
          <a:xfrm rot="10800000">
            <a:off x="5062187" y="226241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60" name="Arrow: Chevron 59">
            <a:extLst>
              <a:ext uri="{FF2B5EF4-FFF2-40B4-BE49-F238E27FC236}">
                <a16:creationId xmlns:a16="http://schemas.microsoft.com/office/drawing/2014/main" id="{CC0EC858-070B-AA41-A3D4-5E4613D9EEC7}"/>
              </a:ext>
            </a:extLst>
          </p:cNvPr>
          <p:cNvSpPr/>
          <p:nvPr/>
        </p:nvSpPr>
        <p:spPr>
          <a:xfrm rot="10800000">
            <a:off x="5328333" y="226462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61" name="Arrow: Chevron 60">
            <a:extLst>
              <a:ext uri="{FF2B5EF4-FFF2-40B4-BE49-F238E27FC236}">
                <a16:creationId xmlns:a16="http://schemas.microsoft.com/office/drawing/2014/main" id="{998582FB-E27A-3461-E400-8AD4C0A2EE6B}"/>
              </a:ext>
            </a:extLst>
          </p:cNvPr>
          <p:cNvSpPr/>
          <p:nvPr/>
        </p:nvSpPr>
        <p:spPr>
          <a:xfrm rot="10800000">
            <a:off x="5614105" y="226462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62" name="Arrow: Chevron 61">
            <a:extLst>
              <a:ext uri="{FF2B5EF4-FFF2-40B4-BE49-F238E27FC236}">
                <a16:creationId xmlns:a16="http://schemas.microsoft.com/office/drawing/2014/main" id="{B16FA187-82F3-A0C3-F01C-DF87D8A0DC44}"/>
              </a:ext>
            </a:extLst>
          </p:cNvPr>
          <p:cNvSpPr/>
          <p:nvPr/>
        </p:nvSpPr>
        <p:spPr>
          <a:xfrm rot="10800000">
            <a:off x="5882811" y="226462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63" name="Arrow: Chevron 62">
            <a:extLst>
              <a:ext uri="{FF2B5EF4-FFF2-40B4-BE49-F238E27FC236}">
                <a16:creationId xmlns:a16="http://schemas.microsoft.com/office/drawing/2014/main" id="{B9200CB3-2943-385A-F6A1-0562A4A69571}"/>
              </a:ext>
            </a:extLst>
          </p:cNvPr>
          <p:cNvSpPr/>
          <p:nvPr/>
        </p:nvSpPr>
        <p:spPr>
          <a:xfrm rot="10800000">
            <a:off x="6151516" y="226462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84" name="Arrow: Chevron 383">
            <a:extLst>
              <a:ext uri="{FF2B5EF4-FFF2-40B4-BE49-F238E27FC236}">
                <a16:creationId xmlns:a16="http://schemas.microsoft.com/office/drawing/2014/main" id="{1B830002-DE92-174E-D3FD-201B6C4AF641}"/>
              </a:ext>
            </a:extLst>
          </p:cNvPr>
          <p:cNvSpPr/>
          <p:nvPr/>
        </p:nvSpPr>
        <p:spPr>
          <a:xfrm rot="10800000">
            <a:off x="6420222" y="226462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85" name="Arrow: Chevron 384">
            <a:extLst>
              <a:ext uri="{FF2B5EF4-FFF2-40B4-BE49-F238E27FC236}">
                <a16:creationId xmlns:a16="http://schemas.microsoft.com/office/drawing/2014/main" id="{203D1432-8E62-9091-CF72-2731208FED66}"/>
              </a:ext>
            </a:extLst>
          </p:cNvPr>
          <p:cNvSpPr/>
          <p:nvPr/>
        </p:nvSpPr>
        <p:spPr>
          <a:xfrm rot="10800000">
            <a:off x="6691487" y="226462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86" name="Arrow: Chevron 385">
            <a:extLst>
              <a:ext uri="{FF2B5EF4-FFF2-40B4-BE49-F238E27FC236}">
                <a16:creationId xmlns:a16="http://schemas.microsoft.com/office/drawing/2014/main" id="{F9D8FC46-ABE4-A400-FA64-F8F2294EF6BB}"/>
              </a:ext>
            </a:extLst>
          </p:cNvPr>
          <p:cNvSpPr/>
          <p:nvPr/>
        </p:nvSpPr>
        <p:spPr>
          <a:xfrm rot="10800000">
            <a:off x="6957633" y="226241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87" name="Arrow: Chevron 386">
            <a:extLst>
              <a:ext uri="{FF2B5EF4-FFF2-40B4-BE49-F238E27FC236}">
                <a16:creationId xmlns:a16="http://schemas.microsoft.com/office/drawing/2014/main" id="{1CD76622-F27C-2510-75C6-A88391807140}"/>
              </a:ext>
            </a:extLst>
          </p:cNvPr>
          <p:cNvSpPr/>
          <p:nvPr/>
        </p:nvSpPr>
        <p:spPr>
          <a:xfrm rot="10800000">
            <a:off x="7226338" y="226241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pic>
        <p:nvPicPr>
          <p:cNvPr id="439" name="Picture 438">
            <a:extLst>
              <a:ext uri="{FF2B5EF4-FFF2-40B4-BE49-F238E27FC236}">
                <a16:creationId xmlns:a16="http://schemas.microsoft.com/office/drawing/2014/main" id="{23306155-2FCF-A80D-0B63-B0B51AA4A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683" y="1712714"/>
            <a:ext cx="804968" cy="360000"/>
          </a:xfrm>
          <a:prstGeom prst="rect">
            <a:avLst/>
          </a:prstGeom>
        </p:spPr>
      </p:pic>
      <p:pic>
        <p:nvPicPr>
          <p:cNvPr id="441" name="Picture 440">
            <a:extLst>
              <a:ext uri="{FF2B5EF4-FFF2-40B4-BE49-F238E27FC236}">
                <a16:creationId xmlns:a16="http://schemas.microsoft.com/office/drawing/2014/main" id="{ABA1D482-7847-348F-6DAF-010B863DE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9375" y="1677662"/>
            <a:ext cx="776211" cy="291908"/>
          </a:xfrm>
          <a:prstGeom prst="rect">
            <a:avLst/>
          </a:prstGeom>
        </p:spPr>
      </p:pic>
      <p:sp>
        <p:nvSpPr>
          <p:cNvPr id="449" name="Free-form: Shape 448">
            <a:extLst>
              <a:ext uri="{FF2B5EF4-FFF2-40B4-BE49-F238E27FC236}">
                <a16:creationId xmlns:a16="http://schemas.microsoft.com/office/drawing/2014/main" id="{746921B3-4A8E-D133-2B99-9CF6EA789883}"/>
              </a:ext>
            </a:extLst>
          </p:cNvPr>
          <p:cNvSpPr/>
          <p:nvPr/>
        </p:nvSpPr>
        <p:spPr>
          <a:xfrm rot="785564">
            <a:off x="3263435" y="1494916"/>
            <a:ext cx="480191" cy="732618"/>
          </a:xfrm>
          <a:custGeom>
            <a:avLst/>
            <a:gdLst>
              <a:gd name="connsiteX0" fmla="*/ 8817 w 383332"/>
              <a:gd name="connsiteY0" fmla="*/ 700391 h 700391"/>
              <a:gd name="connsiteX1" fmla="*/ 18545 w 383332"/>
              <a:gd name="connsiteY1" fmla="*/ 398834 h 700391"/>
              <a:gd name="connsiteX2" fmla="*/ 174187 w 383332"/>
              <a:gd name="connsiteY2" fmla="*/ 165370 h 700391"/>
              <a:gd name="connsiteX3" fmla="*/ 383332 w 383332"/>
              <a:gd name="connsiteY3" fmla="*/ 0 h 700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332" h="700391">
                <a:moveTo>
                  <a:pt x="8817" y="700391"/>
                </a:moveTo>
                <a:cubicBezTo>
                  <a:pt x="-100" y="594197"/>
                  <a:pt x="-9017" y="488004"/>
                  <a:pt x="18545" y="398834"/>
                </a:cubicBezTo>
                <a:cubicBezTo>
                  <a:pt x="46107" y="309664"/>
                  <a:pt x="113389" y="231842"/>
                  <a:pt x="174187" y="165370"/>
                </a:cubicBezTo>
                <a:cubicBezTo>
                  <a:pt x="234985" y="98898"/>
                  <a:pt x="309158" y="49449"/>
                  <a:pt x="383332" y="0"/>
                </a:cubicBezTo>
              </a:path>
            </a:pathLst>
          </a:custGeom>
          <a:noFill/>
          <a:ln>
            <a:head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50" name="Free-form: Shape 449">
            <a:extLst>
              <a:ext uri="{FF2B5EF4-FFF2-40B4-BE49-F238E27FC236}">
                <a16:creationId xmlns:a16="http://schemas.microsoft.com/office/drawing/2014/main" id="{372AD353-57CA-CF6C-C078-CB6F9870634C}"/>
              </a:ext>
            </a:extLst>
          </p:cNvPr>
          <p:cNvSpPr/>
          <p:nvPr/>
        </p:nvSpPr>
        <p:spPr>
          <a:xfrm rot="422145">
            <a:off x="3603542" y="1572790"/>
            <a:ext cx="268071" cy="651753"/>
          </a:xfrm>
          <a:custGeom>
            <a:avLst/>
            <a:gdLst>
              <a:gd name="connsiteX0" fmla="*/ 20016 w 268071"/>
              <a:gd name="connsiteY0" fmla="*/ 651753 h 651753"/>
              <a:gd name="connsiteX1" fmla="*/ 10288 w 268071"/>
              <a:gd name="connsiteY1" fmla="*/ 447472 h 651753"/>
              <a:gd name="connsiteX2" fmla="*/ 146476 w 268071"/>
              <a:gd name="connsiteY2" fmla="*/ 141051 h 651753"/>
              <a:gd name="connsiteX3" fmla="*/ 268071 w 268071"/>
              <a:gd name="connsiteY3" fmla="*/ 0 h 651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071" h="651753">
                <a:moveTo>
                  <a:pt x="20016" y="651753"/>
                </a:moveTo>
                <a:cubicBezTo>
                  <a:pt x="4613" y="592171"/>
                  <a:pt x="-10789" y="532589"/>
                  <a:pt x="10288" y="447472"/>
                </a:cubicBezTo>
                <a:cubicBezTo>
                  <a:pt x="31365" y="362355"/>
                  <a:pt x="103512" y="215630"/>
                  <a:pt x="146476" y="141051"/>
                </a:cubicBezTo>
                <a:cubicBezTo>
                  <a:pt x="189440" y="66472"/>
                  <a:pt x="246184" y="19455"/>
                  <a:pt x="268071" y="0"/>
                </a:cubicBezTo>
              </a:path>
            </a:pathLst>
          </a:custGeom>
          <a:noFill/>
          <a:ln>
            <a:head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51" name="TextBox 450">
            <a:extLst>
              <a:ext uri="{FF2B5EF4-FFF2-40B4-BE49-F238E27FC236}">
                <a16:creationId xmlns:a16="http://schemas.microsoft.com/office/drawing/2014/main" id="{2950BEB3-869A-D40C-9FF5-94A5D7627D50}"/>
              </a:ext>
            </a:extLst>
          </p:cNvPr>
          <p:cNvSpPr txBox="1"/>
          <p:nvPr/>
        </p:nvSpPr>
        <p:spPr>
          <a:xfrm>
            <a:off x="3954761" y="1404937"/>
            <a:ext cx="1187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err="1">
                <a:solidFill>
                  <a:schemeClr val="tx2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kinetohore</a:t>
            </a:r>
            <a:endParaRPr lang="hr-HR">
              <a:solidFill>
                <a:schemeClr val="tx2">
                  <a:lumMod val="7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454" name="Free-form: Shape 453">
            <a:extLst>
              <a:ext uri="{FF2B5EF4-FFF2-40B4-BE49-F238E27FC236}">
                <a16:creationId xmlns:a16="http://schemas.microsoft.com/office/drawing/2014/main" id="{5D582474-565A-E4E8-7086-D07ED2B7EDBB}"/>
              </a:ext>
            </a:extLst>
          </p:cNvPr>
          <p:cNvSpPr/>
          <p:nvPr/>
        </p:nvSpPr>
        <p:spPr>
          <a:xfrm>
            <a:off x="655207" y="1936768"/>
            <a:ext cx="553837" cy="412210"/>
          </a:xfrm>
          <a:custGeom>
            <a:avLst/>
            <a:gdLst>
              <a:gd name="connsiteX0" fmla="*/ 233554 w 476745"/>
              <a:gd name="connsiteY0" fmla="*/ 0 h 448842"/>
              <a:gd name="connsiteX1" fmla="*/ 90 w 476745"/>
              <a:gd name="connsiteY1" fmla="*/ 155643 h 448842"/>
              <a:gd name="connsiteX2" fmla="*/ 209235 w 476745"/>
              <a:gd name="connsiteY2" fmla="*/ 418290 h 448842"/>
              <a:gd name="connsiteX3" fmla="*/ 476745 w 476745"/>
              <a:gd name="connsiteY3" fmla="*/ 432881 h 448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745" h="448842">
                <a:moveTo>
                  <a:pt x="233554" y="0"/>
                </a:moveTo>
                <a:cubicBezTo>
                  <a:pt x="118848" y="42964"/>
                  <a:pt x="4143" y="85928"/>
                  <a:pt x="90" y="155643"/>
                </a:cubicBezTo>
                <a:cubicBezTo>
                  <a:pt x="-3963" y="225358"/>
                  <a:pt x="129793" y="372084"/>
                  <a:pt x="209235" y="418290"/>
                </a:cubicBezTo>
                <a:cubicBezTo>
                  <a:pt x="288677" y="464496"/>
                  <a:pt x="382711" y="448688"/>
                  <a:pt x="476745" y="432881"/>
                </a:cubicBezTo>
              </a:path>
            </a:pathLst>
          </a:custGeom>
          <a:noFill/>
          <a:ln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55" name="Free-form: Shape 454">
            <a:extLst>
              <a:ext uri="{FF2B5EF4-FFF2-40B4-BE49-F238E27FC236}">
                <a16:creationId xmlns:a16="http://schemas.microsoft.com/office/drawing/2014/main" id="{1C1413DA-FB9C-3DCB-82A8-2EF5CF3115BD}"/>
              </a:ext>
            </a:extLst>
          </p:cNvPr>
          <p:cNvSpPr/>
          <p:nvPr/>
        </p:nvSpPr>
        <p:spPr>
          <a:xfrm>
            <a:off x="7647789" y="1980543"/>
            <a:ext cx="776211" cy="450571"/>
          </a:xfrm>
          <a:custGeom>
            <a:avLst/>
            <a:gdLst>
              <a:gd name="connsiteX0" fmla="*/ 369651 w 682103"/>
              <a:gd name="connsiteY0" fmla="*/ 0 h 507274"/>
              <a:gd name="connsiteX1" fmla="*/ 680936 w 682103"/>
              <a:gd name="connsiteY1" fmla="*/ 194553 h 507274"/>
              <a:gd name="connsiteX2" fmla="*/ 457200 w 682103"/>
              <a:gd name="connsiteY2" fmla="*/ 496111 h 507274"/>
              <a:gd name="connsiteX3" fmla="*/ 0 w 682103"/>
              <a:gd name="connsiteY3" fmla="*/ 413425 h 50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103" h="507274">
                <a:moveTo>
                  <a:pt x="369651" y="0"/>
                </a:moveTo>
                <a:cubicBezTo>
                  <a:pt x="517998" y="55934"/>
                  <a:pt x="666345" y="111868"/>
                  <a:pt x="680936" y="194553"/>
                </a:cubicBezTo>
                <a:cubicBezTo>
                  <a:pt x="695527" y="277238"/>
                  <a:pt x="570689" y="459632"/>
                  <a:pt x="457200" y="496111"/>
                </a:cubicBezTo>
                <a:cubicBezTo>
                  <a:pt x="343711" y="532590"/>
                  <a:pt x="171855" y="473007"/>
                  <a:pt x="0" y="413425"/>
                </a:cubicBezTo>
              </a:path>
            </a:pathLst>
          </a:custGeom>
          <a:noFill/>
          <a:ln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9251268-FB6A-562D-13CF-FC4AB0D7A143}"/>
              </a:ext>
            </a:extLst>
          </p:cNvPr>
          <p:cNvCxnSpPr>
            <a:cxnSpLocks/>
          </p:cNvCxnSpPr>
          <p:nvPr/>
        </p:nvCxnSpPr>
        <p:spPr>
          <a:xfrm>
            <a:off x="1384095" y="3188369"/>
            <a:ext cx="6144219" cy="0"/>
          </a:xfrm>
          <a:prstGeom prst="straightConnector1">
            <a:avLst/>
          </a:prstGeom>
          <a:ln w="19050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7C40908-BB4F-A874-A706-F15CEF46E1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8712" y="2864376"/>
            <a:ext cx="377492" cy="2933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588004-A19B-EB23-0BFE-CF7FF59CC4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11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882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Centriranje tokom mikrotubula</a:t>
            </a:r>
            <a:endParaRPr/>
          </a:p>
        </p:txBody>
      </p:sp>
      <p:sp>
        <p:nvSpPr>
          <p:cNvPr id="36" name="Arrow: Chevron 35">
            <a:extLst>
              <a:ext uri="{FF2B5EF4-FFF2-40B4-BE49-F238E27FC236}">
                <a16:creationId xmlns:a16="http://schemas.microsoft.com/office/drawing/2014/main" id="{17F7854B-927A-5F30-4078-2DB2F1CFE5D8}"/>
              </a:ext>
            </a:extLst>
          </p:cNvPr>
          <p:cNvSpPr/>
          <p:nvPr/>
        </p:nvSpPr>
        <p:spPr>
          <a:xfrm>
            <a:off x="1413115" y="2261449"/>
            <a:ext cx="268706" cy="168701"/>
          </a:xfrm>
          <a:prstGeom prst="chevron">
            <a:avLst/>
          </a:prstGeom>
          <a:solidFill>
            <a:schemeClr val="bg1">
              <a:lumMod val="75000"/>
              <a:alpha val="40000"/>
            </a:schemeClr>
          </a:solidFill>
          <a:ln w="19050">
            <a:solidFill>
              <a:schemeClr val="accent1">
                <a:lumMod val="50000"/>
                <a:alpha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7" name="Arrow: Chevron 36">
            <a:extLst>
              <a:ext uri="{FF2B5EF4-FFF2-40B4-BE49-F238E27FC236}">
                <a16:creationId xmlns:a16="http://schemas.microsoft.com/office/drawing/2014/main" id="{0007B4A2-B00D-1CE8-CF8B-D189F771E287}"/>
              </a:ext>
            </a:extLst>
          </p:cNvPr>
          <p:cNvSpPr/>
          <p:nvPr/>
        </p:nvSpPr>
        <p:spPr>
          <a:xfrm>
            <a:off x="1698887" y="2261452"/>
            <a:ext cx="268706" cy="168701"/>
          </a:xfrm>
          <a:prstGeom prst="chevron">
            <a:avLst/>
          </a:prstGeom>
          <a:solidFill>
            <a:schemeClr val="bg1">
              <a:lumMod val="75000"/>
              <a:alpha val="40000"/>
            </a:schemeClr>
          </a:solidFill>
          <a:ln w="19050">
            <a:solidFill>
              <a:schemeClr val="accent1">
                <a:lumMod val="50000"/>
                <a:alpha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8" name="Arrow: Chevron 37">
            <a:extLst>
              <a:ext uri="{FF2B5EF4-FFF2-40B4-BE49-F238E27FC236}">
                <a16:creationId xmlns:a16="http://schemas.microsoft.com/office/drawing/2014/main" id="{2C2FBF73-990B-403D-1D78-6C5B23FF1BD1}"/>
              </a:ext>
            </a:extLst>
          </p:cNvPr>
          <p:cNvSpPr/>
          <p:nvPr/>
        </p:nvSpPr>
        <p:spPr>
          <a:xfrm>
            <a:off x="1967593" y="2261451"/>
            <a:ext cx="268706" cy="168701"/>
          </a:xfrm>
          <a:prstGeom prst="chevron">
            <a:avLst/>
          </a:prstGeom>
          <a:solidFill>
            <a:schemeClr val="bg1">
              <a:lumMod val="75000"/>
              <a:alpha val="40000"/>
            </a:schemeClr>
          </a:solidFill>
          <a:ln w="19050">
            <a:solidFill>
              <a:schemeClr val="accent1">
                <a:lumMod val="50000"/>
                <a:alpha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9" name="Arrow: Chevron 38">
            <a:extLst>
              <a:ext uri="{FF2B5EF4-FFF2-40B4-BE49-F238E27FC236}">
                <a16:creationId xmlns:a16="http://schemas.microsoft.com/office/drawing/2014/main" id="{984AA023-FEE1-B10D-B5B5-880BE850D0EE}"/>
              </a:ext>
            </a:extLst>
          </p:cNvPr>
          <p:cNvSpPr/>
          <p:nvPr/>
        </p:nvSpPr>
        <p:spPr>
          <a:xfrm>
            <a:off x="2236298" y="2261450"/>
            <a:ext cx="268706" cy="168701"/>
          </a:xfrm>
          <a:prstGeom prst="chevron">
            <a:avLst/>
          </a:prstGeom>
          <a:solidFill>
            <a:schemeClr val="bg1">
              <a:lumMod val="75000"/>
              <a:alpha val="40000"/>
            </a:schemeClr>
          </a:solidFill>
          <a:ln w="19050">
            <a:solidFill>
              <a:schemeClr val="accent1">
                <a:lumMod val="50000"/>
                <a:alpha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0" name="Arrow: Chevron 39">
            <a:extLst>
              <a:ext uri="{FF2B5EF4-FFF2-40B4-BE49-F238E27FC236}">
                <a16:creationId xmlns:a16="http://schemas.microsoft.com/office/drawing/2014/main" id="{F9C64B54-1178-DCAC-6DAE-40CA0AEFF7AE}"/>
              </a:ext>
            </a:extLst>
          </p:cNvPr>
          <p:cNvSpPr/>
          <p:nvPr/>
        </p:nvSpPr>
        <p:spPr>
          <a:xfrm>
            <a:off x="2505004" y="2261450"/>
            <a:ext cx="268706" cy="168701"/>
          </a:xfrm>
          <a:prstGeom prst="chevron">
            <a:avLst/>
          </a:prstGeom>
          <a:solidFill>
            <a:schemeClr val="bg1">
              <a:lumMod val="75000"/>
              <a:alpha val="40000"/>
            </a:schemeClr>
          </a:solidFill>
          <a:ln w="19050">
            <a:solidFill>
              <a:schemeClr val="accent1">
                <a:lumMod val="50000"/>
                <a:alpha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1" name="Arrow: Chevron 40">
            <a:extLst>
              <a:ext uri="{FF2B5EF4-FFF2-40B4-BE49-F238E27FC236}">
                <a16:creationId xmlns:a16="http://schemas.microsoft.com/office/drawing/2014/main" id="{44117942-B2AC-36F3-010F-572AA69F1A50}"/>
              </a:ext>
            </a:extLst>
          </p:cNvPr>
          <p:cNvSpPr/>
          <p:nvPr/>
        </p:nvSpPr>
        <p:spPr>
          <a:xfrm>
            <a:off x="2776269" y="2261449"/>
            <a:ext cx="268706" cy="168701"/>
          </a:xfrm>
          <a:prstGeom prst="chevron">
            <a:avLst/>
          </a:prstGeom>
          <a:solidFill>
            <a:schemeClr val="bg1">
              <a:lumMod val="75000"/>
              <a:alpha val="40000"/>
            </a:schemeClr>
          </a:solidFill>
          <a:ln w="19050">
            <a:solidFill>
              <a:schemeClr val="accent1">
                <a:lumMod val="50000"/>
                <a:alpha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A2ACFBB-32FE-BD5D-DA87-ED848D6BC0CF}"/>
              </a:ext>
            </a:extLst>
          </p:cNvPr>
          <p:cNvSpPr/>
          <p:nvPr/>
        </p:nvSpPr>
        <p:spPr>
          <a:xfrm>
            <a:off x="3059481" y="2248815"/>
            <a:ext cx="205239" cy="205239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  <a:alpha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C75B82D-9029-980C-D451-E0B535C4738E}"/>
              </a:ext>
            </a:extLst>
          </p:cNvPr>
          <p:cNvSpPr/>
          <p:nvPr/>
        </p:nvSpPr>
        <p:spPr>
          <a:xfrm>
            <a:off x="3460848" y="2248815"/>
            <a:ext cx="205239" cy="205239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  <a:alpha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5C98255-FA3C-4FD9-CF92-579078D30192}"/>
              </a:ext>
            </a:extLst>
          </p:cNvPr>
          <p:cNvCxnSpPr>
            <a:cxnSpLocks/>
          </p:cNvCxnSpPr>
          <p:nvPr/>
        </p:nvCxnSpPr>
        <p:spPr>
          <a:xfrm>
            <a:off x="3402065" y="2237544"/>
            <a:ext cx="27005" cy="202206"/>
          </a:xfrm>
          <a:prstGeom prst="line">
            <a:avLst/>
          </a:prstGeom>
          <a:ln w="12700">
            <a:solidFill>
              <a:schemeClr val="bg1">
                <a:lumMod val="65000"/>
                <a:alpha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4AA3B96-9811-2DA3-E61E-7EAC880B2E4F}"/>
              </a:ext>
            </a:extLst>
          </p:cNvPr>
          <p:cNvCxnSpPr>
            <a:cxnSpLocks/>
          </p:cNvCxnSpPr>
          <p:nvPr/>
        </p:nvCxnSpPr>
        <p:spPr>
          <a:xfrm flipH="1">
            <a:off x="3378958" y="2243324"/>
            <a:ext cx="23108" cy="196427"/>
          </a:xfrm>
          <a:prstGeom prst="line">
            <a:avLst/>
          </a:prstGeom>
          <a:ln w="12700">
            <a:solidFill>
              <a:schemeClr val="bg1">
                <a:lumMod val="65000"/>
                <a:alpha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0C2439E-6792-8EB6-BD7E-AC5223654528}"/>
              </a:ext>
            </a:extLst>
          </p:cNvPr>
          <p:cNvCxnSpPr>
            <a:cxnSpLocks/>
          </p:cNvCxnSpPr>
          <p:nvPr/>
        </p:nvCxnSpPr>
        <p:spPr>
          <a:xfrm>
            <a:off x="3351953" y="2237544"/>
            <a:ext cx="27005" cy="202206"/>
          </a:xfrm>
          <a:prstGeom prst="line">
            <a:avLst/>
          </a:prstGeom>
          <a:ln w="12700">
            <a:solidFill>
              <a:schemeClr val="bg1">
                <a:lumMod val="65000"/>
                <a:alpha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41091B8-BD0C-F8A7-A575-829192AD7711}"/>
              </a:ext>
            </a:extLst>
          </p:cNvPr>
          <p:cNvCxnSpPr>
            <a:cxnSpLocks/>
          </p:cNvCxnSpPr>
          <p:nvPr/>
        </p:nvCxnSpPr>
        <p:spPr>
          <a:xfrm flipH="1">
            <a:off x="3328846" y="2243324"/>
            <a:ext cx="23108" cy="196427"/>
          </a:xfrm>
          <a:prstGeom prst="line">
            <a:avLst/>
          </a:prstGeom>
          <a:ln w="12700">
            <a:solidFill>
              <a:schemeClr val="bg1">
                <a:lumMod val="65000"/>
                <a:alpha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5F8440F-BC6D-65F5-5867-A5E147A0DCDB}"/>
              </a:ext>
            </a:extLst>
          </p:cNvPr>
          <p:cNvCxnSpPr>
            <a:cxnSpLocks/>
          </p:cNvCxnSpPr>
          <p:nvPr/>
        </p:nvCxnSpPr>
        <p:spPr>
          <a:xfrm>
            <a:off x="3301772" y="2240577"/>
            <a:ext cx="27005" cy="202206"/>
          </a:xfrm>
          <a:prstGeom prst="line">
            <a:avLst/>
          </a:prstGeom>
          <a:ln w="12700">
            <a:solidFill>
              <a:schemeClr val="bg1">
                <a:lumMod val="65000"/>
                <a:alpha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9F7E5E4-9A08-510F-3005-338A05CE7C68}"/>
              </a:ext>
            </a:extLst>
          </p:cNvPr>
          <p:cNvCxnSpPr>
            <a:cxnSpLocks/>
          </p:cNvCxnSpPr>
          <p:nvPr/>
        </p:nvCxnSpPr>
        <p:spPr>
          <a:xfrm flipH="1">
            <a:off x="3278664" y="2246357"/>
            <a:ext cx="23108" cy="196427"/>
          </a:xfrm>
          <a:prstGeom prst="line">
            <a:avLst/>
          </a:prstGeom>
          <a:ln w="12700">
            <a:solidFill>
              <a:schemeClr val="bg1">
                <a:lumMod val="65000"/>
                <a:alpha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EE2A0A9-6F7E-63DA-A077-1560ACEA961A}"/>
              </a:ext>
            </a:extLst>
          </p:cNvPr>
          <p:cNvCxnSpPr>
            <a:cxnSpLocks/>
          </p:cNvCxnSpPr>
          <p:nvPr/>
        </p:nvCxnSpPr>
        <p:spPr>
          <a:xfrm flipH="1" flipV="1">
            <a:off x="3264720" y="2341169"/>
            <a:ext cx="13944" cy="98580"/>
          </a:xfrm>
          <a:prstGeom prst="line">
            <a:avLst/>
          </a:prstGeom>
          <a:ln w="12700">
            <a:solidFill>
              <a:schemeClr val="bg1">
                <a:lumMod val="65000"/>
                <a:alpha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ACDDF2B-4213-5ECA-72E8-9BA4B374F83B}"/>
              </a:ext>
            </a:extLst>
          </p:cNvPr>
          <p:cNvCxnSpPr>
            <a:cxnSpLocks/>
          </p:cNvCxnSpPr>
          <p:nvPr/>
        </p:nvCxnSpPr>
        <p:spPr>
          <a:xfrm flipV="1">
            <a:off x="3429071" y="2243324"/>
            <a:ext cx="22473" cy="196427"/>
          </a:xfrm>
          <a:prstGeom prst="line">
            <a:avLst/>
          </a:prstGeom>
          <a:ln w="12700">
            <a:solidFill>
              <a:schemeClr val="bg1">
                <a:lumMod val="65000"/>
                <a:alpha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8182171-A178-9B62-B7B6-4224859AD6CA}"/>
              </a:ext>
            </a:extLst>
          </p:cNvPr>
          <p:cNvCxnSpPr>
            <a:cxnSpLocks/>
          </p:cNvCxnSpPr>
          <p:nvPr/>
        </p:nvCxnSpPr>
        <p:spPr>
          <a:xfrm>
            <a:off x="3451543" y="2243324"/>
            <a:ext cx="9305" cy="101246"/>
          </a:xfrm>
          <a:prstGeom prst="line">
            <a:avLst/>
          </a:prstGeom>
          <a:ln w="12700">
            <a:solidFill>
              <a:schemeClr val="bg1">
                <a:lumMod val="65000"/>
                <a:alpha val="4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Arrow: Chevron 53">
            <a:extLst>
              <a:ext uri="{FF2B5EF4-FFF2-40B4-BE49-F238E27FC236}">
                <a16:creationId xmlns:a16="http://schemas.microsoft.com/office/drawing/2014/main" id="{44BCBE6B-E25C-A25E-E88C-93A005C4C8CB}"/>
              </a:ext>
            </a:extLst>
          </p:cNvPr>
          <p:cNvSpPr/>
          <p:nvPr/>
        </p:nvSpPr>
        <p:spPr>
          <a:xfrm rot="10800000">
            <a:off x="3697865" y="2261448"/>
            <a:ext cx="268706" cy="168701"/>
          </a:xfrm>
          <a:prstGeom prst="chevron">
            <a:avLst/>
          </a:prstGeom>
          <a:solidFill>
            <a:schemeClr val="bg1">
              <a:lumMod val="75000"/>
              <a:alpha val="40000"/>
            </a:schemeClr>
          </a:solidFill>
          <a:ln w="19050">
            <a:solidFill>
              <a:schemeClr val="accent1">
                <a:lumMod val="50000"/>
                <a:alpha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55" name="Arrow: Chevron 54">
            <a:extLst>
              <a:ext uri="{FF2B5EF4-FFF2-40B4-BE49-F238E27FC236}">
                <a16:creationId xmlns:a16="http://schemas.microsoft.com/office/drawing/2014/main" id="{EAA92289-C807-4144-B55C-8CCFF556F8F0}"/>
              </a:ext>
            </a:extLst>
          </p:cNvPr>
          <p:cNvSpPr/>
          <p:nvPr/>
        </p:nvSpPr>
        <p:spPr>
          <a:xfrm rot="10800000">
            <a:off x="3983637" y="2261451"/>
            <a:ext cx="268706" cy="168701"/>
          </a:xfrm>
          <a:prstGeom prst="chevron">
            <a:avLst/>
          </a:prstGeom>
          <a:solidFill>
            <a:schemeClr val="bg1">
              <a:lumMod val="75000"/>
              <a:alpha val="40000"/>
            </a:schemeClr>
          </a:solidFill>
          <a:ln w="19050">
            <a:solidFill>
              <a:schemeClr val="accent1">
                <a:lumMod val="50000"/>
                <a:alpha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56" name="Arrow: Chevron 55">
            <a:extLst>
              <a:ext uri="{FF2B5EF4-FFF2-40B4-BE49-F238E27FC236}">
                <a16:creationId xmlns:a16="http://schemas.microsoft.com/office/drawing/2014/main" id="{A8F47036-F42C-C4F7-6D40-F6D39899F2AE}"/>
              </a:ext>
            </a:extLst>
          </p:cNvPr>
          <p:cNvSpPr/>
          <p:nvPr/>
        </p:nvSpPr>
        <p:spPr>
          <a:xfrm rot="10800000">
            <a:off x="4252343" y="2261450"/>
            <a:ext cx="268706" cy="168701"/>
          </a:xfrm>
          <a:prstGeom prst="chevron">
            <a:avLst/>
          </a:prstGeom>
          <a:solidFill>
            <a:schemeClr val="bg1">
              <a:lumMod val="75000"/>
              <a:alpha val="40000"/>
            </a:schemeClr>
          </a:solidFill>
          <a:ln w="19050">
            <a:solidFill>
              <a:schemeClr val="accent1">
                <a:lumMod val="50000"/>
                <a:alpha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57" name="Arrow: Chevron 56">
            <a:extLst>
              <a:ext uri="{FF2B5EF4-FFF2-40B4-BE49-F238E27FC236}">
                <a16:creationId xmlns:a16="http://schemas.microsoft.com/office/drawing/2014/main" id="{99B4E72A-1A85-81C5-30E3-E28DE1AA2E55}"/>
              </a:ext>
            </a:extLst>
          </p:cNvPr>
          <p:cNvSpPr/>
          <p:nvPr/>
        </p:nvSpPr>
        <p:spPr>
          <a:xfrm rot="10800000">
            <a:off x="4521048" y="2261449"/>
            <a:ext cx="268706" cy="168701"/>
          </a:xfrm>
          <a:prstGeom prst="chevron">
            <a:avLst/>
          </a:prstGeom>
          <a:solidFill>
            <a:schemeClr val="bg1">
              <a:lumMod val="75000"/>
              <a:alpha val="40000"/>
            </a:schemeClr>
          </a:solidFill>
          <a:ln w="19050">
            <a:solidFill>
              <a:schemeClr val="accent1">
                <a:lumMod val="50000"/>
                <a:alpha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58" name="Arrow: Chevron 57">
            <a:extLst>
              <a:ext uri="{FF2B5EF4-FFF2-40B4-BE49-F238E27FC236}">
                <a16:creationId xmlns:a16="http://schemas.microsoft.com/office/drawing/2014/main" id="{AC35781B-5FB0-BCD6-68C6-041E59A70773}"/>
              </a:ext>
            </a:extLst>
          </p:cNvPr>
          <p:cNvSpPr/>
          <p:nvPr/>
        </p:nvSpPr>
        <p:spPr>
          <a:xfrm rot="10800000">
            <a:off x="4789754" y="2261449"/>
            <a:ext cx="268706" cy="168701"/>
          </a:xfrm>
          <a:prstGeom prst="chevron">
            <a:avLst/>
          </a:prstGeom>
          <a:solidFill>
            <a:schemeClr val="bg1">
              <a:lumMod val="75000"/>
              <a:alpha val="40000"/>
            </a:schemeClr>
          </a:solidFill>
          <a:ln w="19050">
            <a:solidFill>
              <a:schemeClr val="accent1">
                <a:lumMod val="50000"/>
                <a:alpha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59" name="Arrow: Chevron 58">
            <a:extLst>
              <a:ext uri="{FF2B5EF4-FFF2-40B4-BE49-F238E27FC236}">
                <a16:creationId xmlns:a16="http://schemas.microsoft.com/office/drawing/2014/main" id="{E71B9948-897B-CD79-8A97-73A6F1ECA937}"/>
              </a:ext>
            </a:extLst>
          </p:cNvPr>
          <p:cNvSpPr/>
          <p:nvPr/>
        </p:nvSpPr>
        <p:spPr>
          <a:xfrm rot="10800000">
            <a:off x="5061019" y="2261448"/>
            <a:ext cx="268706" cy="168701"/>
          </a:xfrm>
          <a:prstGeom prst="chevron">
            <a:avLst/>
          </a:prstGeom>
          <a:solidFill>
            <a:schemeClr val="bg1">
              <a:lumMod val="75000"/>
              <a:alpha val="40000"/>
            </a:schemeClr>
          </a:solidFill>
          <a:ln w="19050">
            <a:solidFill>
              <a:schemeClr val="accent1">
                <a:lumMod val="50000"/>
                <a:alpha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60" name="Arrow: Chevron 59">
            <a:extLst>
              <a:ext uri="{FF2B5EF4-FFF2-40B4-BE49-F238E27FC236}">
                <a16:creationId xmlns:a16="http://schemas.microsoft.com/office/drawing/2014/main" id="{CC0EC858-070B-AA41-A3D4-5E4613D9EEC7}"/>
              </a:ext>
            </a:extLst>
          </p:cNvPr>
          <p:cNvSpPr/>
          <p:nvPr/>
        </p:nvSpPr>
        <p:spPr>
          <a:xfrm rot="10800000">
            <a:off x="5327165" y="2263661"/>
            <a:ext cx="268706" cy="168701"/>
          </a:xfrm>
          <a:prstGeom prst="chevron">
            <a:avLst/>
          </a:prstGeom>
          <a:solidFill>
            <a:schemeClr val="bg1">
              <a:lumMod val="75000"/>
              <a:alpha val="40000"/>
            </a:schemeClr>
          </a:solidFill>
          <a:ln w="19050">
            <a:solidFill>
              <a:schemeClr val="accent1">
                <a:lumMod val="50000"/>
                <a:alpha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61" name="Arrow: Chevron 60">
            <a:extLst>
              <a:ext uri="{FF2B5EF4-FFF2-40B4-BE49-F238E27FC236}">
                <a16:creationId xmlns:a16="http://schemas.microsoft.com/office/drawing/2014/main" id="{998582FB-E27A-3461-E400-8AD4C0A2EE6B}"/>
              </a:ext>
            </a:extLst>
          </p:cNvPr>
          <p:cNvSpPr/>
          <p:nvPr/>
        </p:nvSpPr>
        <p:spPr>
          <a:xfrm rot="10800000">
            <a:off x="5612937" y="2263664"/>
            <a:ext cx="268706" cy="168701"/>
          </a:xfrm>
          <a:prstGeom prst="chevron">
            <a:avLst/>
          </a:prstGeom>
          <a:solidFill>
            <a:schemeClr val="bg1">
              <a:lumMod val="75000"/>
              <a:alpha val="40000"/>
            </a:schemeClr>
          </a:solidFill>
          <a:ln w="19050">
            <a:solidFill>
              <a:schemeClr val="accent1">
                <a:lumMod val="50000"/>
                <a:alpha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62" name="Arrow: Chevron 61">
            <a:extLst>
              <a:ext uri="{FF2B5EF4-FFF2-40B4-BE49-F238E27FC236}">
                <a16:creationId xmlns:a16="http://schemas.microsoft.com/office/drawing/2014/main" id="{B16FA187-82F3-A0C3-F01C-DF87D8A0DC44}"/>
              </a:ext>
            </a:extLst>
          </p:cNvPr>
          <p:cNvSpPr/>
          <p:nvPr/>
        </p:nvSpPr>
        <p:spPr>
          <a:xfrm rot="10800000">
            <a:off x="5881643" y="2263663"/>
            <a:ext cx="268706" cy="168701"/>
          </a:xfrm>
          <a:prstGeom prst="chevron">
            <a:avLst/>
          </a:prstGeom>
          <a:solidFill>
            <a:schemeClr val="bg1">
              <a:lumMod val="75000"/>
              <a:alpha val="40000"/>
            </a:schemeClr>
          </a:solidFill>
          <a:ln w="19050">
            <a:solidFill>
              <a:schemeClr val="accent1">
                <a:lumMod val="50000"/>
                <a:alpha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63" name="Arrow: Chevron 62">
            <a:extLst>
              <a:ext uri="{FF2B5EF4-FFF2-40B4-BE49-F238E27FC236}">
                <a16:creationId xmlns:a16="http://schemas.microsoft.com/office/drawing/2014/main" id="{B9200CB3-2943-385A-F6A1-0562A4A69571}"/>
              </a:ext>
            </a:extLst>
          </p:cNvPr>
          <p:cNvSpPr/>
          <p:nvPr/>
        </p:nvSpPr>
        <p:spPr>
          <a:xfrm rot="10800000">
            <a:off x="6150348" y="2263662"/>
            <a:ext cx="268706" cy="168701"/>
          </a:xfrm>
          <a:prstGeom prst="chevron">
            <a:avLst/>
          </a:prstGeom>
          <a:solidFill>
            <a:schemeClr val="bg1">
              <a:lumMod val="75000"/>
              <a:alpha val="40000"/>
            </a:schemeClr>
          </a:solidFill>
          <a:ln w="19050">
            <a:solidFill>
              <a:schemeClr val="accent1">
                <a:lumMod val="50000"/>
                <a:alpha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84" name="Arrow: Chevron 383">
            <a:extLst>
              <a:ext uri="{FF2B5EF4-FFF2-40B4-BE49-F238E27FC236}">
                <a16:creationId xmlns:a16="http://schemas.microsoft.com/office/drawing/2014/main" id="{1B830002-DE92-174E-D3FD-201B6C4AF641}"/>
              </a:ext>
            </a:extLst>
          </p:cNvPr>
          <p:cNvSpPr/>
          <p:nvPr/>
        </p:nvSpPr>
        <p:spPr>
          <a:xfrm rot="10800000">
            <a:off x="6419054" y="2263662"/>
            <a:ext cx="268706" cy="168701"/>
          </a:xfrm>
          <a:prstGeom prst="chevron">
            <a:avLst/>
          </a:prstGeom>
          <a:solidFill>
            <a:schemeClr val="bg1">
              <a:lumMod val="75000"/>
              <a:alpha val="40000"/>
            </a:schemeClr>
          </a:solidFill>
          <a:ln w="19050">
            <a:solidFill>
              <a:schemeClr val="accent1">
                <a:lumMod val="50000"/>
                <a:alpha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85" name="Arrow: Chevron 384">
            <a:extLst>
              <a:ext uri="{FF2B5EF4-FFF2-40B4-BE49-F238E27FC236}">
                <a16:creationId xmlns:a16="http://schemas.microsoft.com/office/drawing/2014/main" id="{203D1432-8E62-9091-CF72-2731208FED66}"/>
              </a:ext>
            </a:extLst>
          </p:cNvPr>
          <p:cNvSpPr/>
          <p:nvPr/>
        </p:nvSpPr>
        <p:spPr>
          <a:xfrm rot="10800000">
            <a:off x="6690319" y="2263661"/>
            <a:ext cx="268706" cy="168701"/>
          </a:xfrm>
          <a:prstGeom prst="chevron">
            <a:avLst/>
          </a:prstGeom>
          <a:solidFill>
            <a:schemeClr val="bg1">
              <a:lumMod val="75000"/>
              <a:alpha val="40000"/>
            </a:schemeClr>
          </a:solidFill>
          <a:ln w="19050">
            <a:solidFill>
              <a:schemeClr val="accent1">
                <a:lumMod val="50000"/>
                <a:alpha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86" name="Arrow: Chevron 385">
            <a:extLst>
              <a:ext uri="{FF2B5EF4-FFF2-40B4-BE49-F238E27FC236}">
                <a16:creationId xmlns:a16="http://schemas.microsoft.com/office/drawing/2014/main" id="{F9D8FC46-ABE4-A400-FA64-F8F2294EF6BB}"/>
              </a:ext>
            </a:extLst>
          </p:cNvPr>
          <p:cNvSpPr/>
          <p:nvPr/>
        </p:nvSpPr>
        <p:spPr>
          <a:xfrm rot="10800000">
            <a:off x="6956465" y="2261450"/>
            <a:ext cx="268706" cy="168701"/>
          </a:xfrm>
          <a:prstGeom prst="chevron">
            <a:avLst/>
          </a:prstGeom>
          <a:solidFill>
            <a:schemeClr val="bg1">
              <a:lumMod val="75000"/>
              <a:alpha val="40000"/>
            </a:schemeClr>
          </a:solidFill>
          <a:ln w="19050">
            <a:solidFill>
              <a:schemeClr val="accent1">
                <a:lumMod val="50000"/>
                <a:alpha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87" name="Arrow: Chevron 386">
            <a:extLst>
              <a:ext uri="{FF2B5EF4-FFF2-40B4-BE49-F238E27FC236}">
                <a16:creationId xmlns:a16="http://schemas.microsoft.com/office/drawing/2014/main" id="{1CD76622-F27C-2510-75C6-A88391807140}"/>
              </a:ext>
            </a:extLst>
          </p:cNvPr>
          <p:cNvSpPr/>
          <p:nvPr/>
        </p:nvSpPr>
        <p:spPr>
          <a:xfrm rot="10800000">
            <a:off x="7225170" y="2261449"/>
            <a:ext cx="268706" cy="168701"/>
          </a:xfrm>
          <a:prstGeom prst="chevron">
            <a:avLst/>
          </a:prstGeom>
          <a:solidFill>
            <a:schemeClr val="bg1">
              <a:lumMod val="75000"/>
              <a:alpha val="40000"/>
            </a:schemeClr>
          </a:solidFill>
          <a:ln w="19050">
            <a:solidFill>
              <a:schemeClr val="accent1">
                <a:lumMod val="50000"/>
                <a:alpha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90" name="Arrow: Chevron 389">
            <a:extLst>
              <a:ext uri="{FF2B5EF4-FFF2-40B4-BE49-F238E27FC236}">
                <a16:creationId xmlns:a16="http://schemas.microsoft.com/office/drawing/2014/main" id="{632A251D-7B78-C04E-A309-D7BB3B3A05BF}"/>
              </a:ext>
            </a:extLst>
          </p:cNvPr>
          <p:cNvSpPr/>
          <p:nvPr/>
        </p:nvSpPr>
        <p:spPr>
          <a:xfrm>
            <a:off x="1429604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91" name="Arrow: Chevron 390">
            <a:extLst>
              <a:ext uri="{FF2B5EF4-FFF2-40B4-BE49-F238E27FC236}">
                <a16:creationId xmlns:a16="http://schemas.microsoft.com/office/drawing/2014/main" id="{CFF0CA2D-9032-F80B-B36A-53E1EC454312}"/>
              </a:ext>
            </a:extLst>
          </p:cNvPr>
          <p:cNvSpPr/>
          <p:nvPr/>
        </p:nvSpPr>
        <p:spPr>
          <a:xfrm>
            <a:off x="1715376" y="262786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92" name="Arrow: Chevron 391">
            <a:extLst>
              <a:ext uri="{FF2B5EF4-FFF2-40B4-BE49-F238E27FC236}">
                <a16:creationId xmlns:a16="http://schemas.microsoft.com/office/drawing/2014/main" id="{57EB3F7C-A4F9-C815-65BC-3F1AAB4032E7}"/>
              </a:ext>
            </a:extLst>
          </p:cNvPr>
          <p:cNvSpPr/>
          <p:nvPr/>
        </p:nvSpPr>
        <p:spPr>
          <a:xfrm>
            <a:off x="1984082" y="262785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93" name="Arrow: Chevron 392">
            <a:extLst>
              <a:ext uri="{FF2B5EF4-FFF2-40B4-BE49-F238E27FC236}">
                <a16:creationId xmlns:a16="http://schemas.microsoft.com/office/drawing/2014/main" id="{CD713ED5-FE65-2086-1008-5D20D3BFE9F2}"/>
              </a:ext>
            </a:extLst>
          </p:cNvPr>
          <p:cNvSpPr/>
          <p:nvPr/>
        </p:nvSpPr>
        <p:spPr>
          <a:xfrm>
            <a:off x="2252787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94" name="Arrow: Chevron 393">
            <a:extLst>
              <a:ext uri="{FF2B5EF4-FFF2-40B4-BE49-F238E27FC236}">
                <a16:creationId xmlns:a16="http://schemas.microsoft.com/office/drawing/2014/main" id="{A4984A02-F386-2C6A-0AD5-B22AA881F07D}"/>
              </a:ext>
            </a:extLst>
          </p:cNvPr>
          <p:cNvSpPr/>
          <p:nvPr/>
        </p:nvSpPr>
        <p:spPr>
          <a:xfrm>
            <a:off x="2521493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95" name="Arrow: Chevron 394">
            <a:extLst>
              <a:ext uri="{FF2B5EF4-FFF2-40B4-BE49-F238E27FC236}">
                <a16:creationId xmlns:a16="http://schemas.microsoft.com/office/drawing/2014/main" id="{2491440D-3DF3-0BA7-00F6-F45DABEF6297}"/>
              </a:ext>
            </a:extLst>
          </p:cNvPr>
          <p:cNvSpPr/>
          <p:nvPr/>
        </p:nvSpPr>
        <p:spPr>
          <a:xfrm>
            <a:off x="2792758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96" name="Arrow: Chevron 395">
            <a:extLst>
              <a:ext uri="{FF2B5EF4-FFF2-40B4-BE49-F238E27FC236}">
                <a16:creationId xmlns:a16="http://schemas.microsoft.com/office/drawing/2014/main" id="{59104783-C0D3-7CBB-409E-6F3D8B96AB37}"/>
              </a:ext>
            </a:extLst>
          </p:cNvPr>
          <p:cNvSpPr/>
          <p:nvPr/>
        </p:nvSpPr>
        <p:spPr>
          <a:xfrm>
            <a:off x="3077953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97" name="Arrow: Chevron 396">
            <a:extLst>
              <a:ext uri="{FF2B5EF4-FFF2-40B4-BE49-F238E27FC236}">
                <a16:creationId xmlns:a16="http://schemas.microsoft.com/office/drawing/2014/main" id="{BB1AD1C1-1B14-4787-ECD8-22E102654107}"/>
              </a:ext>
            </a:extLst>
          </p:cNvPr>
          <p:cNvSpPr/>
          <p:nvPr/>
        </p:nvSpPr>
        <p:spPr>
          <a:xfrm>
            <a:off x="3363725" y="262786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98" name="Arrow: Chevron 397">
            <a:extLst>
              <a:ext uri="{FF2B5EF4-FFF2-40B4-BE49-F238E27FC236}">
                <a16:creationId xmlns:a16="http://schemas.microsoft.com/office/drawing/2014/main" id="{4CFF642C-6424-25D9-4B4D-5FE3E2940F08}"/>
              </a:ext>
            </a:extLst>
          </p:cNvPr>
          <p:cNvSpPr/>
          <p:nvPr/>
        </p:nvSpPr>
        <p:spPr>
          <a:xfrm>
            <a:off x="3632431" y="262785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99" name="Arrow: Chevron 398">
            <a:extLst>
              <a:ext uri="{FF2B5EF4-FFF2-40B4-BE49-F238E27FC236}">
                <a16:creationId xmlns:a16="http://schemas.microsoft.com/office/drawing/2014/main" id="{B3944E96-D5B6-4592-65CD-6970BBD14D00}"/>
              </a:ext>
            </a:extLst>
          </p:cNvPr>
          <p:cNvSpPr/>
          <p:nvPr/>
        </p:nvSpPr>
        <p:spPr>
          <a:xfrm>
            <a:off x="3901136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00" name="Arrow: Chevron 399">
            <a:extLst>
              <a:ext uri="{FF2B5EF4-FFF2-40B4-BE49-F238E27FC236}">
                <a16:creationId xmlns:a16="http://schemas.microsoft.com/office/drawing/2014/main" id="{87AF2345-D208-2332-24F1-D944C4131D45}"/>
              </a:ext>
            </a:extLst>
          </p:cNvPr>
          <p:cNvSpPr/>
          <p:nvPr/>
        </p:nvSpPr>
        <p:spPr>
          <a:xfrm>
            <a:off x="4169842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01" name="Arrow: Chevron 400">
            <a:extLst>
              <a:ext uri="{FF2B5EF4-FFF2-40B4-BE49-F238E27FC236}">
                <a16:creationId xmlns:a16="http://schemas.microsoft.com/office/drawing/2014/main" id="{21804AAD-74EC-349C-0000-E5CEAB59CD16}"/>
              </a:ext>
            </a:extLst>
          </p:cNvPr>
          <p:cNvSpPr/>
          <p:nvPr/>
        </p:nvSpPr>
        <p:spPr>
          <a:xfrm>
            <a:off x="4441107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02" name="Arrow: Chevron 401">
            <a:extLst>
              <a:ext uri="{FF2B5EF4-FFF2-40B4-BE49-F238E27FC236}">
                <a16:creationId xmlns:a16="http://schemas.microsoft.com/office/drawing/2014/main" id="{C432018B-D746-2016-0BCC-CEE561AB9FF9}"/>
              </a:ext>
            </a:extLst>
          </p:cNvPr>
          <p:cNvSpPr/>
          <p:nvPr/>
        </p:nvSpPr>
        <p:spPr>
          <a:xfrm>
            <a:off x="4723912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03" name="Arrow: Chevron 402">
            <a:extLst>
              <a:ext uri="{FF2B5EF4-FFF2-40B4-BE49-F238E27FC236}">
                <a16:creationId xmlns:a16="http://schemas.microsoft.com/office/drawing/2014/main" id="{EF78EA40-FDC9-8E85-C6B0-18A6182AB80F}"/>
              </a:ext>
            </a:extLst>
          </p:cNvPr>
          <p:cNvSpPr/>
          <p:nvPr/>
        </p:nvSpPr>
        <p:spPr>
          <a:xfrm>
            <a:off x="5009684" y="262786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04" name="Arrow: Chevron 403">
            <a:extLst>
              <a:ext uri="{FF2B5EF4-FFF2-40B4-BE49-F238E27FC236}">
                <a16:creationId xmlns:a16="http://schemas.microsoft.com/office/drawing/2014/main" id="{5521C541-4294-EA8E-88AF-214C8A303E17}"/>
              </a:ext>
            </a:extLst>
          </p:cNvPr>
          <p:cNvSpPr/>
          <p:nvPr/>
        </p:nvSpPr>
        <p:spPr>
          <a:xfrm>
            <a:off x="5278390" y="262785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05" name="Arrow: Chevron 404">
            <a:extLst>
              <a:ext uri="{FF2B5EF4-FFF2-40B4-BE49-F238E27FC236}">
                <a16:creationId xmlns:a16="http://schemas.microsoft.com/office/drawing/2014/main" id="{DEC5D8F3-6A8D-D0E3-F10B-37F027F804BD}"/>
              </a:ext>
            </a:extLst>
          </p:cNvPr>
          <p:cNvSpPr/>
          <p:nvPr/>
        </p:nvSpPr>
        <p:spPr>
          <a:xfrm>
            <a:off x="5547095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06" name="Arrow: Chevron 405">
            <a:extLst>
              <a:ext uri="{FF2B5EF4-FFF2-40B4-BE49-F238E27FC236}">
                <a16:creationId xmlns:a16="http://schemas.microsoft.com/office/drawing/2014/main" id="{0D37E39F-5EFB-3C02-3F19-4EF81060FC1C}"/>
              </a:ext>
            </a:extLst>
          </p:cNvPr>
          <p:cNvSpPr/>
          <p:nvPr/>
        </p:nvSpPr>
        <p:spPr>
          <a:xfrm>
            <a:off x="5815801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07" name="Arrow: Chevron 406">
            <a:extLst>
              <a:ext uri="{FF2B5EF4-FFF2-40B4-BE49-F238E27FC236}">
                <a16:creationId xmlns:a16="http://schemas.microsoft.com/office/drawing/2014/main" id="{27C7E3F3-94EE-4921-6149-FC6D526DA0C2}"/>
              </a:ext>
            </a:extLst>
          </p:cNvPr>
          <p:cNvSpPr/>
          <p:nvPr/>
        </p:nvSpPr>
        <p:spPr>
          <a:xfrm>
            <a:off x="6087066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08" name="Arrow: Chevron 407">
            <a:extLst>
              <a:ext uri="{FF2B5EF4-FFF2-40B4-BE49-F238E27FC236}">
                <a16:creationId xmlns:a16="http://schemas.microsoft.com/office/drawing/2014/main" id="{5B2538A4-F9CC-927C-6C8C-FC3570C71D51}"/>
              </a:ext>
            </a:extLst>
          </p:cNvPr>
          <p:cNvSpPr/>
          <p:nvPr/>
        </p:nvSpPr>
        <p:spPr>
          <a:xfrm rot="10800000">
            <a:off x="2573859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09" name="Arrow: Chevron 408">
            <a:extLst>
              <a:ext uri="{FF2B5EF4-FFF2-40B4-BE49-F238E27FC236}">
                <a16:creationId xmlns:a16="http://schemas.microsoft.com/office/drawing/2014/main" id="{7E8EB5DE-1109-DE89-2953-2ED77520F6E3}"/>
              </a:ext>
            </a:extLst>
          </p:cNvPr>
          <p:cNvSpPr/>
          <p:nvPr/>
        </p:nvSpPr>
        <p:spPr>
          <a:xfrm rot="10800000">
            <a:off x="2859631" y="297036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10" name="Arrow: Chevron 409">
            <a:extLst>
              <a:ext uri="{FF2B5EF4-FFF2-40B4-BE49-F238E27FC236}">
                <a16:creationId xmlns:a16="http://schemas.microsoft.com/office/drawing/2014/main" id="{9422E963-BF12-4866-2470-45A56DCDB18A}"/>
              </a:ext>
            </a:extLst>
          </p:cNvPr>
          <p:cNvSpPr/>
          <p:nvPr/>
        </p:nvSpPr>
        <p:spPr>
          <a:xfrm rot="10800000">
            <a:off x="3128337" y="297036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11" name="Arrow: Chevron 410">
            <a:extLst>
              <a:ext uri="{FF2B5EF4-FFF2-40B4-BE49-F238E27FC236}">
                <a16:creationId xmlns:a16="http://schemas.microsoft.com/office/drawing/2014/main" id="{AFA70D08-1CBD-B94A-981A-BDAB5D69405A}"/>
              </a:ext>
            </a:extLst>
          </p:cNvPr>
          <p:cNvSpPr/>
          <p:nvPr/>
        </p:nvSpPr>
        <p:spPr>
          <a:xfrm rot="10800000">
            <a:off x="3397042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12" name="Arrow: Chevron 411">
            <a:extLst>
              <a:ext uri="{FF2B5EF4-FFF2-40B4-BE49-F238E27FC236}">
                <a16:creationId xmlns:a16="http://schemas.microsoft.com/office/drawing/2014/main" id="{F894DA52-B4F8-95FE-BDAB-78AB4B765D52}"/>
              </a:ext>
            </a:extLst>
          </p:cNvPr>
          <p:cNvSpPr/>
          <p:nvPr/>
        </p:nvSpPr>
        <p:spPr>
          <a:xfrm rot="10800000">
            <a:off x="3665748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13" name="Arrow: Chevron 412">
            <a:extLst>
              <a:ext uri="{FF2B5EF4-FFF2-40B4-BE49-F238E27FC236}">
                <a16:creationId xmlns:a16="http://schemas.microsoft.com/office/drawing/2014/main" id="{93F0690B-6066-138F-3AC6-DB858DB9CC7A}"/>
              </a:ext>
            </a:extLst>
          </p:cNvPr>
          <p:cNvSpPr/>
          <p:nvPr/>
        </p:nvSpPr>
        <p:spPr>
          <a:xfrm rot="10800000">
            <a:off x="3937013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14" name="Arrow: Chevron 413">
            <a:extLst>
              <a:ext uri="{FF2B5EF4-FFF2-40B4-BE49-F238E27FC236}">
                <a16:creationId xmlns:a16="http://schemas.microsoft.com/office/drawing/2014/main" id="{3E6D81A7-EDB7-04F0-F289-A10A76CFEB77}"/>
              </a:ext>
            </a:extLst>
          </p:cNvPr>
          <p:cNvSpPr/>
          <p:nvPr/>
        </p:nvSpPr>
        <p:spPr>
          <a:xfrm rot="10800000">
            <a:off x="4222208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15" name="Arrow: Chevron 414">
            <a:extLst>
              <a:ext uri="{FF2B5EF4-FFF2-40B4-BE49-F238E27FC236}">
                <a16:creationId xmlns:a16="http://schemas.microsoft.com/office/drawing/2014/main" id="{A7FDC277-EB40-5FFC-A06D-2669D20698C3}"/>
              </a:ext>
            </a:extLst>
          </p:cNvPr>
          <p:cNvSpPr/>
          <p:nvPr/>
        </p:nvSpPr>
        <p:spPr>
          <a:xfrm rot="10800000">
            <a:off x="4507980" y="297036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16" name="Arrow: Chevron 415">
            <a:extLst>
              <a:ext uri="{FF2B5EF4-FFF2-40B4-BE49-F238E27FC236}">
                <a16:creationId xmlns:a16="http://schemas.microsoft.com/office/drawing/2014/main" id="{2B821AA0-95E7-8AA2-D438-DCD6B41055A3}"/>
              </a:ext>
            </a:extLst>
          </p:cNvPr>
          <p:cNvSpPr/>
          <p:nvPr/>
        </p:nvSpPr>
        <p:spPr>
          <a:xfrm rot="10800000">
            <a:off x="4776686" y="297036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17" name="Arrow: Chevron 416">
            <a:extLst>
              <a:ext uri="{FF2B5EF4-FFF2-40B4-BE49-F238E27FC236}">
                <a16:creationId xmlns:a16="http://schemas.microsoft.com/office/drawing/2014/main" id="{E5CB9EC3-F583-0146-A44C-96FDD2B41C86}"/>
              </a:ext>
            </a:extLst>
          </p:cNvPr>
          <p:cNvSpPr/>
          <p:nvPr/>
        </p:nvSpPr>
        <p:spPr>
          <a:xfrm rot="10800000">
            <a:off x="5045391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18" name="Arrow: Chevron 417">
            <a:extLst>
              <a:ext uri="{FF2B5EF4-FFF2-40B4-BE49-F238E27FC236}">
                <a16:creationId xmlns:a16="http://schemas.microsoft.com/office/drawing/2014/main" id="{677099C9-EFED-CA2A-423A-B8E66F731AC1}"/>
              </a:ext>
            </a:extLst>
          </p:cNvPr>
          <p:cNvSpPr/>
          <p:nvPr/>
        </p:nvSpPr>
        <p:spPr>
          <a:xfrm rot="10800000">
            <a:off x="5314097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19" name="Arrow: Chevron 418">
            <a:extLst>
              <a:ext uri="{FF2B5EF4-FFF2-40B4-BE49-F238E27FC236}">
                <a16:creationId xmlns:a16="http://schemas.microsoft.com/office/drawing/2014/main" id="{09A4F165-1E26-AA5C-E2E5-9915DDA311FD}"/>
              </a:ext>
            </a:extLst>
          </p:cNvPr>
          <p:cNvSpPr/>
          <p:nvPr/>
        </p:nvSpPr>
        <p:spPr>
          <a:xfrm rot="10800000">
            <a:off x="5585362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0" name="Arrow: Chevron 419">
            <a:extLst>
              <a:ext uri="{FF2B5EF4-FFF2-40B4-BE49-F238E27FC236}">
                <a16:creationId xmlns:a16="http://schemas.microsoft.com/office/drawing/2014/main" id="{57E01870-D8A7-2190-667C-196119EFE139}"/>
              </a:ext>
            </a:extLst>
          </p:cNvPr>
          <p:cNvSpPr/>
          <p:nvPr/>
        </p:nvSpPr>
        <p:spPr>
          <a:xfrm rot="10800000">
            <a:off x="5868167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1" name="Arrow: Chevron 420">
            <a:extLst>
              <a:ext uri="{FF2B5EF4-FFF2-40B4-BE49-F238E27FC236}">
                <a16:creationId xmlns:a16="http://schemas.microsoft.com/office/drawing/2014/main" id="{3E610154-2F87-7456-1B8C-BBF11529BFE8}"/>
              </a:ext>
            </a:extLst>
          </p:cNvPr>
          <p:cNvSpPr/>
          <p:nvPr/>
        </p:nvSpPr>
        <p:spPr>
          <a:xfrm rot="10800000">
            <a:off x="6153939" y="297036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2" name="Arrow: Chevron 421">
            <a:extLst>
              <a:ext uri="{FF2B5EF4-FFF2-40B4-BE49-F238E27FC236}">
                <a16:creationId xmlns:a16="http://schemas.microsoft.com/office/drawing/2014/main" id="{EC75C241-9371-3E6A-EF01-C438DE709267}"/>
              </a:ext>
            </a:extLst>
          </p:cNvPr>
          <p:cNvSpPr/>
          <p:nvPr/>
        </p:nvSpPr>
        <p:spPr>
          <a:xfrm rot="10800000">
            <a:off x="6422645" y="297036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3" name="Arrow: Chevron 422">
            <a:extLst>
              <a:ext uri="{FF2B5EF4-FFF2-40B4-BE49-F238E27FC236}">
                <a16:creationId xmlns:a16="http://schemas.microsoft.com/office/drawing/2014/main" id="{57D7BB1F-1069-5AB6-EEDB-0D2FB9B36BF4}"/>
              </a:ext>
            </a:extLst>
          </p:cNvPr>
          <p:cNvSpPr/>
          <p:nvPr/>
        </p:nvSpPr>
        <p:spPr>
          <a:xfrm rot="10800000">
            <a:off x="6691350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4" name="Arrow: Chevron 423">
            <a:extLst>
              <a:ext uri="{FF2B5EF4-FFF2-40B4-BE49-F238E27FC236}">
                <a16:creationId xmlns:a16="http://schemas.microsoft.com/office/drawing/2014/main" id="{9F630D5D-B117-5BAD-A88C-5C6B2B65955F}"/>
              </a:ext>
            </a:extLst>
          </p:cNvPr>
          <p:cNvSpPr/>
          <p:nvPr/>
        </p:nvSpPr>
        <p:spPr>
          <a:xfrm rot="10800000">
            <a:off x="6960056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5" name="Arrow: Chevron 424">
            <a:extLst>
              <a:ext uri="{FF2B5EF4-FFF2-40B4-BE49-F238E27FC236}">
                <a16:creationId xmlns:a16="http://schemas.microsoft.com/office/drawing/2014/main" id="{03636CFE-92E0-A0F6-48AB-4B9863BBCE10}"/>
              </a:ext>
            </a:extLst>
          </p:cNvPr>
          <p:cNvSpPr/>
          <p:nvPr/>
        </p:nvSpPr>
        <p:spPr>
          <a:xfrm rot="10800000">
            <a:off x="7231321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0BA649-7192-4938-1B48-D8B1A61B4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157" y="3219084"/>
            <a:ext cx="776211" cy="3193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59FD55-4038-0671-1052-8242A7DFF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95" y="2941033"/>
            <a:ext cx="804969" cy="2683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C7853C-C99D-56A8-5E6F-D6D29A973F2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976515" y="1711750"/>
            <a:ext cx="804968" cy="36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8DDE90-D7D4-9290-A01D-6517B72E1E3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0000"/>
          </a:blip>
          <a:stretch>
            <a:fillRect/>
          </a:stretch>
        </p:blipFill>
        <p:spPr>
          <a:xfrm>
            <a:off x="7228207" y="1676698"/>
            <a:ext cx="776211" cy="291908"/>
          </a:xfrm>
          <a:prstGeom prst="rect">
            <a:avLst/>
          </a:prstGeom>
        </p:spPr>
      </p:pic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0EC19E98-13E7-3DB5-B8C6-81539477786A}"/>
              </a:ext>
            </a:extLst>
          </p:cNvPr>
          <p:cNvSpPr/>
          <p:nvPr/>
        </p:nvSpPr>
        <p:spPr>
          <a:xfrm>
            <a:off x="654039" y="1935804"/>
            <a:ext cx="553837" cy="412210"/>
          </a:xfrm>
          <a:custGeom>
            <a:avLst/>
            <a:gdLst>
              <a:gd name="connsiteX0" fmla="*/ 233554 w 476745"/>
              <a:gd name="connsiteY0" fmla="*/ 0 h 448842"/>
              <a:gd name="connsiteX1" fmla="*/ 90 w 476745"/>
              <a:gd name="connsiteY1" fmla="*/ 155643 h 448842"/>
              <a:gd name="connsiteX2" fmla="*/ 209235 w 476745"/>
              <a:gd name="connsiteY2" fmla="*/ 418290 h 448842"/>
              <a:gd name="connsiteX3" fmla="*/ 476745 w 476745"/>
              <a:gd name="connsiteY3" fmla="*/ 432881 h 448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745" h="448842">
                <a:moveTo>
                  <a:pt x="233554" y="0"/>
                </a:moveTo>
                <a:cubicBezTo>
                  <a:pt x="118848" y="42964"/>
                  <a:pt x="4143" y="85928"/>
                  <a:pt x="90" y="155643"/>
                </a:cubicBezTo>
                <a:cubicBezTo>
                  <a:pt x="-3963" y="225358"/>
                  <a:pt x="129793" y="372084"/>
                  <a:pt x="209235" y="418290"/>
                </a:cubicBezTo>
                <a:cubicBezTo>
                  <a:pt x="288677" y="464496"/>
                  <a:pt x="382711" y="448688"/>
                  <a:pt x="476745" y="432881"/>
                </a:cubicBezTo>
              </a:path>
            </a:pathLst>
          </a:custGeom>
          <a:noFill/>
          <a:ln>
            <a:solidFill>
              <a:schemeClr val="accent1">
                <a:shade val="15000"/>
                <a:alpha val="40000"/>
              </a:schemeClr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F7ED216A-5E49-8374-A0AB-349F8E9F0800}"/>
              </a:ext>
            </a:extLst>
          </p:cNvPr>
          <p:cNvSpPr/>
          <p:nvPr/>
        </p:nvSpPr>
        <p:spPr>
          <a:xfrm>
            <a:off x="7646621" y="1979579"/>
            <a:ext cx="776211" cy="450571"/>
          </a:xfrm>
          <a:custGeom>
            <a:avLst/>
            <a:gdLst>
              <a:gd name="connsiteX0" fmla="*/ 369651 w 682103"/>
              <a:gd name="connsiteY0" fmla="*/ 0 h 507274"/>
              <a:gd name="connsiteX1" fmla="*/ 680936 w 682103"/>
              <a:gd name="connsiteY1" fmla="*/ 194553 h 507274"/>
              <a:gd name="connsiteX2" fmla="*/ 457200 w 682103"/>
              <a:gd name="connsiteY2" fmla="*/ 496111 h 507274"/>
              <a:gd name="connsiteX3" fmla="*/ 0 w 682103"/>
              <a:gd name="connsiteY3" fmla="*/ 413425 h 50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103" h="507274">
                <a:moveTo>
                  <a:pt x="369651" y="0"/>
                </a:moveTo>
                <a:cubicBezTo>
                  <a:pt x="517998" y="55934"/>
                  <a:pt x="666345" y="111868"/>
                  <a:pt x="680936" y="194553"/>
                </a:cubicBezTo>
                <a:cubicBezTo>
                  <a:pt x="695527" y="277238"/>
                  <a:pt x="570689" y="459632"/>
                  <a:pt x="457200" y="496111"/>
                </a:cubicBezTo>
                <a:cubicBezTo>
                  <a:pt x="343711" y="532590"/>
                  <a:pt x="171855" y="473007"/>
                  <a:pt x="0" y="413425"/>
                </a:cubicBezTo>
              </a:path>
            </a:pathLst>
          </a:custGeom>
          <a:noFill/>
          <a:ln>
            <a:solidFill>
              <a:schemeClr val="accent1">
                <a:shade val="15000"/>
                <a:alpha val="40000"/>
              </a:schemeClr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Free-form: Shape 17">
            <a:extLst>
              <a:ext uri="{FF2B5EF4-FFF2-40B4-BE49-F238E27FC236}">
                <a16:creationId xmlns:a16="http://schemas.microsoft.com/office/drawing/2014/main" id="{BFD23DFF-B1B1-E9C5-168D-B2E75F9BBCA6}"/>
              </a:ext>
            </a:extLst>
          </p:cNvPr>
          <p:cNvSpPr/>
          <p:nvPr/>
        </p:nvSpPr>
        <p:spPr>
          <a:xfrm>
            <a:off x="673584" y="2674497"/>
            <a:ext cx="676073" cy="200026"/>
          </a:xfrm>
          <a:custGeom>
            <a:avLst/>
            <a:gdLst>
              <a:gd name="connsiteX0" fmla="*/ 0 w 598251"/>
              <a:gd name="connsiteY0" fmla="*/ 253758 h 253758"/>
              <a:gd name="connsiteX1" fmla="*/ 325877 w 598251"/>
              <a:gd name="connsiteY1" fmla="*/ 5702 h 253758"/>
              <a:gd name="connsiteX2" fmla="*/ 598251 w 598251"/>
              <a:gd name="connsiteY2" fmla="*/ 73796 h 253758"/>
              <a:gd name="connsiteX3" fmla="*/ 598251 w 598251"/>
              <a:gd name="connsiteY3" fmla="*/ 73796 h 25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251" h="253758">
                <a:moveTo>
                  <a:pt x="0" y="253758"/>
                </a:moveTo>
                <a:cubicBezTo>
                  <a:pt x="113084" y="144727"/>
                  <a:pt x="226169" y="35696"/>
                  <a:pt x="325877" y="5702"/>
                </a:cubicBezTo>
                <a:cubicBezTo>
                  <a:pt x="425586" y="-24292"/>
                  <a:pt x="598251" y="73796"/>
                  <a:pt x="598251" y="73796"/>
                </a:cubicBezTo>
                <a:lnTo>
                  <a:pt x="598251" y="73796"/>
                </a:lnTo>
              </a:path>
            </a:pathLst>
          </a:custGeom>
          <a:noFill/>
          <a:ln w="25400"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Free-form: Shape 18">
            <a:extLst>
              <a:ext uri="{FF2B5EF4-FFF2-40B4-BE49-F238E27FC236}">
                <a16:creationId xmlns:a16="http://schemas.microsoft.com/office/drawing/2014/main" id="{AE8E8085-EC45-9DBA-826F-0FA3A08CFCAF}"/>
              </a:ext>
            </a:extLst>
          </p:cNvPr>
          <p:cNvSpPr/>
          <p:nvPr/>
        </p:nvSpPr>
        <p:spPr>
          <a:xfrm>
            <a:off x="7628861" y="2947069"/>
            <a:ext cx="669785" cy="219284"/>
          </a:xfrm>
          <a:custGeom>
            <a:avLst/>
            <a:gdLst>
              <a:gd name="connsiteX0" fmla="*/ 569068 w 669785"/>
              <a:gd name="connsiteY0" fmla="*/ 219284 h 219284"/>
              <a:gd name="connsiteX1" fmla="*/ 651753 w 669785"/>
              <a:gd name="connsiteY1" fmla="*/ 29595 h 219284"/>
              <a:gd name="connsiteX2" fmla="*/ 262647 w 669785"/>
              <a:gd name="connsiteY2" fmla="*/ 5276 h 219284"/>
              <a:gd name="connsiteX3" fmla="*/ 0 w 669785"/>
              <a:gd name="connsiteY3" fmla="*/ 78233 h 219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785" h="219284">
                <a:moveTo>
                  <a:pt x="569068" y="219284"/>
                </a:moveTo>
                <a:cubicBezTo>
                  <a:pt x="635945" y="142273"/>
                  <a:pt x="702823" y="65263"/>
                  <a:pt x="651753" y="29595"/>
                </a:cubicBezTo>
                <a:cubicBezTo>
                  <a:pt x="600683" y="-6073"/>
                  <a:pt x="371273" y="-2830"/>
                  <a:pt x="262647" y="5276"/>
                </a:cubicBezTo>
                <a:cubicBezTo>
                  <a:pt x="154021" y="13382"/>
                  <a:pt x="77010" y="45807"/>
                  <a:pt x="0" y="78233"/>
                </a:cubicBezTo>
              </a:path>
            </a:pathLst>
          </a:custGeom>
          <a:noFill/>
          <a:ln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0DD33CA-64B4-5BE2-4C23-263DC7DDC26F}"/>
              </a:ext>
            </a:extLst>
          </p:cNvPr>
          <p:cNvCxnSpPr>
            <a:cxnSpLocks/>
          </p:cNvCxnSpPr>
          <p:nvPr/>
        </p:nvCxnSpPr>
        <p:spPr>
          <a:xfrm>
            <a:off x="2575370" y="2524061"/>
            <a:ext cx="0" cy="150651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7A22186-1611-57BB-701E-B6CDBEB2681C}"/>
              </a:ext>
            </a:extLst>
          </p:cNvPr>
          <p:cNvCxnSpPr>
            <a:cxnSpLocks/>
          </p:cNvCxnSpPr>
          <p:nvPr/>
        </p:nvCxnSpPr>
        <p:spPr>
          <a:xfrm>
            <a:off x="6355772" y="2524061"/>
            <a:ext cx="0" cy="150651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7AEFB28-98C8-792F-CBF7-A85C0A997D6E}"/>
              </a:ext>
            </a:extLst>
          </p:cNvPr>
          <p:cNvCxnSpPr>
            <a:cxnSpLocks/>
          </p:cNvCxnSpPr>
          <p:nvPr/>
        </p:nvCxnSpPr>
        <p:spPr>
          <a:xfrm>
            <a:off x="2586440" y="3769895"/>
            <a:ext cx="3769332" cy="0"/>
          </a:xfrm>
          <a:prstGeom prst="straightConnector1">
            <a:avLst/>
          </a:prstGeom>
          <a:ln w="19050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B4F332A-751D-AED2-96E4-E558B5DE99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6063" y="3384841"/>
            <a:ext cx="431727" cy="3469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B75E63-4D48-0FEC-9C6A-76EC88052D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8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882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Centriranje tokom mikrotubula</a:t>
            </a:r>
            <a:endParaRPr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4A107919-837D-BAC4-C6B6-A29A4A7AD193}"/>
              </a:ext>
            </a:extLst>
          </p:cNvPr>
          <p:cNvSpPr/>
          <p:nvPr/>
        </p:nvSpPr>
        <p:spPr>
          <a:xfrm>
            <a:off x="1413115" y="226144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6D5D4736-697F-3E31-944D-B33D28C3D2A5}"/>
              </a:ext>
            </a:extLst>
          </p:cNvPr>
          <p:cNvSpPr/>
          <p:nvPr/>
        </p:nvSpPr>
        <p:spPr>
          <a:xfrm>
            <a:off x="1698887" y="226145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46D83496-4B42-9617-CFFD-2FECC019BBD4}"/>
              </a:ext>
            </a:extLst>
          </p:cNvPr>
          <p:cNvSpPr/>
          <p:nvPr/>
        </p:nvSpPr>
        <p:spPr>
          <a:xfrm>
            <a:off x="1967593" y="226145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7B8C829-A940-F6A6-A069-B294EC225E18}"/>
              </a:ext>
            </a:extLst>
          </p:cNvPr>
          <p:cNvSpPr/>
          <p:nvPr/>
        </p:nvSpPr>
        <p:spPr>
          <a:xfrm>
            <a:off x="2236298" y="226145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CBC9FE6E-AC60-B573-D780-3810605B035C}"/>
              </a:ext>
            </a:extLst>
          </p:cNvPr>
          <p:cNvSpPr/>
          <p:nvPr/>
        </p:nvSpPr>
        <p:spPr>
          <a:xfrm>
            <a:off x="2505004" y="226145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962C9D98-B711-54D0-705E-E153D8035858}"/>
              </a:ext>
            </a:extLst>
          </p:cNvPr>
          <p:cNvSpPr/>
          <p:nvPr/>
        </p:nvSpPr>
        <p:spPr>
          <a:xfrm>
            <a:off x="2776269" y="226144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D0B9F08-50EA-9387-CEA7-91EC09B35CED}"/>
              </a:ext>
            </a:extLst>
          </p:cNvPr>
          <p:cNvSpPr/>
          <p:nvPr/>
        </p:nvSpPr>
        <p:spPr>
          <a:xfrm>
            <a:off x="3059481" y="2248815"/>
            <a:ext cx="205239" cy="205239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BE20F1D-8164-D275-5341-F85EAAF838B1}"/>
              </a:ext>
            </a:extLst>
          </p:cNvPr>
          <p:cNvSpPr/>
          <p:nvPr/>
        </p:nvSpPr>
        <p:spPr>
          <a:xfrm>
            <a:off x="3460848" y="2248815"/>
            <a:ext cx="205239" cy="205239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C08A80C-BBD4-B4C4-822B-769360D6AE48}"/>
              </a:ext>
            </a:extLst>
          </p:cNvPr>
          <p:cNvCxnSpPr>
            <a:cxnSpLocks/>
          </p:cNvCxnSpPr>
          <p:nvPr/>
        </p:nvCxnSpPr>
        <p:spPr>
          <a:xfrm>
            <a:off x="3402065" y="2237544"/>
            <a:ext cx="27005" cy="2022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A78FB5B-E1F0-6FBB-E3AF-457816C1990E}"/>
              </a:ext>
            </a:extLst>
          </p:cNvPr>
          <p:cNvCxnSpPr>
            <a:cxnSpLocks/>
          </p:cNvCxnSpPr>
          <p:nvPr/>
        </p:nvCxnSpPr>
        <p:spPr>
          <a:xfrm flipH="1">
            <a:off x="3378958" y="2243324"/>
            <a:ext cx="23108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A4C6ED8-F4DD-FA93-892F-69A13A8BBF1B}"/>
              </a:ext>
            </a:extLst>
          </p:cNvPr>
          <p:cNvCxnSpPr>
            <a:cxnSpLocks/>
          </p:cNvCxnSpPr>
          <p:nvPr/>
        </p:nvCxnSpPr>
        <p:spPr>
          <a:xfrm>
            <a:off x="3351953" y="2237544"/>
            <a:ext cx="27005" cy="2022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A61A1C-AAB2-24C3-1C4A-4EE68DCAEC8F}"/>
              </a:ext>
            </a:extLst>
          </p:cNvPr>
          <p:cNvCxnSpPr>
            <a:cxnSpLocks/>
          </p:cNvCxnSpPr>
          <p:nvPr/>
        </p:nvCxnSpPr>
        <p:spPr>
          <a:xfrm flipH="1">
            <a:off x="3328846" y="2243324"/>
            <a:ext cx="23108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562879D-A946-A267-3D29-E8FFAA98C8A0}"/>
              </a:ext>
            </a:extLst>
          </p:cNvPr>
          <p:cNvCxnSpPr>
            <a:cxnSpLocks/>
          </p:cNvCxnSpPr>
          <p:nvPr/>
        </p:nvCxnSpPr>
        <p:spPr>
          <a:xfrm>
            <a:off x="3301772" y="2240577"/>
            <a:ext cx="27005" cy="2022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453216F-F97C-B4CB-534B-271CBC41F03E}"/>
              </a:ext>
            </a:extLst>
          </p:cNvPr>
          <p:cNvCxnSpPr>
            <a:cxnSpLocks/>
          </p:cNvCxnSpPr>
          <p:nvPr/>
        </p:nvCxnSpPr>
        <p:spPr>
          <a:xfrm flipH="1">
            <a:off x="3278664" y="2246357"/>
            <a:ext cx="23108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46B8EDF-F8D4-03D7-3B11-DEC2AA8205DA}"/>
              </a:ext>
            </a:extLst>
          </p:cNvPr>
          <p:cNvCxnSpPr>
            <a:cxnSpLocks/>
          </p:cNvCxnSpPr>
          <p:nvPr/>
        </p:nvCxnSpPr>
        <p:spPr>
          <a:xfrm flipH="1" flipV="1">
            <a:off x="3264720" y="2341169"/>
            <a:ext cx="13944" cy="9858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8776632-8703-C7D8-E590-629913AA6243}"/>
              </a:ext>
            </a:extLst>
          </p:cNvPr>
          <p:cNvCxnSpPr>
            <a:cxnSpLocks/>
          </p:cNvCxnSpPr>
          <p:nvPr/>
        </p:nvCxnSpPr>
        <p:spPr>
          <a:xfrm flipV="1">
            <a:off x="3429071" y="2243324"/>
            <a:ext cx="22473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60DB530-21F6-04FC-3A29-9A980C033FEE}"/>
              </a:ext>
            </a:extLst>
          </p:cNvPr>
          <p:cNvCxnSpPr>
            <a:cxnSpLocks/>
          </p:cNvCxnSpPr>
          <p:nvPr/>
        </p:nvCxnSpPr>
        <p:spPr>
          <a:xfrm>
            <a:off x="3451543" y="2243324"/>
            <a:ext cx="9305" cy="10124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40CB7AC-3DE2-FC43-4388-E6CBF6A00F5E}"/>
              </a:ext>
            </a:extLst>
          </p:cNvPr>
          <p:cNvSpPr/>
          <p:nvPr/>
        </p:nvSpPr>
        <p:spPr>
          <a:xfrm rot="10800000">
            <a:off x="3697865" y="226144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F0566D9B-3541-BF2A-1772-B72C55F90BE8}"/>
              </a:ext>
            </a:extLst>
          </p:cNvPr>
          <p:cNvSpPr/>
          <p:nvPr/>
        </p:nvSpPr>
        <p:spPr>
          <a:xfrm rot="10800000">
            <a:off x="3983637" y="226145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0" name="Arrow: Chevron 29">
            <a:extLst>
              <a:ext uri="{FF2B5EF4-FFF2-40B4-BE49-F238E27FC236}">
                <a16:creationId xmlns:a16="http://schemas.microsoft.com/office/drawing/2014/main" id="{6934D07B-00D5-B17C-2843-DB497F431B2E}"/>
              </a:ext>
            </a:extLst>
          </p:cNvPr>
          <p:cNvSpPr/>
          <p:nvPr/>
        </p:nvSpPr>
        <p:spPr>
          <a:xfrm rot="10800000">
            <a:off x="4252343" y="226145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1" name="Arrow: Chevron 30">
            <a:extLst>
              <a:ext uri="{FF2B5EF4-FFF2-40B4-BE49-F238E27FC236}">
                <a16:creationId xmlns:a16="http://schemas.microsoft.com/office/drawing/2014/main" id="{CDDA1A1A-1BEB-57F2-B67D-DBC6DD439B81}"/>
              </a:ext>
            </a:extLst>
          </p:cNvPr>
          <p:cNvSpPr/>
          <p:nvPr/>
        </p:nvSpPr>
        <p:spPr>
          <a:xfrm rot="10800000">
            <a:off x="4521048" y="226144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2" name="Arrow: Chevron 31">
            <a:extLst>
              <a:ext uri="{FF2B5EF4-FFF2-40B4-BE49-F238E27FC236}">
                <a16:creationId xmlns:a16="http://schemas.microsoft.com/office/drawing/2014/main" id="{531604FC-F632-A8C9-8E41-1366A88BF605}"/>
              </a:ext>
            </a:extLst>
          </p:cNvPr>
          <p:cNvSpPr/>
          <p:nvPr/>
        </p:nvSpPr>
        <p:spPr>
          <a:xfrm rot="10800000">
            <a:off x="4789754" y="226144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3" name="Arrow: Chevron 32">
            <a:extLst>
              <a:ext uri="{FF2B5EF4-FFF2-40B4-BE49-F238E27FC236}">
                <a16:creationId xmlns:a16="http://schemas.microsoft.com/office/drawing/2014/main" id="{4BE38064-5BB9-245C-88F3-66B67F66A1EA}"/>
              </a:ext>
            </a:extLst>
          </p:cNvPr>
          <p:cNvSpPr/>
          <p:nvPr/>
        </p:nvSpPr>
        <p:spPr>
          <a:xfrm rot="10800000">
            <a:off x="5061019" y="226144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4" name="Arrow: Chevron 33">
            <a:extLst>
              <a:ext uri="{FF2B5EF4-FFF2-40B4-BE49-F238E27FC236}">
                <a16:creationId xmlns:a16="http://schemas.microsoft.com/office/drawing/2014/main" id="{A797EEB2-D462-FE5B-53FD-2D4CC415ECFD}"/>
              </a:ext>
            </a:extLst>
          </p:cNvPr>
          <p:cNvSpPr/>
          <p:nvPr/>
        </p:nvSpPr>
        <p:spPr>
          <a:xfrm rot="10800000">
            <a:off x="5327165" y="22636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5" name="Arrow: Chevron 34">
            <a:extLst>
              <a:ext uri="{FF2B5EF4-FFF2-40B4-BE49-F238E27FC236}">
                <a16:creationId xmlns:a16="http://schemas.microsoft.com/office/drawing/2014/main" id="{0C803812-4AD8-C7D2-1EC6-E0E684F2CAA4}"/>
              </a:ext>
            </a:extLst>
          </p:cNvPr>
          <p:cNvSpPr/>
          <p:nvPr/>
        </p:nvSpPr>
        <p:spPr>
          <a:xfrm rot="10800000">
            <a:off x="5612937" y="226366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88" name="Arrow: Chevron 387">
            <a:extLst>
              <a:ext uri="{FF2B5EF4-FFF2-40B4-BE49-F238E27FC236}">
                <a16:creationId xmlns:a16="http://schemas.microsoft.com/office/drawing/2014/main" id="{D7BCD127-330E-E4D3-199A-5D8504078105}"/>
              </a:ext>
            </a:extLst>
          </p:cNvPr>
          <p:cNvSpPr/>
          <p:nvPr/>
        </p:nvSpPr>
        <p:spPr>
          <a:xfrm rot="10800000">
            <a:off x="5881643" y="226366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89" name="Arrow: Chevron 388">
            <a:extLst>
              <a:ext uri="{FF2B5EF4-FFF2-40B4-BE49-F238E27FC236}">
                <a16:creationId xmlns:a16="http://schemas.microsoft.com/office/drawing/2014/main" id="{A023453C-70EC-AF04-4D49-F51277EF08BC}"/>
              </a:ext>
            </a:extLst>
          </p:cNvPr>
          <p:cNvSpPr/>
          <p:nvPr/>
        </p:nvSpPr>
        <p:spPr>
          <a:xfrm rot="10800000">
            <a:off x="6150348" y="22636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6" name="Arrow: Chevron 425">
            <a:extLst>
              <a:ext uri="{FF2B5EF4-FFF2-40B4-BE49-F238E27FC236}">
                <a16:creationId xmlns:a16="http://schemas.microsoft.com/office/drawing/2014/main" id="{0BD8360D-75A2-55D0-5148-4F3509ADF4C6}"/>
              </a:ext>
            </a:extLst>
          </p:cNvPr>
          <p:cNvSpPr/>
          <p:nvPr/>
        </p:nvSpPr>
        <p:spPr>
          <a:xfrm rot="10800000">
            <a:off x="6419054" y="22636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7" name="Arrow: Chevron 426">
            <a:extLst>
              <a:ext uri="{FF2B5EF4-FFF2-40B4-BE49-F238E27FC236}">
                <a16:creationId xmlns:a16="http://schemas.microsoft.com/office/drawing/2014/main" id="{36E273F8-4263-4B8F-9329-CAC46A568251}"/>
              </a:ext>
            </a:extLst>
          </p:cNvPr>
          <p:cNvSpPr/>
          <p:nvPr/>
        </p:nvSpPr>
        <p:spPr>
          <a:xfrm rot="10800000">
            <a:off x="6690319" y="22636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8" name="Arrow: Chevron 427">
            <a:extLst>
              <a:ext uri="{FF2B5EF4-FFF2-40B4-BE49-F238E27FC236}">
                <a16:creationId xmlns:a16="http://schemas.microsoft.com/office/drawing/2014/main" id="{404AFDBD-2E75-B650-6820-2B4891D4287D}"/>
              </a:ext>
            </a:extLst>
          </p:cNvPr>
          <p:cNvSpPr/>
          <p:nvPr/>
        </p:nvSpPr>
        <p:spPr>
          <a:xfrm rot="10800000">
            <a:off x="6956465" y="226145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9" name="Arrow: Chevron 428">
            <a:extLst>
              <a:ext uri="{FF2B5EF4-FFF2-40B4-BE49-F238E27FC236}">
                <a16:creationId xmlns:a16="http://schemas.microsoft.com/office/drawing/2014/main" id="{938627D4-9CD9-460B-D491-45B896EFD341}"/>
              </a:ext>
            </a:extLst>
          </p:cNvPr>
          <p:cNvSpPr/>
          <p:nvPr/>
        </p:nvSpPr>
        <p:spPr>
          <a:xfrm rot="10800000">
            <a:off x="7225170" y="226144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0" name="Arrow: Chevron 429">
            <a:extLst>
              <a:ext uri="{FF2B5EF4-FFF2-40B4-BE49-F238E27FC236}">
                <a16:creationId xmlns:a16="http://schemas.microsoft.com/office/drawing/2014/main" id="{7E5C9E5B-DCA7-836F-9DCD-7465B125D70B}"/>
              </a:ext>
            </a:extLst>
          </p:cNvPr>
          <p:cNvSpPr/>
          <p:nvPr/>
        </p:nvSpPr>
        <p:spPr>
          <a:xfrm>
            <a:off x="1429604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1" name="Arrow: Chevron 430">
            <a:extLst>
              <a:ext uri="{FF2B5EF4-FFF2-40B4-BE49-F238E27FC236}">
                <a16:creationId xmlns:a16="http://schemas.microsoft.com/office/drawing/2014/main" id="{387D4EB9-1D10-3D9A-999E-FB2CA0D8B3B7}"/>
              </a:ext>
            </a:extLst>
          </p:cNvPr>
          <p:cNvSpPr/>
          <p:nvPr/>
        </p:nvSpPr>
        <p:spPr>
          <a:xfrm>
            <a:off x="1715376" y="262786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2" name="Arrow: Chevron 431">
            <a:extLst>
              <a:ext uri="{FF2B5EF4-FFF2-40B4-BE49-F238E27FC236}">
                <a16:creationId xmlns:a16="http://schemas.microsoft.com/office/drawing/2014/main" id="{7D244AFC-7C17-8881-92B9-7970B7AF036A}"/>
              </a:ext>
            </a:extLst>
          </p:cNvPr>
          <p:cNvSpPr/>
          <p:nvPr/>
        </p:nvSpPr>
        <p:spPr>
          <a:xfrm>
            <a:off x="1984082" y="262785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3" name="Arrow: Chevron 432">
            <a:extLst>
              <a:ext uri="{FF2B5EF4-FFF2-40B4-BE49-F238E27FC236}">
                <a16:creationId xmlns:a16="http://schemas.microsoft.com/office/drawing/2014/main" id="{BC1497C6-865E-E038-6B00-1A14DFF4F9BA}"/>
              </a:ext>
            </a:extLst>
          </p:cNvPr>
          <p:cNvSpPr/>
          <p:nvPr/>
        </p:nvSpPr>
        <p:spPr>
          <a:xfrm>
            <a:off x="2252787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4" name="Arrow: Chevron 433">
            <a:extLst>
              <a:ext uri="{FF2B5EF4-FFF2-40B4-BE49-F238E27FC236}">
                <a16:creationId xmlns:a16="http://schemas.microsoft.com/office/drawing/2014/main" id="{68F69035-FCA5-5143-DE32-03B4BB31C151}"/>
              </a:ext>
            </a:extLst>
          </p:cNvPr>
          <p:cNvSpPr/>
          <p:nvPr/>
        </p:nvSpPr>
        <p:spPr>
          <a:xfrm>
            <a:off x="2521493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5" name="Arrow: Chevron 434">
            <a:extLst>
              <a:ext uri="{FF2B5EF4-FFF2-40B4-BE49-F238E27FC236}">
                <a16:creationId xmlns:a16="http://schemas.microsoft.com/office/drawing/2014/main" id="{16857669-5573-3B44-D1C1-A51629DB3274}"/>
              </a:ext>
            </a:extLst>
          </p:cNvPr>
          <p:cNvSpPr/>
          <p:nvPr/>
        </p:nvSpPr>
        <p:spPr>
          <a:xfrm>
            <a:off x="2792758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6" name="Arrow: Chevron 435">
            <a:extLst>
              <a:ext uri="{FF2B5EF4-FFF2-40B4-BE49-F238E27FC236}">
                <a16:creationId xmlns:a16="http://schemas.microsoft.com/office/drawing/2014/main" id="{B33E2594-3F60-2857-E593-807664CB011E}"/>
              </a:ext>
            </a:extLst>
          </p:cNvPr>
          <p:cNvSpPr/>
          <p:nvPr/>
        </p:nvSpPr>
        <p:spPr>
          <a:xfrm>
            <a:off x="3077953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7" name="Arrow: Chevron 436">
            <a:extLst>
              <a:ext uri="{FF2B5EF4-FFF2-40B4-BE49-F238E27FC236}">
                <a16:creationId xmlns:a16="http://schemas.microsoft.com/office/drawing/2014/main" id="{75194644-C33E-5484-6140-A670DB8A70CF}"/>
              </a:ext>
            </a:extLst>
          </p:cNvPr>
          <p:cNvSpPr/>
          <p:nvPr/>
        </p:nvSpPr>
        <p:spPr>
          <a:xfrm>
            <a:off x="3363725" y="262786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8" name="Arrow: Chevron 437">
            <a:extLst>
              <a:ext uri="{FF2B5EF4-FFF2-40B4-BE49-F238E27FC236}">
                <a16:creationId xmlns:a16="http://schemas.microsoft.com/office/drawing/2014/main" id="{981495D9-BBCA-96A8-CA5D-D7941DECA7E4}"/>
              </a:ext>
            </a:extLst>
          </p:cNvPr>
          <p:cNvSpPr/>
          <p:nvPr/>
        </p:nvSpPr>
        <p:spPr>
          <a:xfrm>
            <a:off x="3632431" y="262785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9" name="Arrow: Chevron 438">
            <a:extLst>
              <a:ext uri="{FF2B5EF4-FFF2-40B4-BE49-F238E27FC236}">
                <a16:creationId xmlns:a16="http://schemas.microsoft.com/office/drawing/2014/main" id="{EBB42910-5FD6-4EAA-1784-FC7E72E2DF83}"/>
              </a:ext>
            </a:extLst>
          </p:cNvPr>
          <p:cNvSpPr/>
          <p:nvPr/>
        </p:nvSpPr>
        <p:spPr>
          <a:xfrm>
            <a:off x="3901136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0" name="Arrow: Chevron 439">
            <a:extLst>
              <a:ext uri="{FF2B5EF4-FFF2-40B4-BE49-F238E27FC236}">
                <a16:creationId xmlns:a16="http://schemas.microsoft.com/office/drawing/2014/main" id="{A76FE0A7-BE96-769E-B37E-13C21ABBDD3E}"/>
              </a:ext>
            </a:extLst>
          </p:cNvPr>
          <p:cNvSpPr/>
          <p:nvPr/>
        </p:nvSpPr>
        <p:spPr>
          <a:xfrm>
            <a:off x="4169842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1" name="Arrow: Chevron 440">
            <a:extLst>
              <a:ext uri="{FF2B5EF4-FFF2-40B4-BE49-F238E27FC236}">
                <a16:creationId xmlns:a16="http://schemas.microsoft.com/office/drawing/2014/main" id="{1543DA4E-6876-0175-A054-0983D226D996}"/>
              </a:ext>
            </a:extLst>
          </p:cNvPr>
          <p:cNvSpPr/>
          <p:nvPr/>
        </p:nvSpPr>
        <p:spPr>
          <a:xfrm>
            <a:off x="4441107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2" name="Arrow: Chevron 441">
            <a:extLst>
              <a:ext uri="{FF2B5EF4-FFF2-40B4-BE49-F238E27FC236}">
                <a16:creationId xmlns:a16="http://schemas.microsoft.com/office/drawing/2014/main" id="{26214EBD-0C50-B35C-D0F0-FDF9710BD35C}"/>
              </a:ext>
            </a:extLst>
          </p:cNvPr>
          <p:cNvSpPr/>
          <p:nvPr/>
        </p:nvSpPr>
        <p:spPr>
          <a:xfrm>
            <a:off x="4723912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3" name="Arrow: Chevron 442">
            <a:extLst>
              <a:ext uri="{FF2B5EF4-FFF2-40B4-BE49-F238E27FC236}">
                <a16:creationId xmlns:a16="http://schemas.microsoft.com/office/drawing/2014/main" id="{584E493E-AFEE-622C-D734-587C161EFF43}"/>
              </a:ext>
            </a:extLst>
          </p:cNvPr>
          <p:cNvSpPr/>
          <p:nvPr/>
        </p:nvSpPr>
        <p:spPr>
          <a:xfrm>
            <a:off x="5009684" y="262786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4" name="Arrow: Chevron 443">
            <a:extLst>
              <a:ext uri="{FF2B5EF4-FFF2-40B4-BE49-F238E27FC236}">
                <a16:creationId xmlns:a16="http://schemas.microsoft.com/office/drawing/2014/main" id="{4BF07D72-9987-2F50-D0F0-5406A440CA4B}"/>
              </a:ext>
            </a:extLst>
          </p:cNvPr>
          <p:cNvSpPr/>
          <p:nvPr/>
        </p:nvSpPr>
        <p:spPr>
          <a:xfrm>
            <a:off x="5278390" y="262785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6" name="Arrow: Chevron 445">
            <a:extLst>
              <a:ext uri="{FF2B5EF4-FFF2-40B4-BE49-F238E27FC236}">
                <a16:creationId xmlns:a16="http://schemas.microsoft.com/office/drawing/2014/main" id="{EBC9A66B-F12B-F012-B569-0E64402F6F62}"/>
              </a:ext>
            </a:extLst>
          </p:cNvPr>
          <p:cNvSpPr/>
          <p:nvPr/>
        </p:nvSpPr>
        <p:spPr>
          <a:xfrm>
            <a:off x="5547095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7" name="Arrow: Chevron 446">
            <a:extLst>
              <a:ext uri="{FF2B5EF4-FFF2-40B4-BE49-F238E27FC236}">
                <a16:creationId xmlns:a16="http://schemas.microsoft.com/office/drawing/2014/main" id="{69B65F65-632A-E1E9-7FFF-8F5E7232DAD0}"/>
              </a:ext>
            </a:extLst>
          </p:cNvPr>
          <p:cNvSpPr/>
          <p:nvPr/>
        </p:nvSpPr>
        <p:spPr>
          <a:xfrm>
            <a:off x="5815801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8" name="Arrow: Chevron 447">
            <a:extLst>
              <a:ext uri="{FF2B5EF4-FFF2-40B4-BE49-F238E27FC236}">
                <a16:creationId xmlns:a16="http://schemas.microsoft.com/office/drawing/2014/main" id="{77F1CB1C-9321-82DB-887F-BDDBD8C7B8E9}"/>
              </a:ext>
            </a:extLst>
          </p:cNvPr>
          <p:cNvSpPr/>
          <p:nvPr/>
        </p:nvSpPr>
        <p:spPr>
          <a:xfrm>
            <a:off x="6087066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9" name="Arrow: Chevron 448">
            <a:extLst>
              <a:ext uri="{FF2B5EF4-FFF2-40B4-BE49-F238E27FC236}">
                <a16:creationId xmlns:a16="http://schemas.microsoft.com/office/drawing/2014/main" id="{D13DC365-371F-431A-84F1-3B252971136E}"/>
              </a:ext>
            </a:extLst>
          </p:cNvPr>
          <p:cNvSpPr/>
          <p:nvPr/>
        </p:nvSpPr>
        <p:spPr>
          <a:xfrm rot="10800000">
            <a:off x="2573859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0" name="Arrow: Chevron 449">
            <a:extLst>
              <a:ext uri="{FF2B5EF4-FFF2-40B4-BE49-F238E27FC236}">
                <a16:creationId xmlns:a16="http://schemas.microsoft.com/office/drawing/2014/main" id="{0FB01225-B602-DB71-20CB-3B0D690E956E}"/>
              </a:ext>
            </a:extLst>
          </p:cNvPr>
          <p:cNvSpPr/>
          <p:nvPr/>
        </p:nvSpPr>
        <p:spPr>
          <a:xfrm rot="10800000">
            <a:off x="2859631" y="297036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1" name="Arrow: Chevron 450">
            <a:extLst>
              <a:ext uri="{FF2B5EF4-FFF2-40B4-BE49-F238E27FC236}">
                <a16:creationId xmlns:a16="http://schemas.microsoft.com/office/drawing/2014/main" id="{7CF9BCFC-3025-0680-AA9D-F25E4FD42650}"/>
              </a:ext>
            </a:extLst>
          </p:cNvPr>
          <p:cNvSpPr/>
          <p:nvPr/>
        </p:nvSpPr>
        <p:spPr>
          <a:xfrm rot="10800000">
            <a:off x="3128337" y="297036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2" name="Arrow: Chevron 451">
            <a:extLst>
              <a:ext uri="{FF2B5EF4-FFF2-40B4-BE49-F238E27FC236}">
                <a16:creationId xmlns:a16="http://schemas.microsoft.com/office/drawing/2014/main" id="{A45E9925-6BF4-0775-841E-7EDD0320B594}"/>
              </a:ext>
            </a:extLst>
          </p:cNvPr>
          <p:cNvSpPr/>
          <p:nvPr/>
        </p:nvSpPr>
        <p:spPr>
          <a:xfrm rot="10800000">
            <a:off x="3397042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3" name="Arrow: Chevron 452">
            <a:extLst>
              <a:ext uri="{FF2B5EF4-FFF2-40B4-BE49-F238E27FC236}">
                <a16:creationId xmlns:a16="http://schemas.microsoft.com/office/drawing/2014/main" id="{204C245B-E1E2-3723-78AE-76DF5647BF7D}"/>
              </a:ext>
            </a:extLst>
          </p:cNvPr>
          <p:cNvSpPr/>
          <p:nvPr/>
        </p:nvSpPr>
        <p:spPr>
          <a:xfrm rot="10800000">
            <a:off x="3665748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4" name="Arrow: Chevron 453">
            <a:extLst>
              <a:ext uri="{FF2B5EF4-FFF2-40B4-BE49-F238E27FC236}">
                <a16:creationId xmlns:a16="http://schemas.microsoft.com/office/drawing/2014/main" id="{976078F3-A06C-227C-FFB4-91325F804130}"/>
              </a:ext>
            </a:extLst>
          </p:cNvPr>
          <p:cNvSpPr/>
          <p:nvPr/>
        </p:nvSpPr>
        <p:spPr>
          <a:xfrm rot="10800000">
            <a:off x="3937013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5" name="Arrow: Chevron 454">
            <a:extLst>
              <a:ext uri="{FF2B5EF4-FFF2-40B4-BE49-F238E27FC236}">
                <a16:creationId xmlns:a16="http://schemas.microsoft.com/office/drawing/2014/main" id="{8EFD201D-1EF3-69D8-ED6F-1DDC71F093B0}"/>
              </a:ext>
            </a:extLst>
          </p:cNvPr>
          <p:cNvSpPr/>
          <p:nvPr/>
        </p:nvSpPr>
        <p:spPr>
          <a:xfrm rot="10800000">
            <a:off x="4222208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6" name="Arrow: Chevron 455">
            <a:extLst>
              <a:ext uri="{FF2B5EF4-FFF2-40B4-BE49-F238E27FC236}">
                <a16:creationId xmlns:a16="http://schemas.microsoft.com/office/drawing/2014/main" id="{85A0835E-EB11-E736-EB96-277476074BDD}"/>
              </a:ext>
            </a:extLst>
          </p:cNvPr>
          <p:cNvSpPr/>
          <p:nvPr/>
        </p:nvSpPr>
        <p:spPr>
          <a:xfrm rot="10800000">
            <a:off x="4507980" y="297036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7" name="Arrow: Chevron 456">
            <a:extLst>
              <a:ext uri="{FF2B5EF4-FFF2-40B4-BE49-F238E27FC236}">
                <a16:creationId xmlns:a16="http://schemas.microsoft.com/office/drawing/2014/main" id="{9B5FE4DB-BAB3-0872-8A85-D097D0AF34AB}"/>
              </a:ext>
            </a:extLst>
          </p:cNvPr>
          <p:cNvSpPr/>
          <p:nvPr/>
        </p:nvSpPr>
        <p:spPr>
          <a:xfrm rot="10800000">
            <a:off x="4776686" y="297036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8" name="Arrow: Chevron 457">
            <a:extLst>
              <a:ext uri="{FF2B5EF4-FFF2-40B4-BE49-F238E27FC236}">
                <a16:creationId xmlns:a16="http://schemas.microsoft.com/office/drawing/2014/main" id="{43328591-0661-4CA7-4835-BCDFCB368A15}"/>
              </a:ext>
            </a:extLst>
          </p:cNvPr>
          <p:cNvSpPr/>
          <p:nvPr/>
        </p:nvSpPr>
        <p:spPr>
          <a:xfrm rot="10800000">
            <a:off x="5045391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9" name="Arrow: Chevron 458">
            <a:extLst>
              <a:ext uri="{FF2B5EF4-FFF2-40B4-BE49-F238E27FC236}">
                <a16:creationId xmlns:a16="http://schemas.microsoft.com/office/drawing/2014/main" id="{33206778-2F59-B579-EC3E-517696A4E19E}"/>
              </a:ext>
            </a:extLst>
          </p:cNvPr>
          <p:cNvSpPr/>
          <p:nvPr/>
        </p:nvSpPr>
        <p:spPr>
          <a:xfrm rot="10800000">
            <a:off x="5314097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0" name="Arrow: Chevron 459">
            <a:extLst>
              <a:ext uri="{FF2B5EF4-FFF2-40B4-BE49-F238E27FC236}">
                <a16:creationId xmlns:a16="http://schemas.microsoft.com/office/drawing/2014/main" id="{A7A424B1-26E9-4B93-5058-E5FF47C195B7}"/>
              </a:ext>
            </a:extLst>
          </p:cNvPr>
          <p:cNvSpPr/>
          <p:nvPr/>
        </p:nvSpPr>
        <p:spPr>
          <a:xfrm rot="10800000">
            <a:off x="5585362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1" name="Arrow: Chevron 460">
            <a:extLst>
              <a:ext uri="{FF2B5EF4-FFF2-40B4-BE49-F238E27FC236}">
                <a16:creationId xmlns:a16="http://schemas.microsoft.com/office/drawing/2014/main" id="{D56C9544-D6E9-9DF3-1C9C-DCD2FB0E728E}"/>
              </a:ext>
            </a:extLst>
          </p:cNvPr>
          <p:cNvSpPr/>
          <p:nvPr/>
        </p:nvSpPr>
        <p:spPr>
          <a:xfrm rot="10800000">
            <a:off x="5868167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2" name="Arrow: Chevron 461">
            <a:extLst>
              <a:ext uri="{FF2B5EF4-FFF2-40B4-BE49-F238E27FC236}">
                <a16:creationId xmlns:a16="http://schemas.microsoft.com/office/drawing/2014/main" id="{EA3F9B18-CE32-E9DB-A812-8E4C21C797AA}"/>
              </a:ext>
            </a:extLst>
          </p:cNvPr>
          <p:cNvSpPr/>
          <p:nvPr/>
        </p:nvSpPr>
        <p:spPr>
          <a:xfrm rot="10800000">
            <a:off x="6153939" y="297036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3" name="Arrow: Chevron 462">
            <a:extLst>
              <a:ext uri="{FF2B5EF4-FFF2-40B4-BE49-F238E27FC236}">
                <a16:creationId xmlns:a16="http://schemas.microsoft.com/office/drawing/2014/main" id="{CBBA402A-9C22-81D5-2D19-2D6050F7D26A}"/>
              </a:ext>
            </a:extLst>
          </p:cNvPr>
          <p:cNvSpPr/>
          <p:nvPr/>
        </p:nvSpPr>
        <p:spPr>
          <a:xfrm rot="10800000">
            <a:off x="6422645" y="297036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4" name="Arrow: Chevron 463">
            <a:extLst>
              <a:ext uri="{FF2B5EF4-FFF2-40B4-BE49-F238E27FC236}">
                <a16:creationId xmlns:a16="http://schemas.microsoft.com/office/drawing/2014/main" id="{46F92E68-232F-753C-A2CE-DF9414961633}"/>
              </a:ext>
            </a:extLst>
          </p:cNvPr>
          <p:cNvSpPr/>
          <p:nvPr/>
        </p:nvSpPr>
        <p:spPr>
          <a:xfrm rot="10800000">
            <a:off x="6691350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5" name="Arrow: Chevron 464">
            <a:extLst>
              <a:ext uri="{FF2B5EF4-FFF2-40B4-BE49-F238E27FC236}">
                <a16:creationId xmlns:a16="http://schemas.microsoft.com/office/drawing/2014/main" id="{18A370AF-5BE4-90E4-E46C-A7E0B9975F11}"/>
              </a:ext>
            </a:extLst>
          </p:cNvPr>
          <p:cNvSpPr/>
          <p:nvPr/>
        </p:nvSpPr>
        <p:spPr>
          <a:xfrm rot="10800000">
            <a:off x="6960056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6" name="Arrow: Chevron 465">
            <a:extLst>
              <a:ext uri="{FF2B5EF4-FFF2-40B4-BE49-F238E27FC236}">
                <a16:creationId xmlns:a16="http://schemas.microsoft.com/office/drawing/2014/main" id="{CA4D227B-3C5C-0A4B-91C8-CA8AE8C08D11}"/>
              </a:ext>
            </a:extLst>
          </p:cNvPr>
          <p:cNvSpPr/>
          <p:nvPr/>
        </p:nvSpPr>
        <p:spPr>
          <a:xfrm rot="10800000">
            <a:off x="7231321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pic>
        <p:nvPicPr>
          <p:cNvPr id="467" name="Picture 466">
            <a:extLst>
              <a:ext uri="{FF2B5EF4-FFF2-40B4-BE49-F238E27FC236}">
                <a16:creationId xmlns:a16="http://schemas.microsoft.com/office/drawing/2014/main" id="{08D11B1B-32E2-364E-3B9C-D9183F0D8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157" y="3219084"/>
            <a:ext cx="776211" cy="319342"/>
          </a:xfrm>
          <a:prstGeom prst="rect">
            <a:avLst/>
          </a:prstGeom>
        </p:spPr>
      </p:pic>
      <p:pic>
        <p:nvPicPr>
          <p:cNvPr id="468" name="Picture 467">
            <a:extLst>
              <a:ext uri="{FF2B5EF4-FFF2-40B4-BE49-F238E27FC236}">
                <a16:creationId xmlns:a16="http://schemas.microsoft.com/office/drawing/2014/main" id="{169249AE-3DB8-4C3F-F10D-73927ED86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95" y="2941033"/>
            <a:ext cx="804969" cy="268323"/>
          </a:xfrm>
          <a:prstGeom prst="rect">
            <a:avLst/>
          </a:prstGeom>
        </p:spPr>
      </p:pic>
      <p:pic>
        <p:nvPicPr>
          <p:cNvPr id="469" name="Picture 468">
            <a:extLst>
              <a:ext uri="{FF2B5EF4-FFF2-40B4-BE49-F238E27FC236}">
                <a16:creationId xmlns:a16="http://schemas.microsoft.com/office/drawing/2014/main" id="{C34B82C2-F1BE-8610-6DC1-17AFE8BF28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6515" y="1711750"/>
            <a:ext cx="804968" cy="360000"/>
          </a:xfrm>
          <a:prstGeom prst="rect">
            <a:avLst/>
          </a:prstGeom>
        </p:spPr>
      </p:pic>
      <p:pic>
        <p:nvPicPr>
          <p:cNvPr id="470" name="Picture 469">
            <a:extLst>
              <a:ext uri="{FF2B5EF4-FFF2-40B4-BE49-F238E27FC236}">
                <a16:creationId xmlns:a16="http://schemas.microsoft.com/office/drawing/2014/main" id="{520AE08B-D535-FB87-3B0B-8B8355D5217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28207" y="1676698"/>
            <a:ext cx="776211" cy="291908"/>
          </a:xfrm>
          <a:prstGeom prst="rect">
            <a:avLst/>
          </a:prstGeom>
        </p:spPr>
      </p:pic>
      <p:sp>
        <p:nvSpPr>
          <p:cNvPr id="471" name="Free-form: Shape 470">
            <a:extLst>
              <a:ext uri="{FF2B5EF4-FFF2-40B4-BE49-F238E27FC236}">
                <a16:creationId xmlns:a16="http://schemas.microsoft.com/office/drawing/2014/main" id="{0AB87471-B821-F557-A131-43BEB9825F82}"/>
              </a:ext>
            </a:extLst>
          </p:cNvPr>
          <p:cNvSpPr/>
          <p:nvPr/>
        </p:nvSpPr>
        <p:spPr>
          <a:xfrm>
            <a:off x="654039" y="1935804"/>
            <a:ext cx="553837" cy="412210"/>
          </a:xfrm>
          <a:custGeom>
            <a:avLst/>
            <a:gdLst>
              <a:gd name="connsiteX0" fmla="*/ 233554 w 476745"/>
              <a:gd name="connsiteY0" fmla="*/ 0 h 448842"/>
              <a:gd name="connsiteX1" fmla="*/ 90 w 476745"/>
              <a:gd name="connsiteY1" fmla="*/ 155643 h 448842"/>
              <a:gd name="connsiteX2" fmla="*/ 209235 w 476745"/>
              <a:gd name="connsiteY2" fmla="*/ 418290 h 448842"/>
              <a:gd name="connsiteX3" fmla="*/ 476745 w 476745"/>
              <a:gd name="connsiteY3" fmla="*/ 432881 h 448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745" h="448842">
                <a:moveTo>
                  <a:pt x="233554" y="0"/>
                </a:moveTo>
                <a:cubicBezTo>
                  <a:pt x="118848" y="42964"/>
                  <a:pt x="4143" y="85928"/>
                  <a:pt x="90" y="155643"/>
                </a:cubicBezTo>
                <a:cubicBezTo>
                  <a:pt x="-3963" y="225358"/>
                  <a:pt x="129793" y="372084"/>
                  <a:pt x="209235" y="418290"/>
                </a:cubicBezTo>
                <a:cubicBezTo>
                  <a:pt x="288677" y="464496"/>
                  <a:pt x="382711" y="448688"/>
                  <a:pt x="476745" y="432881"/>
                </a:cubicBezTo>
              </a:path>
            </a:pathLst>
          </a:custGeom>
          <a:noFill/>
          <a:ln>
            <a:solidFill>
              <a:schemeClr val="accent1">
                <a:shade val="15000"/>
              </a:schemeClr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72" name="Free-form: Shape 471">
            <a:extLst>
              <a:ext uri="{FF2B5EF4-FFF2-40B4-BE49-F238E27FC236}">
                <a16:creationId xmlns:a16="http://schemas.microsoft.com/office/drawing/2014/main" id="{B6B2DC2D-2D06-0574-DBE4-00D4578A6377}"/>
              </a:ext>
            </a:extLst>
          </p:cNvPr>
          <p:cNvSpPr/>
          <p:nvPr/>
        </p:nvSpPr>
        <p:spPr>
          <a:xfrm>
            <a:off x="7646621" y="1979579"/>
            <a:ext cx="776211" cy="450571"/>
          </a:xfrm>
          <a:custGeom>
            <a:avLst/>
            <a:gdLst>
              <a:gd name="connsiteX0" fmla="*/ 369651 w 682103"/>
              <a:gd name="connsiteY0" fmla="*/ 0 h 507274"/>
              <a:gd name="connsiteX1" fmla="*/ 680936 w 682103"/>
              <a:gd name="connsiteY1" fmla="*/ 194553 h 507274"/>
              <a:gd name="connsiteX2" fmla="*/ 457200 w 682103"/>
              <a:gd name="connsiteY2" fmla="*/ 496111 h 507274"/>
              <a:gd name="connsiteX3" fmla="*/ 0 w 682103"/>
              <a:gd name="connsiteY3" fmla="*/ 413425 h 50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103" h="507274">
                <a:moveTo>
                  <a:pt x="369651" y="0"/>
                </a:moveTo>
                <a:cubicBezTo>
                  <a:pt x="517998" y="55934"/>
                  <a:pt x="666345" y="111868"/>
                  <a:pt x="680936" y="194553"/>
                </a:cubicBezTo>
                <a:cubicBezTo>
                  <a:pt x="695527" y="277238"/>
                  <a:pt x="570689" y="459632"/>
                  <a:pt x="457200" y="496111"/>
                </a:cubicBezTo>
                <a:cubicBezTo>
                  <a:pt x="343711" y="532590"/>
                  <a:pt x="171855" y="473007"/>
                  <a:pt x="0" y="413425"/>
                </a:cubicBezTo>
              </a:path>
            </a:pathLst>
          </a:custGeom>
          <a:noFill/>
          <a:ln>
            <a:solidFill>
              <a:schemeClr val="accent1">
                <a:shade val="15000"/>
              </a:schemeClr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73" name="Free-form: Shape 472">
            <a:extLst>
              <a:ext uri="{FF2B5EF4-FFF2-40B4-BE49-F238E27FC236}">
                <a16:creationId xmlns:a16="http://schemas.microsoft.com/office/drawing/2014/main" id="{D45273B1-FBFD-F785-88FC-21A878CFE4C6}"/>
              </a:ext>
            </a:extLst>
          </p:cNvPr>
          <p:cNvSpPr/>
          <p:nvPr/>
        </p:nvSpPr>
        <p:spPr>
          <a:xfrm>
            <a:off x="673584" y="2674497"/>
            <a:ext cx="676073" cy="200026"/>
          </a:xfrm>
          <a:custGeom>
            <a:avLst/>
            <a:gdLst>
              <a:gd name="connsiteX0" fmla="*/ 0 w 598251"/>
              <a:gd name="connsiteY0" fmla="*/ 253758 h 253758"/>
              <a:gd name="connsiteX1" fmla="*/ 325877 w 598251"/>
              <a:gd name="connsiteY1" fmla="*/ 5702 h 253758"/>
              <a:gd name="connsiteX2" fmla="*/ 598251 w 598251"/>
              <a:gd name="connsiteY2" fmla="*/ 73796 h 253758"/>
              <a:gd name="connsiteX3" fmla="*/ 598251 w 598251"/>
              <a:gd name="connsiteY3" fmla="*/ 73796 h 25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251" h="253758">
                <a:moveTo>
                  <a:pt x="0" y="253758"/>
                </a:moveTo>
                <a:cubicBezTo>
                  <a:pt x="113084" y="144727"/>
                  <a:pt x="226169" y="35696"/>
                  <a:pt x="325877" y="5702"/>
                </a:cubicBezTo>
                <a:cubicBezTo>
                  <a:pt x="425586" y="-24292"/>
                  <a:pt x="598251" y="73796"/>
                  <a:pt x="598251" y="73796"/>
                </a:cubicBezTo>
                <a:lnTo>
                  <a:pt x="598251" y="73796"/>
                </a:lnTo>
              </a:path>
            </a:pathLst>
          </a:custGeom>
          <a:noFill/>
          <a:ln w="25400"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74" name="Free-form: Shape 473">
            <a:extLst>
              <a:ext uri="{FF2B5EF4-FFF2-40B4-BE49-F238E27FC236}">
                <a16:creationId xmlns:a16="http://schemas.microsoft.com/office/drawing/2014/main" id="{8EB2960F-FABB-F982-35BB-7B099DAAFCEF}"/>
              </a:ext>
            </a:extLst>
          </p:cNvPr>
          <p:cNvSpPr/>
          <p:nvPr/>
        </p:nvSpPr>
        <p:spPr>
          <a:xfrm>
            <a:off x="7628861" y="2947069"/>
            <a:ext cx="669785" cy="219284"/>
          </a:xfrm>
          <a:custGeom>
            <a:avLst/>
            <a:gdLst>
              <a:gd name="connsiteX0" fmla="*/ 569068 w 669785"/>
              <a:gd name="connsiteY0" fmla="*/ 219284 h 219284"/>
              <a:gd name="connsiteX1" fmla="*/ 651753 w 669785"/>
              <a:gd name="connsiteY1" fmla="*/ 29595 h 219284"/>
              <a:gd name="connsiteX2" fmla="*/ 262647 w 669785"/>
              <a:gd name="connsiteY2" fmla="*/ 5276 h 219284"/>
              <a:gd name="connsiteX3" fmla="*/ 0 w 669785"/>
              <a:gd name="connsiteY3" fmla="*/ 78233 h 219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785" h="219284">
                <a:moveTo>
                  <a:pt x="569068" y="219284"/>
                </a:moveTo>
                <a:cubicBezTo>
                  <a:pt x="635945" y="142273"/>
                  <a:pt x="702823" y="65263"/>
                  <a:pt x="651753" y="29595"/>
                </a:cubicBezTo>
                <a:cubicBezTo>
                  <a:pt x="600683" y="-6073"/>
                  <a:pt x="371273" y="-2830"/>
                  <a:pt x="262647" y="5276"/>
                </a:cubicBezTo>
                <a:cubicBezTo>
                  <a:pt x="154021" y="13382"/>
                  <a:pt x="77010" y="45807"/>
                  <a:pt x="0" y="78233"/>
                </a:cubicBezTo>
              </a:path>
            </a:pathLst>
          </a:custGeom>
          <a:noFill/>
          <a:ln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6C6D27-98D1-777A-B9E0-85643194B5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685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882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Centriranje tokom mikrotubula</a:t>
            </a:r>
            <a:endParaRPr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4A107919-837D-BAC4-C6B6-A29A4A7AD193}"/>
              </a:ext>
            </a:extLst>
          </p:cNvPr>
          <p:cNvSpPr/>
          <p:nvPr/>
        </p:nvSpPr>
        <p:spPr>
          <a:xfrm>
            <a:off x="1413115" y="226144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6D5D4736-697F-3E31-944D-B33D28C3D2A5}"/>
              </a:ext>
            </a:extLst>
          </p:cNvPr>
          <p:cNvSpPr/>
          <p:nvPr/>
        </p:nvSpPr>
        <p:spPr>
          <a:xfrm>
            <a:off x="1698887" y="226145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46D83496-4B42-9617-CFFD-2FECC019BBD4}"/>
              </a:ext>
            </a:extLst>
          </p:cNvPr>
          <p:cNvSpPr/>
          <p:nvPr/>
        </p:nvSpPr>
        <p:spPr>
          <a:xfrm>
            <a:off x="1967593" y="226145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7B8C829-A940-F6A6-A069-B294EC225E18}"/>
              </a:ext>
            </a:extLst>
          </p:cNvPr>
          <p:cNvSpPr/>
          <p:nvPr/>
        </p:nvSpPr>
        <p:spPr>
          <a:xfrm>
            <a:off x="2236298" y="226145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CBC9FE6E-AC60-B573-D780-3810605B035C}"/>
              </a:ext>
            </a:extLst>
          </p:cNvPr>
          <p:cNvSpPr/>
          <p:nvPr/>
        </p:nvSpPr>
        <p:spPr>
          <a:xfrm>
            <a:off x="2505004" y="226145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962C9D98-B711-54D0-705E-E153D8035858}"/>
              </a:ext>
            </a:extLst>
          </p:cNvPr>
          <p:cNvSpPr/>
          <p:nvPr/>
        </p:nvSpPr>
        <p:spPr>
          <a:xfrm>
            <a:off x="2776269" y="226144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D0B9F08-50EA-9387-CEA7-91EC09B35CED}"/>
              </a:ext>
            </a:extLst>
          </p:cNvPr>
          <p:cNvSpPr/>
          <p:nvPr/>
        </p:nvSpPr>
        <p:spPr>
          <a:xfrm>
            <a:off x="3059481" y="2248815"/>
            <a:ext cx="205239" cy="205239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BE20F1D-8164-D275-5341-F85EAAF838B1}"/>
              </a:ext>
            </a:extLst>
          </p:cNvPr>
          <p:cNvSpPr/>
          <p:nvPr/>
        </p:nvSpPr>
        <p:spPr>
          <a:xfrm>
            <a:off x="3460848" y="2248815"/>
            <a:ext cx="205239" cy="205239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C08A80C-BBD4-B4C4-822B-769360D6AE48}"/>
              </a:ext>
            </a:extLst>
          </p:cNvPr>
          <p:cNvCxnSpPr>
            <a:cxnSpLocks/>
          </p:cNvCxnSpPr>
          <p:nvPr/>
        </p:nvCxnSpPr>
        <p:spPr>
          <a:xfrm>
            <a:off x="3402065" y="2237544"/>
            <a:ext cx="27005" cy="2022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A78FB5B-E1F0-6FBB-E3AF-457816C1990E}"/>
              </a:ext>
            </a:extLst>
          </p:cNvPr>
          <p:cNvCxnSpPr>
            <a:cxnSpLocks/>
          </p:cNvCxnSpPr>
          <p:nvPr/>
        </p:nvCxnSpPr>
        <p:spPr>
          <a:xfrm flipH="1">
            <a:off x="3378958" y="2243324"/>
            <a:ext cx="23108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A4C6ED8-F4DD-FA93-892F-69A13A8BBF1B}"/>
              </a:ext>
            </a:extLst>
          </p:cNvPr>
          <p:cNvCxnSpPr>
            <a:cxnSpLocks/>
          </p:cNvCxnSpPr>
          <p:nvPr/>
        </p:nvCxnSpPr>
        <p:spPr>
          <a:xfrm>
            <a:off x="3351953" y="2237544"/>
            <a:ext cx="27005" cy="2022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A61A1C-AAB2-24C3-1C4A-4EE68DCAEC8F}"/>
              </a:ext>
            </a:extLst>
          </p:cNvPr>
          <p:cNvCxnSpPr>
            <a:cxnSpLocks/>
          </p:cNvCxnSpPr>
          <p:nvPr/>
        </p:nvCxnSpPr>
        <p:spPr>
          <a:xfrm flipH="1">
            <a:off x="3328846" y="2243324"/>
            <a:ext cx="23108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562879D-A946-A267-3D29-E8FFAA98C8A0}"/>
              </a:ext>
            </a:extLst>
          </p:cNvPr>
          <p:cNvCxnSpPr>
            <a:cxnSpLocks/>
          </p:cNvCxnSpPr>
          <p:nvPr/>
        </p:nvCxnSpPr>
        <p:spPr>
          <a:xfrm>
            <a:off x="3301772" y="2240577"/>
            <a:ext cx="27005" cy="2022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453216F-F97C-B4CB-534B-271CBC41F03E}"/>
              </a:ext>
            </a:extLst>
          </p:cNvPr>
          <p:cNvCxnSpPr>
            <a:cxnSpLocks/>
          </p:cNvCxnSpPr>
          <p:nvPr/>
        </p:nvCxnSpPr>
        <p:spPr>
          <a:xfrm flipH="1">
            <a:off x="3278664" y="2246357"/>
            <a:ext cx="23108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46B8EDF-F8D4-03D7-3B11-DEC2AA8205DA}"/>
              </a:ext>
            </a:extLst>
          </p:cNvPr>
          <p:cNvCxnSpPr>
            <a:cxnSpLocks/>
          </p:cNvCxnSpPr>
          <p:nvPr/>
        </p:nvCxnSpPr>
        <p:spPr>
          <a:xfrm flipH="1" flipV="1">
            <a:off x="3264720" y="2341169"/>
            <a:ext cx="13944" cy="9858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8776632-8703-C7D8-E590-629913AA6243}"/>
              </a:ext>
            </a:extLst>
          </p:cNvPr>
          <p:cNvCxnSpPr>
            <a:cxnSpLocks/>
          </p:cNvCxnSpPr>
          <p:nvPr/>
        </p:nvCxnSpPr>
        <p:spPr>
          <a:xfrm flipV="1">
            <a:off x="3429071" y="2243324"/>
            <a:ext cx="22473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60DB530-21F6-04FC-3A29-9A980C033FEE}"/>
              </a:ext>
            </a:extLst>
          </p:cNvPr>
          <p:cNvCxnSpPr>
            <a:cxnSpLocks/>
          </p:cNvCxnSpPr>
          <p:nvPr/>
        </p:nvCxnSpPr>
        <p:spPr>
          <a:xfrm>
            <a:off x="3451543" y="2243324"/>
            <a:ext cx="9305" cy="10124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40CB7AC-3DE2-FC43-4388-E6CBF6A00F5E}"/>
              </a:ext>
            </a:extLst>
          </p:cNvPr>
          <p:cNvSpPr/>
          <p:nvPr/>
        </p:nvSpPr>
        <p:spPr>
          <a:xfrm rot="10800000">
            <a:off x="3697865" y="226144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F0566D9B-3541-BF2A-1772-B72C55F90BE8}"/>
              </a:ext>
            </a:extLst>
          </p:cNvPr>
          <p:cNvSpPr/>
          <p:nvPr/>
        </p:nvSpPr>
        <p:spPr>
          <a:xfrm rot="10800000">
            <a:off x="3983637" y="226145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0" name="Arrow: Chevron 29">
            <a:extLst>
              <a:ext uri="{FF2B5EF4-FFF2-40B4-BE49-F238E27FC236}">
                <a16:creationId xmlns:a16="http://schemas.microsoft.com/office/drawing/2014/main" id="{6934D07B-00D5-B17C-2843-DB497F431B2E}"/>
              </a:ext>
            </a:extLst>
          </p:cNvPr>
          <p:cNvSpPr/>
          <p:nvPr/>
        </p:nvSpPr>
        <p:spPr>
          <a:xfrm rot="10800000">
            <a:off x="4252343" y="226145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1" name="Arrow: Chevron 30">
            <a:extLst>
              <a:ext uri="{FF2B5EF4-FFF2-40B4-BE49-F238E27FC236}">
                <a16:creationId xmlns:a16="http://schemas.microsoft.com/office/drawing/2014/main" id="{CDDA1A1A-1BEB-57F2-B67D-DBC6DD439B81}"/>
              </a:ext>
            </a:extLst>
          </p:cNvPr>
          <p:cNvSpPr/>
          <p:nvPr/>
        </p:nvSpPr>
        <p:spPr>
          <a:xfrm rot="10800000">
            <a:off x="4521048" y="226144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2" name="Arrow: Chevron 31">
            <a:extLst>
              <a:ext uri="{FF2B5EF4-FFF2-40B4-BE49-F238E27FC236}">
                <a16:creationId xmlns:a16="http://schemas.microsoft.com/office/drawing/2014/main" id="{531604FC-F632-A8C9-8E41-1366A88BF605}"/>
              </a:ext>
            </a:extLst>
          </p:cNvPr>
          <p:cNvSpPr/>
          <p:nvPr/>
        </p:nvSpPr>
        <p:spPr>
          <a:xfrm rot="10800000">
            <a:off x="4789754" y="226144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3" name="Arrow: Chevron 32">
            <a:extLst>
              <a:ext uri="{FF2B5EF4-FFF2-40B4-BE49-F238E27FC236}">
                <a16:creationId xmlns:a16="http://schemas.microsoft.com/office/drawing/2014/main" id="{4BE38064-5BB9-245C-88F3-66B67F66A1EA}"/>
              </a:ext>
            </a:extLst>
          </p:cNvPr>
          <p:cNvSpPr/>
          <p:nvPr/>
        </p:nvSpPr>
        <p:spPr>
          <a:xfrm rot="10800000">
            <a:off x="5061019" y="226144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4" name="Arrow: Chevron 33">
            <a:extLst>
              <a:ext uri="{FF2B5EF4-FFF2-40B4-BE49-F238E27FC236}">
                <a16:creationId xmlns:a16="http://schemas.microsoft.com/office/drawing/2014/main" id="{A797EEB2-D462-FE5B-53FD-2D4CC415ECFD}"/>
              </a:ext>
            </a:extLst>
          </p:cNvPr>
          <p:cNvSpPr/>
          <p:nvPr/>
        </p:nvSpPr>
        <p:spPr>
          <a:xfrm rot="10800000">
            <a:off x="5327165" y="22636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5" name="Arrow: Chevron 34">
            <a:extLst>
              <a:ext uri="{FF2B5EF4-FFF2-40B4-BE49-F238E27FC236}">
                <a16:creationId xmlns:a16="http://schemas.microsoft.com/office/drawing/2014/main" id="{0C803812-4AD8-C7D2-1EC6-E0E684F2CAA4}"/>
              </a:ext>
            </a:extLst>
          </p:cNvPr>
          <p:cNvSpPr/>
          <p:nvPr/>
        </p:nvSpPr>
        <p:spPr>
          <a:xfrm rot="10800000">
            <a:off x="5612937" y="226366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88" name="Arrow: Chevron 387">
            <a:extLst>
              <a:ext uri="{FF2B5EF4-FFF2-40B4-BE49-F238E27FC236}">
                <a16:creationId xmlns:a16="http://schemas.microsoft.com/office/drawing/2014/main" id="{D7BCD127-330E-E4D3-199A-5D8504078105}"/>
              </a:ext>
            </a:extLst>
          </p:cNvPr>
          <p:cNvSpPr/>
          <p:nvPr/>
        </p:nvSpPr>
        <p:spPr>
          <a:xfrm rot="10800000">
            <a:off x="5881643" y="226366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89" name="Arrow: Chevron 388">
            <a:extLst>
              <a:ext uri="{FF2B5EF4-FFF2-40B4-BE49-F238E27FC236}">
                <a16:creationId xmlns:a16="http://schemas.microsoft.com/office/drawing/2014/main" id="{A023453C-70EC-AF04-4D49-F51277EF08BC}"/>
              </a:ext>
            </a:extLst>
          </p:cNvPr>
          <p:cNvSpPr/>
          <p:nvPr/>
        </p:nvSpPr>
        <p:spPr>
          <a:xfrm rot="10800000">
            <a:off x="6150348" y="22636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6" name="Arrow: Chevron 425">
            <a:extLst>
              <a:ext uri="{FF2B5EF4-FFF2-40B4-BE49-F238E27FC236}">
                <a16:creationId xmlns:a16="http://schemas.microsoft.com/office/drawing/2014/main" id="{0BD8360D-75A2-55D0-5148-4F3509ADF4C6}"/>
              </a:ext>
            </a:extLst>
          </p:cNvPr>
          <p:cNvSpPr/>
          <p:nvPr/>
        </p:nvSpPr>
        <p:spPr>
          <a:xfrm rot="10800000">
            <a:off x="6419054" y="22636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7" name="Arrow: Chevron 426">
            <a:extLst>
              <a:ext uri="{FF2B5EF4-FFF2-40B4-BE49-F238E27FC236}">
                <a16:creationId xmlns:a16="http://schemas.microsoft.com/office/drawing/2014/main" id="{36E273F8-4263-4B8F-9329-CAC46A568251}"/>
              </a:ext>
            </a:extLst>
          </p:cNvPr>
          <p:cNvSpPr/>
          <p:nvPr/>
        </p:nvSpPr>
        <p:spPr>
          <a:xfrm rot="10800000">
            <a:off x="6690319" y="22636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8" name="Arrow: Chevron 427">
            <a:extLst>
              <a:ext uri="{FF2B5EF4-FFF2-40B4-BE49-F238E27FC236}">
                <a16:creationId xmlns:a16="http://schemas.microsoft.com/office/drawing/2014/main" id="{404AFDBD-2E75-B650-6820-2B4891D4287D}"/>
              </a:ext>
            </a:extLst>
          </p:cNvPr>
          <p:cNvSpPr/>
          <p:nvPr/>
        </p:nvSpPr>
        <p:spPr>
          <a:xfrm rot="10800000">
            <a:off x="6956465" y="226145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9" name="Arrow: Chevron 428">
            <a:extLst>
              <a:ext uri="{FF2B5EF4-FFF2-40B4-BE49-F238E27FC236}">
                <a16:creationId xmlns:a16="http://schemas.microsoft.com/office/drawing/2014/main" id="{938627D4-9CD9-460B-D491-45B896EFD341}"/>
              </a:ext>
            </a:extLst>
          </p:cNvPr>
          <p:cNvSpPr/>
          <p:nvPr/>
        </p:nvSpPr>
        <p:spPr>
          <a:xfrm rot="10800000">
            <a:off x="7225170" y="226144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0" name="Arrow: Chevron 429">
            <a:extLst>
              <a:ext uri="{FF2B5EF4-FFF2-40B4-BE49-F238E27FC236}">
                <a16:creationId xmlns:a16="http://schemas.microsoft.com/office/drawing/2014/main" id="{7E5C9E5B-DCA7-836F-9DCD-7465B125D70B}"/>
              </a:ext>
            </a:extLst>
          </p:cNvPr>
          <p:cNvSpPr/>
          <p:nvPr/>
        </p:nvSpPr>
        <p:spPr>
          <a:xfrm>
            <a:off x="1429604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1" name="Arrow: Chevron 430">
            <a:extLst>
              <a:ext uri="{FF2B5EF4-FFF2-40B4-BE49-F238E27FC236}">
                <a16:creationId xmlns:a16="http://schemas.microsoft.com/office/drawing/2014/main" id="{387D4EB9-1D10-3D9A-999E-FB2CA0D8B3B7}"/>
              </a:ext>
            </a:extLst>
          </p:cNvPr>
          <p:cNvSpPr/>
          <p:nvPr/>
        </p:nvSpPr>
        <p:spPr>
          <a:xfrm>
            <a:off x="1715376" y="262786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2" name="Arrow: Chevron 431">
            <a:extLst>
              <a:ext uri="{FF2B5EF4-FFF2-40B4-BE49-F238E27FC236}">
                <a16:creationId xmlns:a16="http://schemas.microsoft.com/office/drawing/2014/main" id="{7D244AFC-7C17-8881-92B9-7970B7AF036A}"/>
              </a:ext>
            </a:extLst>
          </p:cNvPr>
          <p:cNvSpPr/>
          <p:nvPr/>
        </p:nvSpPr>
        <p:spPr>
          <a:xfrm>
            <a:off x="1984082" y="262785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3" name="Arrow: Chevron 432">
            <a:extLst>
              <a:ext uri="{FF2B5EF4-FFF2-40B4-BE49-F238E27FC236}">
                <a16:creationId xmlns:a16="http://schemas.microsoft.com/office/drawing/2014/main" id="{BC1497C6-865E-E038-6B00-1A14DFF4F9BA}"/>
              </a:ext>
            </a:extLst>
          </p:cNvPr>
          <p:cNvSpPr/>
          <p:nvPr/>
        </p:nvSpPr>
        <p:spPr>
          <a:xfrm>
            <a:off x="2252787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4" name="Arrow: Chevron 433">
            <a:extLst>
              <a:ext uri="{FF2B5EF4-FFF2-40B4-BE49-F238E27FC236}">
                <a16:creationId xmlns:a16="http://schemas.microsoft.com/office/drawing/2014/main" id="{68F69035-FCA5-5143-DE32-03B4BB31C151}"/>
              </a:ext>
            </a:extLst>
          </p:cNvPr>
          <p:cNvSpPr/>
          <p:nvPr/>
        </p:nvSpPr>
        <p:spPr>
          <a:xfrm>
            <a:off x="2521493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5" name="Arrow: Chevron 434">
            <a:extLst>
              <a:ext uri="{FF2B5EF4-FFF2-40B4-BE49-F238E27FC236}">
                <a16:creationId xmlns:a16="http://schemas.microsoft.com/office/drawing/2014/main" id="{16857669-5573-3B44-D1C1-A51629DB3274}"/>
              </a:ext>
            </a:extLst>
          </p:cNvPr>
          <p:cNvSpPr/>
          <p:nvPr/>
        </p:nvSpPr>
        <p:spPr>
          <a:xfrm>
            <a:off x="2792758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6" name="Arrow: Chevron 435">
            <a:extLst>
              <a:ext uri="{FF2B5EF4-FFF2-40B4-BE49-F238E27FC236}">
                <a16:creationId xmlns:a16="http://schemas.microsoft.com/office/drawing/2014/main" id="{B33E2594-3F60-2857-E593-807664CB011E}"/>
              </a:ext>
            </a:extLst>
          </p:cNvPr>
          <p:cNvSpPr/>
          <p:nvPr/>
        </p:nvSpPr>
        <p:spPr>
          <a:xfrm>
            <a:off x="3077953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7" name="Arrow: Chevron 436">
            <a:extLst>
              <a:ext uri="{FF2B5EF4-FFF2-40B4-BE49-F238E27FC236}">
                <a16:creationId xmlns:a16="http://schemas.microsoft.com/office/drawing/2014/main" id="{75194644-C33E-5484-6140-A670DB8A70CF}"/>
              </a:ext>
            </a:extLst>
          </p:cNvPr>
          <p:cNvSpPr/>
          <p:nvPr/>
        </p:nvSpPr>
        <p:spPr>
          <a:xfrm>
            <a:off x="3363725" y="262786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8" name="Arrow: Chevron 437">
            <a:extLst>
              <a:ext uri="{FF2B5EF4-FFF2-40B4-BE49-F238E27FC236}">
                <a16:creationId xmlns:a16="http://schemas.microsoft.com/office/drawing/2014/main" id="{981495D9-BBCA-96A8-CA5D-D7941DECA7E4}"/>
              </a:ext>
            </a:extLst>
          </p:cNvPr>
          <p:cNvSpPr/>
          <p:nvPr/>
        </p:nvSpPr>
        <p:spPr>
          <a:xfrm>
            <a:off x="3632431" y="262785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9" name="Arrow: Chevron 438">
            <a:extLst>
              <a:ext uri="{FF2B5EF4-FFF2-40B4-BE49-F238E27FC236}">
                <a16:creationId xmlns:a16="http://schemas.microsoft.com/office/drawing/2014/main" id="{EBB42910-5FD6-4EAA-1784-FC7E72E2DF83}"/>
              </a:ext>
            </a:extLst>
          </p:cNvPr>
          <p:cNvSpPr/>
          <p:nvPr/>
        </p:nvSpPr>
        <p:spPr>
          <a:xfrm>
            <a:off x="3901136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0" name="Arrow: Chevron 439">
            <a:extLst>
              <a:ext uri="{FF2B5EF4-FFF2-40B4-BE49-F238E27FC236}">
                <a16:creationId xmlns:a16="http://schemas.microsoft.com/office/drawing/2014/main" id="{A76FE0A7-BE96-769E-B37E-13C21ABBDD3E}"/>
              </a:ext>
            </a:extLst>
          </p:cNvPr>
          <p:cNvSpPr/>
          <p:nvPr/>
        </p:nvSpPr>
        <p:spPr>
          <a:xfrm>
            <a:off x="4169842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1" name="Arrow: Chevron 440">
            <a:extLst>
              <a:ext uri="{FF2B5EF4-FFF2-40B4-BE49-F238E27FC236}">
                <a16:creationId xmlns:a16="http://schemas.microsoft.com/office/drawing/2014/main" id="{1543DA4E-6876-0175-A054-0983D226D996}"/>
              </a:ext>
            </a:extLst>
          </p:cNvPr>
          <p:cNvSpPr/>
          <p:nvPr/>
        </p:nvSpPr>
        <p:spPr>
          <a:xfrm>
            <a:off x="4441107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2" name="Arrow: Chevron 441">
            <a:extLst>
              <a:ext uri="{FF2B5EF4-FFF2-40B4-BE49-F238E27FC236}">
                <a16:creationId xmlns:a16="http://schemas.microsoft.com/office/drawing/2014/main" id="{26214EBD-0C50-B35C-D0F0-FDF9710BD35C}"/>
              </a:ext>
            </a:extLst>
          </p:cNvPr>
          <p:cNvSpPr/>
          <p:nvPr/>
        </p:nvSpPr>
        <p:spPr>
          <a:xfrm>
            <a:off x="4723912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3" name="Arrow: Chevron 442">
            <a:extLst>
              <a:ext uri="{FF2B5EF4-FFF2-40B4-BE49-F238E27FC236}">
                <a16:creationId xmlns:a16="http://schemas.microsoft.com/office/drawing/2014/main" id="{584E493E-AFEE-622C-D734-587C161EFF43}"/>
              </a:ext>
            </a:extLst>
          </p:cNvPr>
          <p:cNvSpPr/>
          <p:nvPr/>
        </p:nvSpPr>
        <p:spPr>
          <a:xfrm>
            <a:off x="5009684" y="262786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4" name="Arrow: Chevron 443">
            <a:extLst>
              <a:ext uri="{FF2B5EF4-FFF2-40B4-BE49-F238E27FC236}">
                <a16:creationId xmlns:a16="http://schemas.microsoft.com/office/drawing/2014/main" id="{4BF07D72-9987-2F50-D0F0-5406A440CA4B}"/>
              </a:ext>
            </a:extLst>
          </p:cNvPr>
          <p:cNvSpPr/>
          <p:nvPr/>
        </p:nvSpPr>
        <p:spPr>
          <a:xfrm>
            <a:off x="5278390" y="262785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6" name="Arrow: Chevron 445">
            <a:extLst>
              <a:ext uri="{FF2B5EF4-FFF2-40B4-BE49-F238E27FC236}">
                <a16:creationId xmlns:a16="http://schemas.microsoft.com/office/drawing/2014/main" id="{EBC9A66B-F12B-F012-B569-0E64402F6F62}"/>
              </a:ext>
            </a:extLst>
          </p:cNvPr>
          <p:cNvSpPr/>
          <p:nvPr/>
        </p:nvSpPr>
        <p:spPr>
          <a:xfrm>
            <a:off x="5547095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7" name="Arrow: Chevron 446">
            <a:extLst>
              <a:ext uri="{FF2B5EF4-FFF2-40B4-BE49-F238E27FC236}">
                <a16:creationId xmlns:a16="http://schemas.microsoft.com/office/drawing/2014/main" id="{69B65F65-632A-E1E9-7FFF-8F5E7232DAD0}"/>
              </a:ext>
            </a:extLst>
          </p:cNvPr>
          <p:cNvSpPr/>
          <p:nvPr/>
        </p:nvSpPr>
        <p:spPr>
          <a:xfrm>
            <a:off x="5815801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8" name="Arrow: Chevron 447">
            <a:extLst>
              <a:ext uri="{FF2B5EF4-FFF2-40B4-BE49-F238E27FC236}">
                <a16:creationId xmlns:a16="http://schemas.microsoft.com/office/drawing/2014/main" id="{77F1CB1C-9321-82DB-887F-BDDBD8C7B8E9}"/>
              </a:ext>
            </a:extLst>
          </p:cNvPr>
          <p:cNvSpPr/>
          <p:nvPr/>
        </p:nvSpPr>
        <p:spPr>
          <a:xfrm>
            <a:off x="6087066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9" name="Arrow: Chevron 448">
            <a:extLst>
              <a:ext uri="{FF2B5EF4-FFF2-40B4-BE49-F238E27FC236}">
                <a16:creationId xmlns:a16="http://schemas.microsoft.com/office/drawing/2014/main" id="{D13DC365-371F-431A-84F1-3B252971136E}"/>
              </a:ext>
            </a:extLst>
          </p:cNvPr>
          <p:cNvSpPr/>
          <p:nvPr/>
        </p:nvSpPr>
        <p:spPr>
          <a:xfrm rot="10800000">
            <a:off x="2573859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0" name="Arrow: Chevron 449">
            <a:extLst>
              <a:ext uri="{FF2B5EF4-FFF2-40B4-BE49-F238E27FC236}">
                <a16:creationId xmlns:a16="http://schemas.microsoft.com/office/drawing/2014/main" id="{0FB01225-B602-DB71-20CB-3B0D690E956E}"/>
              </a:ext>
            </a:extLst>
          </p:cNvPr>
          <p:cNvSpPr/>
          <p:nvPr/>
        </p:nvSpPr>
        <p:spPr>
          <a:xfrm rot="10800000">
            <a:off x="2859631" y="297036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1" name="Arrow: Chevron 450">
            <a:extLst>
              <a:ext uri="{FF2B5EF4-FFF2-40B4-BE49-F238E27FC236}">
                <a16:creationId xmlns:a16="http://schemas.microsoft.com/office/drawing/2014/main" id="{7CF9BCFC-3025-0680-AA9D-F25E4FD42650}"/>
              </a:ext>
            </a:extLst>
          </p:cNvPr>
          <p:cNvSpPr/>
          <p:nvPr/>
        </p:nvSpPr>
        <p:spPr>
          <a:xfrm rot="10800000">
            <a:off x="3128337" y="297036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2" name="Arrow: Chevron 451">
            <a:extLst>
              <a:ext uri="{FF2B5EF4-FFF2-40B4-BE49-F238E27FC236}">
                <a16:creationId xmlns:a16="http://schemas.microsoft.com/office/drawing/2014/main" id="{A45E9925-6BF4-0775-841E-7EDD0320B594}"/>
              </a:ext>
            </a:extLst>
          </p:cNvPr>
          <p:cNvSpPr/>
          <p:nvPr/>
        </p:nvSpPr>
        <p:spPr>
          <a:xfrm rot="10800000">
            <a:off x="3397042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3" name="Arrow: Chevron 452">
            <a:extLst>
              <a:ext uri="{FF2B5EF4-FFF2-40B4-BE49-F238E27FC236}">
                <a16:creationId xmlns:a16="http://schemas.microsoft.com/office/drawing/2014/main" id="{204C245B-E1E2-3723-78AE-76DF5647BF7D}"/>
              </a:ext>
            </a:extLst>
          </p:cNvPr>
          <p:cNvSpPr/>
          <p:nvPr/>
        </p:nvSpPr>
        <p:spPr>
          <a:xfrm rot="10800000">
            <a:off x="3665748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4" name="Arrow: Chevron 453">
            <a:extLst>
              <a:ext uri="{FF2B5EF4-FFF2-40B4-BE49-F238E27FC236}">
                <a16:creationId xmlns:a16="http://schemas.microsoft.com/office/drawing/2014/main" id="{976078F3-A06C-227C-FFB4-91325F804130}"/>
              </a:ext>
            </a:extLst>
          </p:cNvPr>
          <p:cNvSpPr/>
          <p:nvPr/>
        </p:nvSpPr>
        <p:spPr>
          <a:xfrm rot="10800000">
            <a:off x="3937013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5" name="Arrow: Chevron 454">
            <a:extLst>
              <a:ext uri="{FF2B5EF4-FFF2-40B4-BE49-F238E27FC236}">
                <a16:creationId xmlns:a16="http://schemas.microsoft.com/office/drawing/2014/main" id="{8EFD201D-1EF3-69D8-ED6F-1DDC71F093B0}"/>
              </a:ext>
            </a:extLst>
          </p:cNvPr>
          <p:cNvSpPr/>
          <p:nvPr/>
        </p:nvSpPr>
        <p:spPr>
          <a:xfrm rot="10800000">
            <a:off x="4222208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6" name="Arrow: Chevron 455">
            <a:extLst>
              <a:ext uri="{FF2B5EF4-FFF2-40B4-BE49-F238E27FC236}">
                <a16:creationId xmlns:a16="http://schemas.microsoft.com/office/drawing/2014/main" id="{85A0835E-EB11-E736-EB96-277476074BDD}"/>
              </a:ext>
            </a:extLst>
          </p:cNvPr>
          <p:cNvSpPr/>
          <p:nvPr/>
        </p:nvSpPr>
        <p:spPr>
          <a:xfrm rot="10800000">
            <a:off x="4507980" y="297036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7" name="Arrow: Chevron 456">
            <a:extLst>
              <a:ext uri="{FF2B5EF4-FFF2-40B4-BE49-F238E27FC236}">
                <a16:creationId xmlns:a16="http://schemas.microsoft.com/office/drawing/2014/main" id="{9B5FE4DB-BAB3-0872-8A85-D097D0AF34AB}"/>
              </a:ext>
            </a:extLst>
          </p:cNvPr>
          <p:cNvSpPr/>
          <p:nvPr/>
        </p:nvSpPr>
        <p:spPr>
          <a:xfrm rot="10800000">
            <a:off x="4776686" y="297036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8" name="Arrow: Chevron 457">
            <a:extLst>
              <a:ext uri="{FF2B5EF4-FFF2-40B4-BE49-F238E27FC236}">
                <a16:creationId xmlns:a16="http://schemas.microsoft.com/office/drawing/2014/main" id="{43328591-0661-4CA7-4835-BCDFCB368A15}"/>
              </a:ext>
            </a:extLst>
          </p:cNvPr>
          <p:cNvSpPr/>
          <p:nvPr/>
        </p:nvSpPr>
        <p:spPr>
          <a:xfrm rot="10800000">
            <a:off x="5045391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9" name="Arrow: Chevron 458">
            <a:extLst>
              <a:ext uri="{FF2B5EF4-FFF2-40B4-BE49-F238E27FC236}">
                <a16:creationId xmlns:a16="http://schemas.microsoft.com/office/drawing/2014/main" id="{33206778-2F59-B579-EC3E-517696A4E19E}"/>
              </a:ext>
            </a:extLst>
          </p:cNvPr>
          <p:cNvSpPr/>
          <p:nvPr/>
        </p:nvSpPr>
        <p:spPr>
          <a:xfrm rot="10800000">
            <a:off x="5314097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0" name="Arrow: Chevron 459">
            <a:extLst>
              <a:ext uri="{FF2B5EF4-FFF2-40B4-BE49-F238E27FC236}">
                <a16:creationId xmlns:a16="http://schemas.microsoft.com/office/drawing/2014/main" id="{A7A424B1-26E9-4B93-5058-E5FF47C195B7}"/>
              </a:ext>
            </a:extLst>
          </p:cNvPr>
          <p:cNvSpPr/>
          <p:nvPr/>
        </p:nvSpPr>
        <p:spPr>
          <a:xfrm rot="10800000">
            <a:off x="5585362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1" name="Arrow: Chevron 460">
            <a:extLst>
              <a:ext uri="{FF2B5EF4-FFF2-40B4-BE49-F238E27FC236}">
                <a16:creationId xmlns:a16="http://schemas.microsoft.com/office/drawing/2014/main" id="{D56C9544-D6E9-9DF3-1C9C-DCD2FB0E728E}"/>
              </a:ext>
            </a:extLst>
          </p:cNvPr>
          <p:cNvSpPr/>
          <p:nvPr/>
        </p:nvSpPr>
        <p:spPr>
          <a:xfrm rot="10800000">
            <a:off x="5868167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2" name="Arrow: Chevron 461">
            <a:extLst>
              <a:ext uri="{FF2B5EF4-FFF2-40B4-BE49-F238E27FC236}">
                <a16:creationId xmlns:a16="http://schemas.microsoft.com/office/drawing/2014/main" id="{EA3F9B18-CE32-E9DB-A812-8E4C21C797AA}"/>
              </a:ext>
            </a:extLst>
          </p:cNvPr>
          <p:cNvSpPr/>
          <p:nvPr/>
        </p:nvSpPr>
        <p:spPr>
          <a:xfrm rot="10800000">
            <a:off x="6153939" y="297036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3" name="Arrow: Chevron 462">
            <a:extLst>
              <a:ext uri="{FF2B5EF4-FFF2-40B4-BE49-F238E27FC236}">
                <a16:creationId xmlns:a16="http://schemas.microsoft.com/office/drawing/2014/main" id="{CBBA402A-9C22-81D5-2D19-2D6050F7D26A}"/>
              </a:ext>
            </a:extLst>
          </p:cNvPr>
          <p:cNvSpPr/>
          <p:nvPr/>
        </p:nvSpPr>
        <p:spPr>
          <a:xfrm rot="10800000">
            <a:off x="6422645" y="297036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4" name="Arrow: Chevron 463">
            <a:extLst>
              <a:ext uri="{FF2B5EF4-FFF2-40B4-BE49-F238E27FC236}">
                <a16:creationId xmlns:a16="http://schemas.microsoft.com/office/drawing/2014/main" id="{46F92E68-232F-753C-A2CE-DF9414961633}"/>
              </a:ext>
            </a:extLst>
          </p:cNvPr>
          <p:cNvSpPr/>
          <p:nvPr/>
        </p:nvSpPr>
        <p:spPr>
          <a:xfrm rot="10800000">
            <a:off x="6691350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5" name="Arrow: Chevron 464">
            <a:extLst>
              <a:ext uri="{FF2B5EF4-FFF2-40B4-BE49-F238E27FC236}">
                <a16:creationId xmlns:a16="http://schemas.microsoft.com/office/drawing/2014/main" id="{18A370AF-5BE4-90E4-E46C-A7E0B9975F11}"/>
              </a:ext>
            </a:extLst>
          </p:cNvPr>
          <p:cNvSpPr/>
          <p:nvPr/>
        </p:nvSpPr>
        <p:spPr>
          <a:xfrm rot="10800000">
            <a:off x="6960056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6" name="Arrow: Chevron 465">
            <a:extLst>
              <a:ext uri="{FF2B5EF4-FFF2-40B4-BE49-F238E27FC236}">
                <a16:creationId xmlns:a16="http://schemas.microsoft.com/office/drawing/2014/main" id="{CA4D227B-3C5C-0A4B-91C8-CA8AE8C08D11}"/>
              </a:ext>
            </a:extLst>
          </p:cNvPr>
          <p:cNvSpPr/>
          <p:nvPr/>
        </p:nvSpPr>
        <p:spPr>
          <a:xfrm rot="10800000">
            <a:off x="7231321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pic>
        <p:nvPicPr>
          <p:cNvPr id="467" name="Picture 466">
            <a:extLst>
              <a:ext uri="{FF2B5EF4-FFF2-40B4-BE49-F238E27FC236}">
                <a16:creationId xmlns:a16="http://schemas.microsoft.com/office/drawing/2014/main" id="{08D11B1B-32E2-364E-3B9C-D9183F0D8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157" y="3219084"/>
            <a:ext cx="776211" cy="319342"/>
          </a:xfrm>
          <a:prstGeom prst="rect">
            <a:avLst/>
          </a:prstGeom>
        </p:spPr>
      </p:pic>
      <p:pic>
        <p:nvPicPr>
          <p:cNvPr id="468" name="Picture 467">
            <a:extLst>
              <a:ext uri="{FF2B5EF4-FFF2-40B4-BE49-F238E27FC236}">
                <a16:creationId xmlns:a16="http://schemas.microsoft.com/office/drawing/2014/main" id="{169249AE-3DB8-4C3F-F10D-73927ED86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95" y="2941033"/>
            <a:ext cx="804969" cy="268323"/>
          </a:xfrm>
          <a:prstGeom prst="rect">
            <a:avLst/>
          </a:prstGeom>
        </p:spPr>
      </p:pic>
      <p:pic>
        <p:nvPicPr>
          <p:cNvPr id="469" name="Picture 468">
            <a:extLst>
              <a:ext uri="{FF2B5EF4-FFF2-40B4-BE49-F238E27FC236}">
                <a16:creationId xmlns:a16="http://schemas.microsoft.com/office/drawing/2014/main" id="{C34B82C2-F1BE-8610-6DC1-17AFE8BF28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6515" y="1711750"/>
            <a:ext cx="804968" cy="360000"/>
          </a:xfrm>
          <a:prstGeom prst="rect">
            <a:avLst/>
          </a:prstGeom>
        </p:spPr>
      </p:pic>
      <p:pic>
        <p:nvPicPr>
          <p:cNvPr id="470" name="Picture 469">
            <a:extLst>
              <a:ext uri="{FF2B5EF4-FFF2-40B4-BE49-F238E27FC236}">
                <a16:creationId xmlns:a16="http://schemas.microsoft.com/office/drawing/2014/main" id="{520AE08B-D535-FB87-3B0B-8B8355D5217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28207" y="1676698"/>
            <a:ext cx="776211" cy="291908"/>
          </a:xfrm>
          <a:prstGeom prst="rect">
            <a:avLst/>
          </a:prstGeom>
        </p:spPr>
      </p:pic>
      <p:sp>
        <p:nvSpPr>
          <p:cNvPr id="471" name="Free-form: Shape 470">
            <a:extLst>
              <a:ext uri="{FF2B5EF4-FFF2-40B4-BE49-F238E27FC236}">
                <a16:creationId xmlns:a16="http://schemas.microsoft.com/office/drawing/2014/main" id="{0AB87471-B821-F557-A131-43BEB9825F82}"/>
              </a:ext>
            </a:extLst>
          </p:cNvPr>
          <p:cNvSpPr/>
          <p:nvPr/>
        </p:nvSpPr>
        <p:spPr>
          <a:xfrm>
            <a:off x="654039" y="1935804"/>
            <a:ext cx="553837" cy="412210"/>
          </a:xfrm>
          <a:custGeom>
            <a:avLst/>
            <a:gdLst>
              <a:gd name="connsiteX0" fmla="*/ 233554 w 476745"/>
              <a:gd name="connsiteY0" fmla="*/ 0 h 448842"/>
              <a:gd name="connsiteX1" fmla="*/ 90 w 476745"/>
              <a:gd name="connsiteY1" fmla="*/ 155643 h 448842"/>
              <a:gd name="connsiteX2" fmla="*/ 209235 w 476745"/>
              <a:gd name="connsiteY2" fmla="*/ 418290 h 448842"/>
              <a:gd name="connsiteX3" fmla="*/ 476745 w 476745"/>
              <a:gd name="connsiteY3" fmla="*/ 432881 h 448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745" h="448842">
                <a:moveTo>
                  <a:pt x="233554" y="0"/>
                </a:moveTo>
                <a:cubicBezTo>
                  <a:pt x="118848" y="42964"/>
                  <a:pt x="4143" y="85928"/>
                  <a:pt x="90" y="155643"/>
                </a:cubicBezTo>
                <a:cubicBezTo>
                  <a:pt x="-3963" y="225358"/>
                  <a:pt x="129793" y="372084"/>
                  <a:pt x="209235" y="418290"/>
                </a:cubicBezTo>
                <a:cubicBezTo>
                  <a:pt x="288677" y="464496"/>
                  <a:pt x="382711" y="448688"/>
                  <a:pt x="476745" y="432881"/>
                </a:cubicBezTo>
              </a:path>
            </a:pathLst>
          </a:custGeom>
          <a:noFill/>
          <a:ln>
            <a:solidFill>
              <a:schemeClr val="accent1">
                <a:shade val="15000"/>
              </a:schemeClr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72" name="Free-form: Shape 471">
            <a:extLst>
              <a:ext uri="{FF2B5EF4-FFF2-40B4-BE49-F238E27FC236}">
                <a16:creationId xmlns:a16="http://schemas.microsoft.com/office/drawing/2014/main" id="{B6B2DC2D-2D06-0574-DBE4-00D4578A6377}"/>
              </a:ext>
            </a:extLst>
          </p:cNvPr>
          <p:cNvSpPr/>
          <p:nvPr/>
        </p:nvSpPr>
        <p:spPr>
          <a:xfrm>
            <a:off x="7646621" y="1979579"/>
            <a:ext cx="776211" cy="450571"/>
          </a:xfrm>
          <a:custGeom>
            <a:avLst/>
            <a:gdLst>
              <a:gd name="connsiteX0" fmla="*/ 369651 w 682103"/>
              <a:gd name="connsiteY0" fmla="*/ 0 h 507274"/>
              <a:gd name="connsiteX1" fmla="*/ 680936 w 682103"/>
              <a:gd name="connsiteY1" fmla="*/ 194553 h 507274"/>
              <a:gd name="connsiteX2" fmla="*/ 457200 w 682103"/>
              <a:gd name="connsiteY2" fmla="*/ 496111 h 507274"/>
              <a:gd name="connsiteX3" fmla="*/ 0 w 682103"/>
              <a:gd name="connsiteY3" fmla="*/ 413425 h 50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103" h="507274">
                <a:moveTo>
                  <a:pt x="369651" y="0"/>
                </a:moveTo>
                <a:cubicBezTo>
                  <a:pt x="517998" y="55934"/>
                  <a:pt x="666345" y="111868"/>
                  <a:pt x="680936" y="194553"/>
                </a:cubicBezTo>
                <a:cubicBezTo>
                  <a:pt x="695527" y="277238"/>
                  <a:pt x="570689" y="459632"/>
                  <a:pt x="457200" y="496111"/>
                </a:cubicBezTo>
                <a:cubicBezTo>
                  <a:pt x="343711" y="532590"/>
                  <a:pt x="171855" y="473007"/>
                  <a:pt x="0" y="413425"/>
                </a:cubicBezTo>
              </a:path>
            </a:pathLst>
          </a:custGeom>
          <a:noFill/>
          <a:ln>
            <a:solidFill>
              <a:schemeClr val="accent1">
                <a:shade val="15000"/>
              </a:schemeClr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73" name="Free-form: Shape 472">
            <a:extLst>
              <a:ext uri="{FF2B5EF4-FFF2-40B4-BE49-F238E27FC236}">
                <a16:creationId xmlns:a16="http://schemas.microsoft.com/office/drawing/2014/main" id="{D45273B1-FBFD-F785-88FC-21A878CFE4C6}"/>
              </a:ext>
            </a:extLst>
          </p:cNvPr>
          <p:cNvSpPr/>
          <p:nvPr/>
        </p:nvSpPr>
        <p:spPr>
          <a:xfrm>
            <a:off x="673584" y="2674497"/>
            <a:ext cx="676073" cy="200026"/>
          </a:xfrm>
          <a:custGeom>
            <a:avLst/>
            <a:gdLst>
              <a:gd name="connsiteX0" fmla="*/ 0 w 598251"/>
              <a:gd name="connsiteY0" fmla="*/ 253758 h 253758"/>
              <a:gd name="connsiteX1" fmla="*/ 325877 w 598251"/>
              <a:gd name="connsiteY1" fmla="*/ 5702 h 253758"/>
              <a:gd name="connsiteX2" fmla="*/ 598251 w 598251"/>
              <a:gd name="connsiteY2" fmla="*/ 73796 h 253758"/>
              <a:gd name="connsiteX3" fmla="*/ 598251 w 598251"/>
              <a:gd name="connsiteY3" fmla="*/ 73796 h 25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251" h="253758">
                <a:moveTo>
                  <a:pt x="0" y="253758"/>
                </a:moveTo>
                <a:cubicBezTo>
                  <a:pt x="113084" y="144727"/>
                  <a:pt x="226169" y="35696"/>
                  <a:pt x="325877" y="5702"/>
                </a:cubicBezTo>
                <a:cubicBezTo>
                  <a:pt x="425586" y="-24292"/>
                  <a:pt x="598251" y="73796"/>
                  <a:pt x="598251" y="73796"/>
                </a:cubicBezTo>
                <a:lnTo>
                  <a:pt x="598251" y="73796"/>
                </a:lnTo>
              </a:path>
            </a:pathLst>
          </a:custGeom>
          <a:noFill/>
          <a:ln w="25400"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74" name="Free-form: Shape 473">
            <a:extLst>
              <a:ext uri="{FF2B5EF4-FFF2-40B4-BE49-F238E27FC236}">
                <a16:creationId xmlns:a16="http://schemas.microsoft.com/office/drawing/2014/main" id="{8EB2960F-FABB-F982-35BB-7B099DAAFCEF}"/>
              </a:ext>
            </a:extLst>
          </p:cNvPr>
          <p:cNvSpPr/>
          <p:nvPr/>
        </p:nvSpPr>
        <p:spPr>
          <a:xfrm>
            <a:off x="7628861" y="2947069"/>
            <a:ext cx="669785" cy="219284"/>
          </a:xfrm>
          <a:custGeom>
            <a:avLst/>
            <a:gdLst>
              <a:gd name="connsiteX0" fmla="*/ 569068 w 669785"/>
              <a:gd name="connsiteY0" fmla="*/ 219284 h 219284"/>
              <a:gd name="connsiteX1" fmla="*/ 651753 w 669785"/>
              <a:gd name="connsiteY1" fmla="*/ 29595 h 219284"/>
              <a:gd name="connsiteX2" fmla="*/ 262647 w 669785"/>
              <a:gd name="connsiteY2" fmla="*/ 5276 h 219284"/>
              <a:gd name="connsiteX3" fmla="*/ 0 w 669785"/>
              <a:gd name="connsiteY3" fmla="*/ 78233 h 219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785" h="219284">
                <a:moveTo>
                  <a:pt x="569068" y="219284"/>
                </a:moveTo>
                <a:cubicBezTo>
                  <a:pt x="635945" y="142273"/>
                  <a:pt x="702823" y="65263"/>
                  <a:pt x="651753" y="29595"/>
                </a:cubicBezTo>
                <a:cubicBezTo>
                  <a:pt x="600683" y="-6073"/>
                  <a:pt x="371273" y="-2830"/>
                  <a:pt x="262647" y="5276"/>
                </a:cubicBezTo>
                <a:cubicBezTo>
                  <a:pt x="154021" y="13382"/>
                  <a:pt x="77010" y="45807"/>
                  <a:pt x="0" y="78233"/>
                </a:cubicBezTo>
              </a:path>
            </a:pathLst>
          </a:custGeom>
          <a:noFill/>
          <a:ln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DF2D6728-85DF-33C8-1681-2D453FC2B189}"/>
              </a:ext>
            </a:extLst>
          </p:cNvPr>
          <p:cNvSpPr/>
          <p:nvPr/>
        </p:nvSpPr>
        <p:spPr>
          <a:xfrm>
            <a:off x="1785448" y="2353762"/>
            <a:ext cx="157586" cy="372179"/>
          </a:xfrm>
          <a:prstGeom prst="arc">
            <a:avLst>
              <a:gd name="adj1" fmla="val 16200000"/>
              <a:gd name="adj2" fmla="val 5962728"/>
            </a:avLst>
          </a:prstGeom>
          <a:ln w="50800">
            <a:solidFill>
              <a:schemeClr val="accent3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BBCF59B0-0E69-9D02-7C5A-A00B23E958F9}"/>
              </a:ext>
            </a:extLst>
          </p:cNvPr>
          <p:cNvSpPr/>
          <p:nvPr/>
        </p:nvSpPr>
        <p:spPr>
          <a:xfrm>
            <a:off x="6898026" y="2353170"/>
            <a:ext cx="362742" cy="696383"/>
          </a:xfrm>
          <a:prstGeom prst="arc">
            <a:avLst>
              <a:gd name="adj1" fmla="val 16200000"/>
              <a:gd name="adj2" fmla="val 5359075"/>
            </a:avLst>
          </a:prstGeom>
          <a:ln w="50800">
            <a:solidFill>
              <a:schemeClr val="accent3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8F2F74-BC70-6234-327D-F8A0113285D0}"/>
              </a:ext>
            </a:extLst>
          </p:cNvPr>
          <p:cNvSpPr txBox="1"/>
          <p:nvPr/>
        </p:nvSpPr>
        <p:spPr>
          <a:xfrm>
            <a:off x="3278664" y="1634247"/>
            <a:ext cx="1350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err="1">
                <a:solidFill>
                  <a:schemeClr val="accent3">
                    <a:lumMod val="75000"/>
                  </a:schemeClr>
                </a:solidFill>
                <a:latin typeface="Prompt" panose="00000500000000000000" pitchFamily="2" charset="-34"/>
                <a:cs typeface="Prompt" panose="00000500000000000000" pitchFamily="2" charset="-34"/>
              </a:rPr>
              <a:t>crosslinkeri</a:t>
            </a:r>
            <a:endParaRPr lang="hr-HR" i="1">
              <a:solidFill>
                <a:schemeClr val="accent3">
                  <a:lumMod val="75000"/>
                </a:schemeClr>
              </a:solidFill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18" name="Conector: curvado 17">
            <a:extLst>
              <a:ext uri="{FF2B5EF4-FFF2-40B4-BE49-F238E27FC236}">
                <a16:creationId xmlns:a16="http://schemas.microsoft.com/office/drawing/2014/main" id="{133DCEC0-2DCF-4C47-9FE3-913CF51693BB}"/>
              </a:ext>
            </a:extLst>
          </p:cNvPr>
          <p:cNvSpPr/>
          <p:nvPr/>
        </p:nvSpPr>
        <p:spPr>
          <a:xfrm rot="10800000" flipV="1">
            <a:off x="2049483" y="1833120"/>
            <a:ext cx="1124997" cy="682521"/>
          </a:xfrm>
          <a:prstGeom prst="curvedConnector3">
            <a:avLst>
              <a:gd name="adj1" fmla="val 45910"/>
            </a:avLst>
          </a:prstGeom>
          <a:solidFill>
            <a:srgbClr val="E71224">
              <a:alpha val="5000"/>
            </a:srgbClr>
          </a:solidFill>
          <a:ln w="25400">
            <a:solidFill>
              <a:schemeClr val="accent3">
                <a:lumMod val="75000"/>
              </a:schemeClr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en-US">
              <a:solidFill>
                <a:srgbClr val="E71224"/>
              </a:solidFill>
            </a:endParaRPr>
          </a:p>
        </p:txBody>
      </p:sp>
      <p:sp>
        <p:nvSpPr>
          <p:cNvPr id="36" name="Connector: Curved 35">
            <a:extLst>
              <a:ext uri="{FF2B5EF4-FFF2-40B4-BE49-F238E27FC236}">
                <a16:creationId xmlns:a16="http://schemas.microsoft.com/office/drawing/2014/main" id="{6AD7547C-DDAD-49AD-B482-B570E9E3D298}"/>
              </a:ext>
            </a:extLst>
          </p:cNvPr>
          <p:cNvSpPr/>
          <p:nvPr/>
        </p:nvSpPr>
        <p:spPr>
          <a:xfrm>
            <a:off x="4785119" y="1797839"/>
            <a:ext cx="2256253" cy="876657"/>
          </a:xfrm>
          <a:prstGeom prst="curvedConnector3">
            <a:avLst>
              <a:gd name="adj1" fmla="val 61977"/>
            </a:avLst>
          </a:prstGeom>
          <a:solidFill>
            <a:srgbClr val="E71224">
              <a:alpha val="5000"/>
            </a:srgbClr>
          </a:solidFill>
          <a:ln w="25400">
            <a:solidFill>
              <a:schemeClr val="accent3">
                <a:lumMod val="75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/>
          <a:p>
            <a:endParaRPr lang="de-DE">
              <a:solidFill>
                <a:srgbClr val="E71224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518789F-05C6-DB70-990F-05FF73CC7372}"/>
              </a:ext>
            </a:extLst>
          </p:cNvPr>
          <p:cNvCxnSpPr>
            <a:cxnSpLocks/>
          </p:cNvCxnSpPr>
          <p:nvPr/>
        </p:nvCxnSpPr>
        <p:spPr>
          <a:xfrm>
            <a:off x="1409207" y="2243324"/>
            <a:ext cx="0" cy="185142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883555A-3D93-F407-1462-C5A4793F4213}"/>
              </a:ext>
            </a:extLst>
          </p:cNvPr>
          <p:cNvCxnSpPr>
            <a:cxnSpLocks/>
          </p:cNvCxnSpPr>
          <p:nvPr/>
        </p:nvCxnSpPr>
        <p:spPr>
          <a:xfrm>
            <a:off x="3036936" y="2236167"/>
            <a:ext cx="0" cy="185142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B1D4118-A279-59DE-B20D-939890D671E9}"/>
              </a:ext>
            </a:extLst>
          </p:cNvPr>
          <p:cNvCxnSpPr>
            <a:cxnSpLocks/>
          </p:cNvCxnSpPr>
          <p:nvPr/>
        </p:nvCxnSpPr>
        <p:spPr>
          <a:xfrm>
            <a:off x="1409207" y="3870158"/>
            <a:ext cx="1635768" cy="0"/>
          </a:xfrm>
          <a:prstGeom prst="straightConnector1">
            <a:avLst/>
          </a:prstGeom>
          <a:ln w="19050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846FBE1E-AF6C-6D33-973E-B06980943D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0053" y="3550518"/>
            <a:ext cx="438059" cy="285571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5F769DC-CF29-C587-CC3A-E1F285CF3409}"/>
              </a:ext>
            </a:extLst>
          </p:cNvPr>
          <p:cNvCxnSpPr>
            <a:cxnSpLocks/>
          </p:cNvCxnSpPr>
          <p:nvPr/>
        </p:nvCxnSpPr>
        <p:spPr>
          <a:xfrm>
            <a:off x="3697864" y="2236166"/>
            <a:ext cx="0" cy="185142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577B936-4772-0F8F-BDC7-313E3D126FD3}"/>
              </a:ext>
            </a:extLst>
          </p:cNvPr>
          <p:cNvCxnSpPr>
            <a:cxnSpLocks/>
          </p:cNvCxnSpPr>
          <p:nvPr/>
        </p:nvCxnSpPr>
        <p:spPr>
          <a:xfrm>
            <a:off x="7506875" y="2236166"/>
            <a:ext cx="0" cy="185142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F1F283C-9939-B340-F9E5-ADA83981245F}"/>
              </a:ext>
            </a:extLst>
          </p:cNvPr>
          <p:cNvCxnSpPr>
            <a:cxnSpLocks/>
          </p:cNvCxnSpPr>
          <p:nvPr/>
        </p:nvCxnSpPr>
        <p:spPr>
          <a:xfrm>
            <a:off x="3697864" y="3870158"/>
            <a:ext cx="3809011" cy="0"/>
          </a:xfrm>
          <a:prstGeom prst="straightConnector1">
            <a:avLst/>
          </a:prstGeom>
          <a:ln w="19050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2D514A8-B2A9-B0AE-6768-672A778F414A}"/>
              </a:ext>
            </a:extLst>
          </p:cNvPr>
          <p:cNvCxnSpPr>
            <a:cxnSpLocks/>
          </p:cNvCxnSpPr>
          <p:nvPr/>
        </p:nvCxnSpPr>
        <p:spPr>
          <a:xfrm>
            <a:off x="3044975" y="3870158"/>
            <a:ext cx="652889" cy="0"/>
          </a:xfrm>
          <a:prstGeom prst="straightConnector1">
            <a:avLst/>
          </a:prstGeom>
          <a:ln w="19050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59666730-ACB0-64BD-A9F9-BFB1E8ECFA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8390" y="3532345"/>
            <a:ext cx="403058" cy="29768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588D28A-E1DC-7213-BA67-B5A3139170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7126" y="3569596"/>
            <a:ext cx="286475" cy="2604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2C0B12-0BE8-C5CF-8637-8E3559B8B7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01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882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Centriranje tokom mikrotubula</a:t>
            </a:r>
            <a:endParaRPr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4A107919-837D-BAC4-C6B6-A29A4A7AD193}"/>
              </a:ext>
            </a:extLst>
          </p:cNvPr>
          <p:cNvSpPr/>
          <p:nvPr/>
        </p:nvSpPr>
        <p:spPr>
          <a:xfrm>
            <a:off x="1413115" y="226144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6D5D4736-697F-3E31-944D-B33D28C3D2A5}"/>
              </a:ext>
            </a:extLst>
          </p:cNvPr>
          <p:cNvSpPr/>
          <p:nvPr/>
        </p:nvSpPr>
        <p:spPr>
          <a:xfrm>
            <a:off x="1698887" y="226145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46D83496-4B42-9617-CFFD-2FECC019BBD4}"/>
              </a:ext>
            </a:extLst>
          </p:cNvPr>
          <p:cNvSpPr/>
          <p:nvPr/>
        </p:nvSpPr>
        <p:spPr>
          <a:xfrm>
            <a:off x="1967593" y="226145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7B8C829-A940-F6A6-A069-B294EC225E18}"/>
              </a:ext>
            </a:extLst>
          </p:cNvPr>
          <p:cNvSpPr/>
          <p:nvPr/>
        </p:nvSpPr>
        <p:spPr>
          <a:xfrm>
            <a:off x="2236298" y="226145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CBC9FE6E-AC60-B573-D780-3810605B035C}"/>
              </a:ext>
            </a:extLst>
          </p:cNvPr>
          <p:cNvSpPr/>
          <p:nvPr/>
        </p:nvSpPr>
        <p:spPr>
          <a:xfrm>
            <a:off x="2505004" y="226145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962C9D98-B711-54D0-705E-E153D8035858}"/>
              </a:ext>
            </a:extLst>
          </p:cNvPr>
          <p:cNvSpPr/>
          <p:nvPr/>
        </p:nvSpPr>
        <p:spPr>
          <a:xfrm>
            <a:off x="2776269" y="226144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D0B9F08-50EA-9387-CEA7-91EC09B35CED}"/>
              </a:ext>
            </a:extLst>
          </p:cNvPr>
          <p:cNvSpPr/>
          <p:nvPr/>
        </p:nvSpPr>
        <p:spPr>
          <a:xfrm>
            <a:off x="3059481" y="2248815"/>
            <a:ext cx="205239" cy="205239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BE20F1D-8164-D275-5341-F85EAAF838B1}"/>
              </a:ext>
            </a:extLst>
          </p:cNvPr>
          <p:cNvSpPr/>
          <p:nvPr/>
        </p:nvSpPr>
        <p:spPr>
          <a:xfrm>
            <a:off x="3460848" y="2248815"/>
            <a:ext cx="205239" cy="205239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C08A80C-BBD4-B4C4-822B-769360D6AE48}"/>
              </a:ext>
            </a:extLst>
          </p:cNvPr>
          <p:cNvCxnSpPr>
            <a:cxnSpLocks/>
          </p:cNvCxnSpPr>
          <p:nvPr/>
        </p:nvCxnSpPr>
        <p:spPr>
          <a:xfrm>
            <a:off x="3402065" y="2237544"/>
            <a:ext cx="27005" cy="2022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A78FB5B-E1F0-6FBB-E3AF-457816C1990E}"/>
              </a:ext>
            </a:extLst>
          </p:cNvPr>
          <p:cNvCxnSpPr>
            <a:cxnSpLocks/>
          </p:cNvCxnSpPr>
          <p:nvPr/>
        </p:nvCxnSpPr>
        <p:spPr>
          <a:xfrm flipH="1">
            <a:off x="3378958" y="2243324"/>
            <a:ext cx="23108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A4C6ED8-F4DD-FA93-892F-69A13A8BBF1B}"/>
              </a:ext>
            </a:extLst>
          </p:cNvPr>
          <p:cNvCxnSpPr>
            <a:cxnSpLocks/>
          </p:cNvCxnSpPr>
          <p:nvPr/>
        </p:nvCxnSpPr>
        <p:spPr>
          <a:xfrm>
            <a:off x="3351953" y="2237544"/>
            <a:ext cx="27005" cy="2022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A61A1C-AAB2-24C3-1C4A-4EE68DCAEC8F}"/>
              </a:ext>
            </a:extLst>
          </p:cNvPr>
          <p:cNvCxnSpPr>
            <a:cxnSpLocks/>
          </p:cNvCxnSpPr>
          <p:nvPr/>
        </p:nvCxnSpPr>
        <p:spPr>
          <a:xfrm flipH="1">
            <a:off x="3328846" y="2243324"/>
            <a:ext cx="23108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562879D-A946-A267-3D29-E8FFAA98C8A0}"/>
              </a:ext>
            </a:extLst>
          </p:cNvPr>
          <p:cNvCxnSpPr>
            <a:cxnSpLocks/>
          </p:cNvCxnSpPr>
          <p:nvPr/>
        </p:nvCxnSpPr>
        <p:spPr>
          <a:xfrm>
            <a:off x="3301772" y="2240577"/>
            <a:ext cx="27005" cy="2022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453216F-F97C-B4CB-534B-271CBC41F03E}"/>
              </a:ext>
            </a:extLst>
          </p:cNvPr>
          <p:cNvCxnSpPr>
            <a:cxnSpLocks/>
          </p:cNvCxnSpPr>
          <p:nvPr/>
        </p:nvCxnSpPr>
        <p:spPr>
          <a:xfrm flipH="1">
            <a:off x="3278664" y="2246357"/>
            <a:ext cx="23108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46B8EDF-F8D4-03D7-3B11-DEC2AA8205DA}"/>
              </a:ext>
            </a:extLst>
          </p:cNvPr>
          <p:cNvCxnSpPr>
            <a:cxnSpLocks/>
          </p:cNvCxnSpPr>
          <p:nvPr/>
        </p:nvCxnSpPr>
        <p:spPr>
          <a:xfrm flipH="1" flipV="1">
            <a:off x="3264720" y="2341169"/>
            <a:ext cx="13944" cy="9858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8776632-8703-C7D8-E590-629913AA6243}"/>
              </a:ext>
            </a:extLst>
          </p:cNvPr>
          <p:cNvCxnSpPr>
            <a:cxnSpLocks/>
          </p:cNvCxnSpPr>
          <p:nvPr/>
        </p:nvCxnSpPr>
        <p:spPr>
          <a:xfrm flipV="1">
            <a:off x="3429071" y="2243324"/>
            <a:ext cx="22473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60DB530-21F6-04FC-3A29-9A980C033FEE}"/>
              </a:ext>
            </a:extLst>
          </p:cNvPr>
          <p:cNvCxnSpPr>
            <a:cxnSpLocks/>
          </p:cNvCxnSpPr>
          <p:nvPr/>
        </p:nvCxnSpPr>
        <p:spPr>
          <a:xfrm>
            <a:off x="3451543" y="2243324"/>
            <a:ext cx="9305" cy="10124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40CB7AC-3DE2-FC43-4388-E6CBF6A00F5E}"/>
              </a:ext>
            </a:extLst>
          </p:cNvPr>
          <p:cNvSpPr/>
          <p:nvPr/>
        </p:nvSpPr>
        <p:spPr>
          <a:xfrm rot="10800000">
            <a:off x="3697865" y="226144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F0566D9B-3541-BF2A-1772-B72C55F90BE8}"/>
              </a:ext>
            </a:extLst>
          </p:cNvPr>
          <p:cNvSpPr/>
          <p:nvPr/>
        </p:nvSpPr>
        <p:spPr>
          <a:xfrm rot="10800000">
            <a:off x="3983637" y="226145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0" name="Arrow: Chevron 29">
            <a:extLst>
              <a:ext uri="{FF2B5EF4-FFF2-40B4-BE49-F238E27FC236}">
                <a16:creationId xmlns:a16="http://schemas.microsoft.com/office/drawing/2014/main" id="{6934D07B-00D5-B17C-2843-DB497F431B2E}"/>
              </a:ext>
            </a:extLst>
          </p:cNvPr>
          <p:cNvSpPr/>
          <p:nvPr/>
        </p:nvSpPr>
        <p:spPr>
          <a:xfrm rot="10800000">
            <a:off x="4252343" y="226145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1" name="Arrow: Chevron 30">
            <a:extLst>
              <a:ext uri="{FF2B5EF4-FFF2-40B4-BE49-F238E27FC236}">
                <a16:creationId xmlns:a16="http://schemas.microsoft.com/office/drawing/2014/main" id="{CDDA1A1A-1BEB-57F2-B67D-DBC6DD439B81}"/>
              </a:ext>
            </a:extLst>
          </p:cNvPr>
          <p:cNvSpPr/>
          <p:nvPr/>
        </p:nvSpPr>
        <p:spPr>
          <a:xfrm rot="10800000">
            <a:off x="4521048" y="226144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2" name="Arrow: Chevron 31">
            <a:extLst>
              <a:ext uri="{FF2B5EF4-FFF2-40B4-BE49-F238E27FC236}">
                <a16:creationId xmlns:a16="http://schemas.microsoft.com/office/drawing/2014/main" id="{531604FC-F632-A8C9-8E41-1366A88BF605}"/>
              </a:ext>
            </a:extLst>
          </p:cNvPr>
          <p:cNvSpPr/>
          <p:nvPr/>
        </p:nvSpPr>
        <p:spPr>
          <a:xfrm rot="10800000">
            <a:off x="4789754" y="226144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3" name="Arrow: Chevron 32">
            <a:extLst>
              <a:ext uri="{FF2B5EF4-FFF2-40B4-BE49-F238E27FC236}">
                <a16:creationId xmlns:a16="http://schemas.microsoft.com/office/drawing/2014/main" id="{4BE38064-5BB9-245C-88F3-66B67F66A1EA}"/>
              </a:ext>
            </a:extLst>
          </p:cNvPr>
          <p:cNvSpPr/>
          <p:nvPr/>
        </p:nvSpPr>
        <p:spPr>
          <a:xfrm rot="10800000">
            <a:off x="5061019" y="226144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4" name="Arrow: Chevron 33">
            <a:extLst>
              <a:ext uri="{FF2B5EF4-FFF2-40B4-BE49-F238E27FC236}">
                <a16:creationId xmlns:a16="http://schemas.microsoft.com/office/drawing/2014/main" id="{A797EEB2-D462-FE5B-53FD-2D4CC415ECFD}"/>
              </a:ext>
            </a:extLst>
          </p:cNvPr>
          <p:cNvSpPr/>
          <p:nvPr/>
        </p:nvSpPr>
        <p:spPr>
          <a:xfrm rot="10800000">
            <a:off x="5327165" y="22636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5" name="Arrow: Chevron 34">
            <a:extLst>
              <a:ext uri="{FF2B5EF4-FFF2-40B4-BE49-F238E27FC236}">
                <a16:creationId xmlns:a16="http://schemas.microsoft.com/office/drawing/2014/main" id="{0C803812-4AD8-C7D2-1EC6-E0E684F2CAA4}"/>
              </a:ext>
            </a:extLst>
          </p:cNvPr>
          <p:cNvSpPr/>
          <p:nvPr/>
        </p:nvSpPr>
        <p:spPr>
          <a:xfrm rot="10800000">
            <a:off x="5612937" y="226366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88" name="Arrow: Chevron 387">
            <a:extLst>
              <a:ext uri="{FF2B5EF4-FFF2-40B4-BE49-F238E27FC236}">
                <a16:creationId xmlns:a16="http://schemas.microsoft.com/office/drawing/2014/main" id="{D7BCD127-330E-E4D3-199A-5D8504078105}"/>
              </a:ext>
            </a:extLst>
          </p:cNvPr>
          <p:cNvSpPr/>
          <p:nvPr/>
        </p:nvSpPr>
        <p:spPr>
          <a:xfrm rot="10800000">
            <a:off x="5881643" y="226366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89" name="Arrow: Chevron 388">
            <a:extLst>
              <a:ext uri="{FF2B5EF4-FFF2-40B4-BE49-F238E27FC236}">
                <a16:creationId xmlns:a16="http://schemas.microsoft.com/office/drawing/2014/main" id="{A023453C-70EC-AF04-4D49-F51277EF08BC}"/>
              </a:ext>
            </a:extLst>
          </p:cNvPr>
          <p:cNvSpPr/>
          <p:nvPr/>
        </p:nvSpPr>
        <p:spPr>
          <a:xfrm rot="10800000">
            <a:off x="6150348" y="22636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6" name="Arrow: Chevron 425">
            <a:extLst>
              <a:ext uri="{FF2B5EF4-FFF2-40B4-BE49-F238E27FC236}">
                <a16:creationId xmlns:a16="http://schemas.microsoft.com/office/drawing/2014/main" id="{0BD8360D-75A2-55D0-5148-4F3509ADF4C6}"/>
              </a:ext>
            </a:extLst>
          </p:cNvPr>
          <p:cNvSpPr/>
          <p:nvPr/>
        </p:nvSpPr>
        <p:spPr>
          <a:xfrm rot="10800000">
            <a:off x="6419054" y="22636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7" name="Arrow: Chevron 426">
            <a:extLst>
              <a:ext uri="{FF2B5EF4-FFF2-40B4-BE49-F238E27FC236}">
                <a16:creationId xmlns:a16="http://schemas.microsoft.com/office/drawing/2014/main" id="{36E273F8-4263-4B8F-9329-CAC46A568251}"/>
              </a:ext>
            </a:extLst>
          </p:cNvPr>
          <p:cNvSpPr/>
          <p:nvPr/>
        </p:nvSpPr>
        <p:spPr>
          <a:xfrm rot="10800000">
            <a:off x="6690319" y="22636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8" name="Arrow: Chevron 427">
            <a:extLst>
              <a:ext uri="{FF2B5EF4-FFF2-40B4-BE49-F238E27FC236}">
                <a16:creationId xmlns:a16="http://schemas.microsoft.com/office/drawing/2014/main" id="{404AFDBD-2E75-B650-6820-2B4891D4287D}"/>
              </a:ext>
            </a:extLst>
          </p:cNvPr>
          <p:cNvSpPr/>
          <p:nvPr/>
        </p:nvSpPr>
        <p:spPr>
          <a:xfrm rot="10800000">
            <a:off x="6956465" y="226145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9" name="Arrow: Chevron 428">
            <a:extLst>
              <a:ext uri="{FF2B5EF4-FFF2-40B4-BE49-F238E27FC236}">
                <a16:creationId xmlns:a16="http://schemas.microsoft.com/office/drawing/2014/main" id="{938627D4-9CD9-460B-D491-45B896EFD341}"/>
              </a:ext>
            </a:extLst>
          </p:cNvPr>
          <p:cNvSpPr/>
          <p:nvPr/>
        </p:nvSpPr>
        <p:spPr>
          <a:xfrm rot="10800000">
            <a:off x="7225170" y="226144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0" name="Arrow: Chevron 429">
            <a:extLst>
              <a:ext uri="{FF2B5EF4-FFF2-40B4-BE49-F238E27FC236}">
                <a16:creationId xmlns:a16="http://schemas.microsoft.com/office/drawing/2014/main" id="{7E5C9E5B-DCA7-836F-9DCD-7465B125D70B}"/>
              </a:ext>
            </a:extLst>
          </p:cNvPr>
          <p:cNvSpPr/>
          <p:nvPr/>
        </p:nvSpPr>
        <p:spPr>
          <a:xfrm>
            <a:off x="1429604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1" name="Arrow: Chevron 430">
            <a:extLst>
              <a:ext uri="{FF2B5EF4-FFF2-40B4-BE49-F238E27FC236}">
                <a16:creationId xmlns:a16="http://schemas.microsoft.com/office/drawing/2014/main" id="{387D4EB9-1D10-3D9A-999E-FB2CA0D8B3B7}"/>
              </a:ext>
            </a:extLst>
          </p:cNvPr>
          <p:cNvSpPr/>
          <p:nvPr/>
        </p:nvSpPr>
        <p:spPr>
          <a:xfrm>
            <a:off x="1715376" y="262786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2" name="Arrow: Chevron 431">
            <a:extLst>
              <a:ext uri="{FF2B5EF4-FFF2-40B4-BE49-F238E27FC236}">
                <a16:creationId xmlns:a16="http://schemas.microsoft.com/office/drawing/2014/main" id="{7D244AFC-7C17-8881-92B9-7970B7AF036A}"/>
              </a:ext>
            </a:extLst>
          </p:cNvPr>
          <p:cNvSpPr/>
          <p:nvPr/>
        </p:nvSpPr>
        <p:spPr>
          <a:xfrm>
            <a:off x="1984082" y="262785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3" name="Arrow: Chevron 432">
            <a:extLst>
              <a:ext uri="{FF2B5EF4-FFF2-40B4-BE49-F238E27FC236}">
                <a16:creationId xmlns:a16="http://schemas.microsoft.com/office/drawing/2014/main" id="{BC1497C6-865E-E038-6B00-1A14DFF4F9BA}"/>
              </a:ext>
            </a:extLst>
          </p:cNvPr>
          <p:cNvSpPr/>
          <p:nvPr/>
        </p:nvSpPr>
        <p:spPr>
          <a:xfrm>
            <a:off x="2252787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4" name="Arrow: Chevron 433">
            <a:extLst>
              <a:ext uri="{FF2B5EF4-FFF2-40B4-BE49-F238E27FC236}">
                <a16:creationId xmlns:a16="http://schemas.microsoft.com/office/drawing/2014/main" id="{68F69035-FCA5-5143-DE32-03B4BB31C151}"/>
              </a:ext>
            </a:extLst>
          </p:cNvPr>
          <p:cNvSpPr/>
          <p:nvPr/>
        </p:nvSpPr>
        <p:spPr>
          <a:xfrm>
            <a:off x="2521493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5" name="Arrow: Chevron 434">
            <a:extLst>
              <a:ext uri="{FF2B5EF4-FFF2-40B4-BE49-F238E27FC236}">
                <a16:creationId xmlns:a16="http://schemas.microsoft.com/office/drawing/2014/main" id="{16857669-5573-3B44-D1C1-A51629DB3274}"/>
              </a:ext>
            </a:extLst>
          </p:cNvPr>
          <p:cNvSpPr/>
          <p:nvPr/>
        </p:nvSpPr>
        <p:spPr>
          <a:xfrm>
            <a:off x="2792758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6" name="Arrow: Chevron 435">
            <a:extLst>
              <a:ext uri="{FF2B5EF4-FFF2-40B4-BE49-F238E27FC236}">
                <a16:creationId xmlns:a16="http://schemas.microsoft.com/office/drawing/2014/main" id="{B33E2594-3F60-2857-E593-807664CB011E}"/>
              </a:ext>
            </a:extLst>
          </p:cNvPr>
          <p:cNvSpPr/>
          <p:nvPr/>
        </p:nvSpPr>
        <p:spPr>
          <a:xfrm>
            <a:off x="3077953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7" name="Arrow: Chevron 436">
            <a:extLst>
              <a:ext uri="{FF2B5EF4-FFF2-40B4-BE49-F238E27FC236}">
                <a16:creationId xmlns:a16="http://schemas.microsoft.com/office/drawing/2014/main" id="{75194644-C33E-5484-6140-A670DB8A70CF}"/>
              </a:ext>
            </a:extLst>
          </p:cNvPr>
          <p:cNvSpPr/>
          <p:nvPr/>
        </p:nvSpPr>
        <p:spPr>
          <a:xfrm>
            <a:off x="3363725" y="262786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8" name="Arrow: Chevron 437">
            <a:extLst>
              <a:ext uri="{FF2B5EF4-FFF2-40B4-BE49-F238E27FC236}">
                <a16:creationId xmlns:a16="http://schemas.microsoft.com/office/drawing/2014/main" id="{981495D9-BBCA-96A8-CA5D-D7941DECA7E4}"/>
              </a:ext>
            </a:extLst>
          </p:cNvPr>
          <p:cNvSpPr/>
          <p:nvPr/>
        </p:nvSpPr>
        <p:spPr>
          <a:xfrm>
            <a:off x="3632431" y="262785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9" name="Arrow: Chevron 438">
            <a:extLst>
              <a:ext uri="{FF2B5EF4-FFF2-40B4-BE49-F238E27FC236}">
                <a16:creationId xmlns:a16="http://schemas.microsoft.com/office/drawing/2014/main" id="{EBB42910-5FD6-4EAA-1784-FC7E72E2DF83}"/>
              </a:ext>
            </a:extLst>
          </p:cNvPr>
          <p:cNvSpPr/>
          <p:nvPr/>
        </p:nvSpPr>
        <p:spPr>
          <a:xfrm>
            <a:off x="3901136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0" name="Arrow: Chevron 439">
            <a:extLst>
              <a:ext uri="{FF2B5EF4-FFF2-40B4-BE49-F238E27FC236}">
                <a16:creationId xmlns:a16="http://schemas.microsoft.com/office/drawing/2014/main" id="{A76FE0A7-BE96-769E-B37E-13C21ABBDD3E}"/>
              </a:ext>
            </a:extLst>
          </p:cNvPr>
          <p:cNvSpPr/>
          <p:nvPr/>
        </p:nvSpPr>
        <p:spPr>
          <a:xfrm>
            <a:off x="4169842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1" name="Arrow: Chevron 440">
            <a:extLst>
              <a:ext uri="{FF2B5EF4-FFF2-40B4-BE49-F238E27FC236}">
                <a16:creationId xmlns:a16="http://schemas.microsoft.com/office/drawing/2014/main" id="{1543DA4E-6876-0175-A054-0983D226D996}"/>
              </a:ext>
            </a:extLst>
          </p:cNvPr>
          <p:cNvSpPr/>
          <p:nvPr/>
        </p:nvSpPr>
        <p:spPr>
          <a:xfrm>
            <a:off x="4441107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2" name="Arrow: Chevron 441">
            <a:extLst>
              <a:ext uri="{FF2B5EF4-FFF2-40B4-BE49-F238E27FC236}">
                <a16:creationId xmlns:a16="http://schemas.microsoft.com/office/drawing/2014/main" id="{26214EBD-0C50-B35C-D0F0-FDF9710BD35C}"/>
              </a:ext>
            </a:extLst>
          </p:cNvPr>
          <p:cNvSpPr/>
          <p:nvPr/>
        </p:nvSpPr>
        <p:spPr>
          <a:xfrm>
            <a:off x="4723912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3" name="Arrow: Chevron 442">
            <a:extLst>
              <a:ext uri="{FF2B5EF4-FFF2-40B4-BE49-F238E27FC236}">
                <a16:creationId xmlns:a16="http://schemas.microsoft.com/office/drawing/2014/main" id="{584E493E-AFEE-622C-D734-587C161EFF43}"/>
              </a:ext>
            </a:extLst>
          </p:cNvPr>
          <p:cNvSpPr/>
          <p:nvPr/>
        </p:nvSpPr>
        <p:spPr>
          <a:xfrm>
            <a:off x="5009684" y="262786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4" name="Arrow: Chevron 443">
            <a:extLst>
              <a:ext uri="{FF2B5EF4-FFF2-40B4-BE49-F238E27FC236}">
                <a16:creationId xmlns:a16="http://schemas.microsoft.com/office/drawing/2014/main" id="{4BF07D72-9987-2F50-D0F0-5406A440CA4B}"/>
              </a:ext>
            </a:extLst>
          </p:cNvPr>
          <p:cNvSpPr/>
          <p:nvPr/>
        </p:nvSpPr>
        <p:spPr>
          <a:xfrm>
            <a:off x="5278390" y="262785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6" name="Arrow: Chevron 445">
            <a:extLst>
              <a:ext uri="{FF2B5EF4-FFF2-40B4-BE49-F238E27FC236}">
                <a16:creationId xmlns:a16="http://schemas.microsoft.com/office/drawing/2014/main" id="{EBC9A66B-F12B-F012-B569-0E64402F6F62}"/>
              </a:ext>
            </a:extLst>
          </p:cNvPr>
          <p:cNvSpPr/>
          <p:nvPr/>
        </p:nvSpPr>
        <p:spPr>
          <a:xfrm>
            <a:off x="5547095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7" name="Arrow: Chevron 446">
            <a:extLst>
              <a:ext uri="{FF2B5EF4-FFF2-40B4-BE49-F238E27FC236}">
                <a16:creationId xmlns:a16="http://schemas.microsoft.com/office/drawing/2014/main" id="{69B65F65-632A-E1E9-7FFF-8F5E7232DAD0}"/>
              </a:ext>
            </a:extLst>
          </p:cNvPr>
          <p:cNvSpPr/>
          <p:nvPr/>
        </p:nvSpPr>
        <p:spPr>
          <a:xfrm>
            <a:off x="5815801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8" name="Arrow: Chevron 447">
            <a:extLst>
              <a:ext uri="{FF2B5EF4-FFF2-40B4-BE49-F238E27FC236}">
                <a16:creationId xmlns:a16="http://schemas.microsoft.com/office/drawing/2014/main" id="{77F1CB1C-9321-82DB-887F-BDDBD8C7B8E9}"/>
              </a:ext>
            </a:extLst>
          </p:cNvPr>
          <p:cNvSpPr/>
          <p:nvPr/>
        </p:nvSpPr>
        <p:spPr>
          <a:xfrm>
            <a:off x="6087066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9" name="Arrow: Chevron 448">
            <a:extLst>
              <a:ext uri="{FF2B5EF4-FFF2-40B4-BE49-F238E27FC236}">
                <a16:creationId xmlns:a16="http://schemas.microsoft.com/office/drawing/2014/main" id="{D13DC365-371F-431A-84F1-3B252971136E}"/>
              </a:ext>
            </a:extLst>
          </p:cNvPr>
          <p:cNvSpPr/>
          <p:nvPr/>
        </p:nvSpPr>
        <p:spPr>
          <a:xfrm rot="10800000">
            <a:off x="2573859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0" name="Arrow: Chevron 449">
            <a:extLst>
              <a:ext uri="{FF2B5EF4-FFF2-40B4-BE49-F238E27FC236}">
                <a16:creationId xmlns:a16="http://schemas.microsoft.com/office/drawing/2014/main" id="{0FB01225-B602-DB71-20CB-3B0D690E956E}"/>
              </a:ext>
            </a:extLst>
          </p:cNvPr>
          <p:cNvSpPr/>
          <p:nvPr/>
        </p:nvSpPr>
        <p:spPr>
          <a:xfrm rot="10800000">
            <a:off x="2859631" y="297036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1" name="Arrow: Chevron 450">
            <a:extLst>
              <a:ext uri="{FF2B5EF4-FFF2-40B4-BE49-F238E27FC236}">
                <a16:creationId xmlns:a16="http://schemas.microsoft.com/office/drawing/2014/main" id="{7CF9BCFC-3025-0680-AA9D-F25E4FD42650}"/>
              </a:ext>
            </a:extLst>
          </p:cNvPr>
          <p:cNvSpPr/>
          <p:nvPr/>
        </p:nvSpPr>
        <p:spPr>
          <a:xfrm rot="10800000">
            <a:off x="3128337" y="297036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2" name="Arrow: Chevron 451">
            <a:extLst>
              <a:ext uri="{FF2B5EF4-FFF2-40B4-BE49-F238E27FC236}">
                <a16:creationId xmlns:a16="http://schemas.microsoft.com/office/drawing/2014/main" id="{A45E9925-6BF4-0775-841E-7EDD0320B594}"/>
              </a:ext>
            </a:extLst>
          </p:cNvPr>
          <p:cNvSpPr/>
          <p:nvPr/>
        </p:nvSpPr>
        <p:spPr>
          <a:xfrm rot="10800000">
            <a:off x="3397042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3" name="Arrow: Chevron 452">
            <a:extLst>
              <a:ext uri="{FF2B5EF4-FFF2-40B4-BE49-F238E27FC236}">
                <a16:creationId xmlns:a16="http://schemas.microsoft.com/office/drawing/2014/main" id="{204C245B-E1E2-3723-78AE-76DF5647BF7D}"/>
              </a:ext>
            </a:extLst>
          </p:cNvPr>
          <p:cNvSpPr/>
          <p:nvPr/>
        </p:nvSpPr>
        <p:spPr>
          <a:xfrm rot="10800000">
            <a:off x="3665748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4" name="Arrow: Chevron 453">
            <a:extLst>
              <a:ext uri="{FF2B5EF4-FFF2-40B4-BE49-F238E27FC236}">
                <a16:creationId xmlns:a16="http://schemas.microsoft.com/office/drawing/2014/main" id="{976078F3-A06C-227C-FFB4-91325F804130}"/>
              </a:ext>
            </a:extLst>
          </p:cNvPr>
          <p:cNvSpPr/>
          <p:nvPr/>
        </p:nvSpPr>
        <p:spPr>
          <a:xfrm rot="10800000">
            <a:off x="3937013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5" name="Arrow: Chevron 454">
            <a:extLst>
              <a:ext uri="{FF2B5EF4-FFF2-40B4-BE49-F238E27FC236}">
                <a16:creationId xmlns:a16="http://schemas.microsoft.com/office/drawing/2014/main" id="{8EFD201D-1EF3-69D8-ED6F-1DDC71F093B0}"/>
              </a:ext>
            </a:extLst>
          </p:cNvPr>
          <p:cNvSpPr/>
          <p:nvPr/>
        </p:nvSpPr>
        <p:spPr>
          <a:xfrm rot="10800000">
            <a:off x="4222208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6" name="Arrow: Chevron 455">
            <a:extLst>
              <a:ext uri="{FF2B5EF4-FFF2-40B4-BE49-F238E27FC236}">
                <a16:creationId xmlns:a16="http://schemas.microsoft.com/office/drawing/2014/main" id="{85A0835E-EB11-E736-EB96-277476074BDD}"/>
              </a:ext>
            </a:extLst>
          </p:cNvPr>
          <p:cNvSpPr/>
          <p:nvPr/>
        </p:nvSpPr>
        <p:spPr>
          <a:xfrm rot="10800000">
            <a:off x="4507980" y="297036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7" name="Arrow: Chevron 456">
            <a:extLst>
              <a:ext uri="{FF2B5EF4-FFF2-40B4-BE49-F238E27FC236}">
                <a16:creationId xmlns:a16="http://schemas.microsoft.com/office/drawing/2014/main" id="{9B5FE4DB-BAB3-0872-8A85-D097D0AF34AB}"/>
              </a:ext>
            </a:extLst>
          </p:cNvPr>
          <p:cNvSpPr/>
          <p:nvPr/>
        </p:nvSpPr>
        <p:spPr>
          <a:xfrm rot="10800000">
            <a:off x="4776686" y="297036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8" name="Arrow: Chevron 457">
            <a:extLst>
              <a:ext uri="{FF2B5EF4-FFF2-40B4-BE49-F238E27FC236}">
                <a16:creationId xmlns:a16="http://schemas.microsoft.com/office/drawing/2014/main" id="{43328591-0661-4CA7-4835-BCDFCB368A15}"/>
              </a:ext>
            </a:extLst>
          </p:cNvPr>
          <p:cNvSpPr/>
          <p:nvPr/>
        </p:nvSpPr>
        <p:spPr>
          <a:xfrm rot="10800000">
            <a:off x="5045391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9" name="Arrow: Chevron 458">
            <a:extLst>
              <a:ext uri="{FF2B5EF4-FFF2-40B4-BE49-F238E27FC236}">
                <a16:creationId xmlns:a16="http://schemas.microsoft.com/office/drawing/2014/main" id="{33206778-2F59-B579-EC3E-517696A4E19E}"/>
              </a:ext>
            </a:extLst>
          </p:cNvPr>
          <p:cNvSpPr/>
          <p:nvPr/>
        </p:nvSpPr>
        <p:spPr>
          <a:xfrm rot="10800000">
            <a:off x="5314097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0" name="Arrow: Chevron 459">
            <a:extLst>
              <a:ext uri="{FF2B5EF4-FFF2-40B4-BE49-F238E27FC236}">
                <a16:creationId xmlns:a16="http://schemas.microsoft.com/office/drawing/2014/main" id="{A7A424B1-26E9-4B93-5058-E5FF47C195B7}"/>
              </a:ext>
            </a:extLst>
          </p:cNvPr>
          <p:cNvSpPr/>
          <p:nvPr/>
        </p:nvSpPr>
        <p:spPr>
          <a:xfrm rot="10800000">
            <a:off x="5585362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1" name="Arrow: Chevron 460">
            <a:extLst>
              <a:ext uri="{FF2B5EF4-FFF2-40B4-BE49-F238E27FC236}">
                <a16:creationId xmlns:a16="http://schemas.microsoft.com/office/drawing/2014/main" id="{D56C9544-D6E9-9DF3-1C9C-DCD2FB0E728E}"/>
              </a:ext>
            </a:extLst>
          </p:cNvPr>
          <p:cNvSpPr/>
          <p:nvPr/>
        </p:nvSpPr>
        <p:spPr>
          <a:xfrm rot="10800000">
            <a:off x="5868167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2" name="Arrow: Chevron 461">
            <a:extLst>
              <a:ext uri="{FF2B5EF4-FFF2-40B4-BE49-F238E27FC236}">
                <a16:creationId xmlns:a16="http://schemas.microsoft.com/office/drawing/2014/main" id="{EA3F9B18-CE32-E9DB-A812-8E4C21C797AA}"/>
              </a:ext>
            </a:extLst>
          </p:cNvPr>
          <p:cNvSpPr/>
          <p:nvPr/>
        </p:nvSpPr>
        <p:spPr>
          <a:xfrm rot="10800000">
            <a:off x="6153939" y="297036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3" name="Arrow: Chevron 462">
            <a:extLst>
              <a:ext uri="{FF2B5EF4-FFF2-40B4-BE49-F238E27FC236}">
                <a16:creationId xmlns:a16="http://schemas.microsoft.com/office/drawing/2014/main" id="{CBBA402A-9C22-81D5-2D19-2D6050F7D26A}"/>
              </a:ext>
            </a:extLst>
          </p:cNvPr>
          <p:cNvSpPr/>
          <p:nvPr/>
        </p:nvSpPr>
        <p:spPr>
          <a:xfrm rot="10800000">
            <a:off x="6422645" y="297036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4" name="Arrow: Chevron 463">
            <a:extLst>
              <a:ext uri="{FF2B5EF4-FFF2-40B4-BE49-F238E27FC236}">
                <a16:creationId xmlns:a16="http://schemas.microsoft.com/office/drawing/2014/main" id="{46F92E68-232F-753C-A2CE-DF9414961633}"/>
              </a:ext>
            </a:extLst>
          </p:cNvPr>
          <p:cNvSpPr/>
          <p:nvPr/>
        </p:nvSpPr>
        <p:spPr>
          <a:xfrm rot="10800000">
            <a:off x="6691350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5" name="Arrow: Chevron 464">
            <a:extLst>
              <a:ext uri="{FF2B5EF4-FFF2-40B4-BE49-F238E27FC236}">
                <a16:creationId xmlns:a16="http://schemas.microsoft.com/office/drawing/2014/main" id="{18A370AF-5BE4-90E4-E46C-A7E0B9975F11}"/>
              </a:ext>
            </a:extLst>
          </p:cNvPr>
          <p:cNvSpPr/>
          <p:nvPr/>
        </p:nvSpPr>
        <p:spPr>
          <a:xfrm rot="10800000">
            <a:off x="6960056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6" name="Arrow: Chevron 465">
            <a:extLst>
              <a:ext uri="{FF2B5EF4-FFF2-40B4-BE49-F238E27FC236}">
                <a16:creationId xmlns:a16="http://schemas.microsoft.com/office/drawing/2014/main" id="{CA4D227B-3C5C-0A4B-91C8-CA8AE8C08D11}"/>
              </a:ext>
            </a:extLst>
          </p:cNvPr>
          <p:cNvSpPr/>
          <p:nvPr/>
        </p:nvSpPr>
        <p:spPr>
          <a:xfrm rot="10800000">
            <a:off x="7231321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pic>
        <p:nvPicPr>
          <p:cNvPr id="467" name="Picture 466">
            <a:extLst>
              <a:ext uri="{FF2B5EF4-FFF2-40B4-BE49-F238E27FC236}">
                <a16:creationId xmlns:a16="http://schemas.microsoft.com/office/drawing/2014/main" id="{08D11B1B-32E2-364E-3B9C-D9183F0D8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157" y="3219084"/>
            <a:ext cx="776211" cy="319342"/>
          </a:xfrm>
          <a:prstGeom prst="rect">
            <a:avLst/>
          </a:prstGeom>
        </p:spPr>
      </p:pic>
      <p:pic>
        <p:nvPicPr>
          <p:cNvPr id="468" name="Picture 467">
            <a:extLst>
              <a:ext uri="{FF2B5EF4-FFF2-40B4-BE49-F238E27FC236}">
                <a16:creationId xmlns:a16="http://schemas.microsoft.com/office/drawing/2014/main" id="{169249AE-3DB8-4C3F-F10D-73927ED86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95" y="2941033"/>
            <a:ext cx="804969" cy="268323"/>
          </a:xfrm>
          <a:prstGeom prst="rect">
            <a:avLst/>
          </a:prstGeom>
        </p:spPr>
      </p:pic>
      <p:pic>
        <p:nvPicPr>
          <p:cNvPr id="469" name="Picture 468">
            <a:extLst>
              <a:ext uri="{FF2B5EF4-FFF2-40B4-BE49-F238E27FC236}">
                <a16:creationId xmlns:a16="http://schemas.microsoft.com/office/drawing/2014/main" id="{C34B82C2-F1BE-8610-6DC1-17AFE8BF28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6515" y="1711750"/>
            <a:ext cx="804968" cy="360000"/>
          </a:xfrm>
          <a:prstGeom prst="rect">
            <a:avLst/>
          </a:prstGeom>
        </p:spPr>
      </p:pic>
      <p:pic>
        <p:nvPicPr>
          <p:cNvPr id="470" name="Picture 469">
            <a:extLst>
              <a:ext uri="{FF2B5EF4-FFF2-40B4-BE49-F238E27FC236}">
                <a16:creationId xmlns:a16="http://schemas.microsoft.com/office/drawing/2014/main" id="{520AE08B-D535-FB87-3B0B-8B8355D5217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28207" y="1676698"/>
            <a:ext cx="776211" cy="291908"/>
          </a:xfrm>
          <a:prstGeom prst="rect">
            <a:avLst/>
          </a:prstGeom>
        </p:spPr>
      </p:pic>
      <p:sp>
        <p:nvSpPr>
          <p:cNvPr id="471" name="Free-form: Shape 470">
            <a:extLst>
              <a:ext uri="{FF2B5EF4-FFF2-40B4-BE49-F238E27FC236}">
                <a16:creationId xmlns:a16="http://schemas.microsoft.com/office/drawing/2014/main" id="{0AB87471-B821-F557-A131-43BEB9825F82}"/>
              </a:ext>
            </a:extLst>
          </p:cNvPr>
          <p:cNvSpPr/>
          <p:nvPr/>
        </p:nvSpPr>
        <p:spPr>
          <a:xfrm>
            <a:off x="654039" y="1935804"/>
            <a:ext cx="553837" cy="412210"/>
          </a:xfrm>
          <a:custGeom>
            <a:avLst/>
            <a:gdLst>
              <a:gd name="connsiteX0" fmla="*/ 233554 w 476745"/>
              <a:gd name="connsiteY0" fmla="*/ 0 h 448842"/>
              <a:gd name="connsiteX1" fmla="*/ 90 w 476745"/>
              <a:gd name="connsiteY1" fmla="*/ 155643 h 448842"/>
              <a:gd name="connsiteX2" fmla="*/ 209235 w 476745"/>
              <a:gd name="connsiteY2" fmla="*/ 418290 h 448842"/>
              <a:gd name="connsiteX3" fmla="*/ 476745 w 476745"/>
              <a:gd name="connsiteY3" fmla="*/ 432881 h 448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745" h="448842">
                <a:moveTo>
                  <a:pt x="233554" y="0"/>
                </a:moveTo>
                <a:cubicBezTo>
                  <a:pt x="118848" y="42964"/>
                  <a:pt x="4143" y="85928"/>
                  <a:pt x="90" y="155643"/>
                </a:cubicBezTo>
                <a:cubicBezTo>
                  <a:pt x="-3963" y="225358"/>
                  <a:pt x="129793" y="372084"/>
                  <a:pt x="209235" y="418290"/>
                </a:cubicBezTo>
                <a:cubicBezTo>
                  <a:pt x="288677" y="464496"/>
                  <a:pt x="382711" y="448688"/>
                  <a:pt x="476745" y="432881"/>
                </a:cubicBezTo>
              </a:path>
            </a:pathLst>
          </a:custGeom>
          <a:noFill/>
          <a:ln>
            <a:solidFill>
              <a:schemeClr val="accent1">
                <a:shade val="15000"/>
              </a:schemeClr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72" name="Free-form: Shape 471">
            <a:extLst>
              <a:ext uri="{FF2B5EF4-FFF2-40B4-BE49-F238E27FC236}">
                <a16:creationId xmlns:a16="http://schemas.microsoft.com/office/drawing/2014/main" id="{B6B2DC2D-2D06-0574-DBE4-00D4578A6377}"/>
              </a:ext>
            </a:extLst>
          </p:cNvPr>
          <p:cNvSpPr/>
          <p:nvPr/>
        </p:nvSpPr>
        <p:spPr>
          <a:xfrm>
            <a:off x="7646621" y="1979579"/>
            <a:ext cx="776211" cy="450571"/>
          </a:xfrm>
          <a:custGeom>
            <a:avLst/>
            <a:gdLst>
              <a:gd name="connsiteX0" fmla="*/ 369651 w 682103"/>
              <a:gd name="connsiteY0" fmla="*/ 0 h 507274"/>
              <a:gd name="connsiteX1" fmla="*/ 680936 w 682103"/>
              <a:gd name="connsiteY1" fmla="*/ 194553 h 507274"/>
              <a:gd name="connsiteX2" fmla="*/ 457200 w 682103"/>
              <a:gd name="connsiteY2" fmla="*/ 496111 h 507274"/>
              <a:gd name="connsiteX3" fmla="*/ 0 w 682103"/>
              <a:gd name="connsiteY3" fmla="*/ 413425 h 50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103" h="507274">
                <a:moveTo>
                  <a:pt x="369651" y="0"/>
                </a:moveTo>
                <a:cubicBezTo>
                  <a:pt x="517998" y="55934"/>
                  <a:pt x="666345" y="111868"/>
                  <a:pt x="680936" y="194553"/>
                </a:cubicBezTo>
                <a:cubicBezTo>
                  <a:pt x="695527" y="277238"/>
                  <a:pt x="570689" y="459632"/>
                  <a:pt x="457200" y="496111"/>
                </a:cubicBezTo>
                <a:cubicBezTo>
                  <a:pt x="343711" y="532590"/>
                  <a:pt x="171855" y="473007"/>
                  <a:pt x="0" y="413425"/>
                </a:cubicBezTo>
              </a:path>
            </a:pathLst>
          </a:custGeom>
          <a:noFill/>
          <a:ln>
            <a:solidFill>
              <a:schemeClr val="accent1">
                <a:shade val="15000"/>
              </a:schemeClr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73" name="Free-form: Shape 472">
            <a:extLst>
              <a:ext uri="{FF2B5EF4-FFF2-40B4-BE49-F238E27FC236}">
                <a16:creationId xmlns:a16="http://schemas.microsoft.com/office/drawing/2014/main" id="{D45273B1-FBFD-F785-88FC-21A878CFE4C6}"/>
              </a:ext>
            </a:extLst>
          </p:cNvPr>
          <p:cNvSpPr/>
          <p:nvPr/>
        </p:nvSpPr>
        <p:spPr>
          <a:xfrm>
            <a:off x="673584" y="2674497"/>
            <a:ext cx="676073" cy="200026"/>
          </a:xfrm>
          <a:custGeom>
            <a:avLst/>
            <a:gdLst>
              <a:gd name="connsiteX0" fmla="*/ 0 w 598251"/>
              <a:gd name="connsiteY0" fmla="*/ 253758 h 253758"/>
              <a:gd name="connsiteX1" fmla="*/ 325877 w 598251"/>
              <a:gd name="connsiteY1" fmla="*/ 5702 h 253758"/>
              <a:gd name="connsiteX2" fmla="*/ 598251 w 598251"/>
              <a:gd name="connsiteY2" fmla="*/ 73796 h 253758"/>
              <a:gd name="connsiteX3" fmla="*/ 598251 w 598251"/>
              <a:gd name="connsiteY3" fmla="*/ 73796 h 25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251" h="253758">
                <a:moveTo>
                  <a:pt x="0" y="253758"/>
                </a:moveTo>
                <a:cubicBezTo>
                  <a:pt x="113084" y="144727"/>
                  <a:pt x="226169" y="35696"/>
                  <a:pt x="325877" y="5702"/>
                </a:cubicBezTo>
                <a:cubicBezTo>
                  <a:pt x="425586" y="-24292"/>
                  <a:pt x="598251" y="73796"/>
                  <a:pt x="598251" y="73796"/>
                </a:cubicBezTo>
                <a:lnTo>
                  <a:pt x="598251" y="73796"/>
                </a:lnTo>
              </a:path>
            </a:pathLst>
          </a:custGeom>
          <a:noFill/>
          <a:ln w="25400"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74" name="Free-form: Shape 473">
            <a:extLst>
              <a:ext uri="{FF2B5EF4-FFF2-40B4-BE49-F238E27FC236}">
                <a16:creationId xmlns:a16="http://schemas.microsoft.com/office/drawing/2014/main" id="{8EB2960F-FABB-F982-35BB-7B099DAAFCEF}"/>
              </a:ext>
            </a:extLst>
          </p:cNvPr>
          <p:cNvSpPr/>
          <p:nvPr/>
        </p:nvSpPr>
        <p:spPr>
          <a:xfrm>
            <a:off x="7628861" y="2947069"/>
            <a:ext cx="669785" cy="219284"/>
          </a:xfrm>
          <a:custGeom>
            <a:avLst/>
            <a:gdLst>
              <a:gd name="connsiteX0" fmla="*/ 569068 w 669785"/>
              <a:gd name="connsiteY0" fmla="*/ 219284 h 219284"/>
              <a:gd name="connsiteX1" fmla="*/ 651753 w 669785"/>
              <a:gd name="connsiteY1" fmla="*/ 29595 h 219284"/>
              <a:gd name="connsiteX2" fmla="*/ 262647 w 669785"/>
              <a:gd name="connsiteY2" fmla="*/ 5276 h 219284"/>
              <a:gd name="connsiteX3" fmla="*/ 0 w 669785"/>
              <a:gd name="connsiteY3" fmla="*/ 78233 h 219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785" h="219284">
                <a:moveTo>
                  <a:pt x="569068" y="219284"/>
                </a:moveTo>
                <a:cubicBezTo>
                  <a:pt x="635945" y="142273"/>
                  <a:pt x="702823" y="65263"/>
                  <a:pt x="651753" y="29595"/>
                </a:cubicBezTo>
                <a:cubicBezTo>
                  <a:pt x="600683" y="-6073"/>
                  <a:pt x="371273" y="-2830"/>
                  <a:pt x="262647" y="5276"/>
                </a:cubicBezTo>
                <a:cubicBezTo>
                  <a:pt x="154021" y="13382"/>
                  <a:pt x="77010" y="45807"/>
                  <a:pt x="0" y="78233"/>
                </a:cubicBezTo>
              </a:path>
            </a:pathLst>
          </a:custGeom>
          <a:noFill/>
          <a:ln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DF2D6728-85DF-33C8-1681-2D453FC2B189}"/>
              </a:ext>
            </a:extLst>
          </p:cNvPr>
          <p:cNvSpPr/>
          <p:nvPr/>
        </p:nvSpPr>
        <p:spPr>
          <a:xfrm>
            <a:off x="1785448" y="2353762"/>
            <a:ext cx="157586" cy="372179"/>
          </a:xfrm>
          <a:prstGeom prst="arc">
            <a:avLst>
              <a:gd name="adj1" fmla="val 16200000"/>
              <a:gd name="adj2" fmla="val 5962728"/>
            </a:avLst>
          </a:prstGeom>
          <a:ln w="50800">
            <a:solidFill>
              <a:schemeClr val="accent3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BBCF59B0-0E69-9D02-7C5A-A00B23E958F9}"/>
              </a:ext>
            </a:extLst>
          </p:cNvPr>
          <p:cNvSpPr/>
          <p:nvPr/>
        </p:nvSpPr>
        <p:spPr>
          <a:xfrm>
            <a:off x="6898026" y="2353170"/>
            <a:ext cx="362742" cy="696383"/>
          </a:xfrm>
          <a:prstGeom prst="arc">
            <a:avLst>
              <a:gd name="adj1" fmla="val 16200000"/>
              <a:gd name="adj2" fmla="val 5359075"/>
            </a:avLst>
          </a:prstGeom>
          <a:ln w="50800">
            <a:solidFill>
              <a:schemeClr val="accent3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4B1253B7-D3C2-4C55-2F5E-378B0EBDDB49}"/>
              </a:ext>
            </a:extLst>
          </p:cNvPr>
          <p:cNvSpPr/>
          <p:nvPr/>
        </p:nvSpPr>
        <p:spPr>
          <a:xfrm>
            <a:off x="5867135" y="2345799"/>
            <a:ext cx="362742" cy="696383"/>
          </a:xfrm>
          <a:prstGeom prst="arc">
            <a:avLst>
              <a:gd name="adj1" fmla="val 16200000"/>
              <a:gd name="adj2" fmla="val 5359075"/>
            </a:avLst>
          </a:prstGeom>
          <a:ln w="50800">
            <a:solidFill>
              <a:schemeClr val="accent3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D3FAC5D9-D7A0-E8FA-A43B-026A3B632FF1}"/>
              </a:ext>
            </a:extLst>
          </p:cNvPr>
          <p:cNvSpPr/>
          <p:nvPr/>
        </p:nvSpPr>
        <p:spPr>
          <a:xfrm>
            <a:off x="5029164" y="2345275"/>
            <a:ext cx="362742" cy="696383"/>
          </a:xfrm>
          <a:prstGeom prst="arc">
            <a:avLst>
              <a:gd name="adj1" fmla="val 16200000"/>
              <a:gd name="adj2" fmla="val 5359075"/>
            </a:avLst>
          </a:prstGeom>
          <a:ln w="50800">
            <a:solidFill>
              <a:schemeClr val="accent3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EC74781E-126C-FB9D-64D6-AAA44CE6D383}"/>
              </a:ext>
            </a:extLst>
          </p:cNvPr>
          <p:cNvSpPr/>
          <p:nvPr/>
        </p:nvSpPr>
        <p:spPr>
          <a:xfrm>
            <a:off x="4194924" y="2357280"/>
            <a:ext cx="362742" cy="696383"/>
          </a:xfrm>
          <a:prstGeom prst="arc">
            <a:avLst>
              <a:gd name="adj1" fmla="val 16200000"/>
              <a:gd name="adj2" fmla="val 5359075"/>
            </a:avLst>
          </a:prstGeom>
          <a:ln w="50800">
            <a:solidFill>
              <a:schemeClr val="accent3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D053E8F-33FA-C065-AB60-B1DE62E01DD5}"/>
              </a:ext>
            </a:extLst>
          </p:cNvPr>
          <p:cNvSpPr/>
          <p:nvPr/>
        </p:nvSpPr>
        <p:spPr>
          <a:xfrm>
            <a:off x="2595355" y="2354276"/>
            <a:ext cx="157586" cy="372179"/>
          </a:xfrm>
          <a:prstGeom prst="arc">
            <a:avLst>
              <a:gd name="adj1" fmla="val 16200000"/>
              <a:gd name="adj2" fmla="val 5962728"/>
            </a:avLst>
          </a:prstGeom>
          <a:ln w="50800">
            <a:solidFill>
              <a:schemeClr val="accent3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50729C-6ED4-09FF-114A-414CC08FD1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14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882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Centriranje tokom mikrotubula</a:t>
            </a:r>
            <a:endParaRPr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4A107919-837D-BAC4-C6B6-A29A4A7AD193}"/>
              </a:ext>
            </a:extLst>
          </p:cNvPr>
          <p:cNvSpPr/>
          <p:nvPr/>
        </p:nvSpPr>
        <p:spPr>
          <a:xfrm>
            <a:off x="1413115" y="226144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6D5D4736-697F-3E31-944D-B33D28C3D2A5}"/>
              </a:ext>
            </a:extLst>
          </p:cNvPr>
          <p:cNvSpPr/>
          <p:nvPr/>
        </p:nvSpPr>
        <p:spPr>
          <a:xfrm>
            <a:off x="1698887" y="226145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46D83496-4B42-9617-CFFD-2FECC019BBD4}"/>
              </a:ext>
            </a:extLst>
          </p:cNvPr>
          <p:cNvSpPr/>
          <p:nvPr/>
        </p:nvSpPr>
        <p:spPr>
          <a:xfrm>
            <a:off x="1967593" y="226145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7B8C829-A940-F6A6-A069-B294EC225E18}"/>
              </a:ext>
            </a:extLst>
          </p:cNvPr>
          <p:cNvSpPr/>
          <p:nvPr/>
        </p:nvSpPr>
        <p:spPr>
          <a:xfrm>
            <a:off x="2236298" y="226145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CBC9FE6E-AC60-B573-D780-3810605B035C}"/>
              </a:ext>
            </a:extLst>
          </p:cNvPr>
          <p:cNvSpPr/>
          <p:nvPr/>
        </p:nvSpPr>
        <p:spPr>
          <a:xfrm>
            <a:off x="2505004" y="226145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962C9D98-B711-54D0-705E-E153D8035858}"/>
              </a:ext>
            </a:extLst>
          </p:cNvPr>
          <p:cNvSpPr/>
          <p:nvPr/>
        </p:nvSpPr>
        <p:spPr>
          <a:xfrm>
            <a:off x="2776269" y="226144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D0B9F08-50EA-9387-CEA7-91EC09B35CED}"/>
              </a:ext>
            </a:extLst>
          </p:cNvPr>
          <p:cNvSpPr/>
          <p:nvPr/>
        </p:nvSpPr>
        <p:spPr>
          <a:xfrm>
            <a:off x="3059481" y="2248815"/>
            <a:ext cx="205239" cy="205239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BE20F1D-8164-D275-5341-F85EAAF838B1}"/>
              </a:ext>
            </a:extLst>
          </p:cNvPr>
          <p:cNvSpPr/>
          <p:nvPr/>
        </p:nvSpPr>
        <p:spPr>
          <a:xfrm>
            <a:off x="3460848" y="2248815"/>
            <a:ext cx="205239" cy="205239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C08A80C-BBD4-B4C4-822B-769360D6AE48}"/>
              </a:ext>
            </a:extLst>
          </p:cNvPr>
          <p:cNvCxnSpPr>
            <a:cxnSpLocks/>
          </p:cNvCxnSpPr>
          <p:nvPr/>
        </p:nvCxnSpPr>
        <p:spPr>
          <a:xfrm>
            <a:off x="3402065" y="2237544"/>
            <a:ext cx="27005" cy="2022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A78FB5B-E1F0-6FBB-E3AF-457816C1990E}"/>
              </a:ext>
            </a:extLst>
          </p:cNvPr>
          <p:cNvCxnSpPr>
            <a:cxnSpLocks/>
          </p:cNvCxnSpPr>
          <p:nvPr/>
        </p:nvCxnSpPr>
        <p:spPr>
          <a:xfrm flipH="1">
            <a:off x="3378958" y="2243324"/>
            <a:ext cx="23108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A4C6ED8-F4DD-FA93-892F-69A13A8BBF1B}"/>
              </a:ext>
            </a:extLst>
          </p:cNvPr>
          <p:cNvCxnSpPr>
            <a:cxnSpLocks/>
          </p:cNvCxnSpPr>
          <p:nvPr/>
        </p:nvCxnSpPr>
        <p:spPr>
          <a:xfrm>
            <a:off x="3351953" y="2237544"/>
            <a:ext cx="27005" cy="2022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A61A1C-AAB2-24C3-1C4A-4EE68DCAEC8F}"/>
              </a:ext>
            </a:extLst>
          </p:cNvPr>
          <p:cNvCxnSpPr>
            <a:cxnSpLocks/>
          </p:cNvCxnSpPr>
          <p:nvPr/>
        </p:nvCxnSpPr>
        <p:spPr>
          <a:xfrm flipH="1">
            <a:off x="3328846" y="2243324"/>
            <a:ext cx="23108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562879D-A946-A267-3D29-E8FFAA98C8A0}"/>
              </a:ext>
            </a:extLst>
          </p:cNvPr>
          <p:cNvCxnSpPr>
            <a:cxnSpLocks/>
          </p:cNvCxnSpPr>
          <p:nvPr/>
        </p:nvCxnSpPr>
        <p:spPr>
          <a:xfrm>
            <a:off x="3301772" y="2240577"/>
            <a:ext cx="27005" cy="2022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453216F-F97C-B4CB-534B-271CBC41F03E}"/>
              </a:ext>
            </a:extLst>
          </p:cNvPr>
          <p:cNvCxnSpPr>
            <a:cxnSpLocks/>
          </p:cNvCxnSpPr>
          <p:nvPr/>
        </p:nvCxnSpPr>
        <p:spPr>
          <a:xfrm flipH="1">
            <a:off x="3278664" y="2246357"/>
            <a:ext cx="23108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46B8EDF-F8D4-03D7-3B11-DEC2AA8205DA}"/>
              </a:ext>
            </a:extLst>
          </p:cNvPr>
          <p:cNvCxnSpPr>
            <a:cxnSpLocks/>
          </p:cNvCxnSpPr>
          <p:nvPr/>
        </p:nvCxnSpPr>
        <p:spPr>
          <a:xfrm flipH="1" flipV="1">
            <a:off x="3264720" y="2341169"/>
            <a:ext cx="13944" cy="9858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8776632-8703-C7D8-E590-629913AA6243}"/>
              </a:ext>
            </a:extLst>
          </p:cNvPr>
          <p:cNvCxnSpPr>
            <a:cxnSpLocks/>
          </p:cNvCxnSpPr>
          <p:nvPr/>
        </p:nvCxnSpPr>
        <p:spPr>
          <a:xfrm flipV="1">
            <a:off x="3429071" y="2243324"/>
            <a:ext cx="22473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60DB530-21F6-04FC-3A29-9A980C033FEE}"/>
              </a:ext>
            </a:extLst>
          </p:cNvPr>
          <p:cNvCxnSpPr>
            <a:cxnSpLocks/>
          </p:cNvCxnSpPr>
          <p:nvPr/>
        </p:nvCxnSpPr>
        <p:spPr>
          <a:xfrm>
            <a:off x="3451543" y="2243324"/>
            <a:ext cx="9305" cy="10124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40CB7AC-3DE2-FC43-4388-E6CBF6A00F5E}"/>
              </a:ext>
            </a:extLst>
          </p:cNvPr>
          <p:cNvSpPr/>
          <p:nvPr/>
        </p:nvSpPr>
        <p:spPr>
          <a:xfrm rot="10800000">
            <a:off x="3697865" y="226144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F0566D9B-3541-BF2A-1772-B72C55F90BE8}"/>
              </a:ext>
            </a:extLst>
          </p:cNvPr>
          <p:cNvSpPr/>
          <p:nvPr/>
        </p:nvSpPr>
        <p:spPr>
          <a:xfrm rot="10800000">
            <a:off x="3983637" y="226145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0" name="Arrow: Chevron 29">
            <a:extLst>
              <a:ext uri="{FF2B5EF4-FFF2-40B4-BE49-F238E27FC236}">
                <a16:creationId xmlns:a16="http://schemas.microsoft.com/office/drawing/2014/main" id="{6934D07B-00D5-B17C-2843-DB497F431B2E}"/>
              </a:ext>
            </a:extLst>
          </p:cNvPr>
          <p:cNvSpPr/>
          <p:nvPr/>
        </p:nvSpPr>
        <p:spPr>
          <a:xfrm rot="10800000">
            <a:off x="4252343" y="226145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1" name="Arrow: Chevron 30">
            <a:extLst>
              <a:ext uri="{FF2B5EF4-FFF2-40B4-BE49-F238E27FC236}">
                <a16:creationId xmlns:a16="http://schemas.microsoft.com/office/drawing/2014/main" id="{CDDA1A1A-1BEB-57F2-B67D-DBC6DD439B81}"/>
              </a:ext>
            </a:extLst>
          </p:cNvPr>
          <p:cNvSpPr/>
          <p:nvPr/>
        </p:nvSpPr>
        <p:spPr>
          <a:xfrm rot="10800000">
            <a:off x="4521048" y="226144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2" name="Arrow: Chevron 31">
            <a:extLst>
              <a:ext uri="{FF2B5EF4-FFF2-40B4-BE49-F238E27FC236}">
                <a16:creationId xmlns:a16="http://schemas.microsoft.com/office/drawing/2014/main" id="{531604FC-F632-A8C9-8E41-1366A88BF605}"/>
              </a:ext>
            </a:extLst>
          </p:cNvPr>
          <p:cNvSpPr/>
          <p:nvPr/>
        </p:nvSpPr>
        <p:spPr>
          <a:xfrm rot="10800000">
            <a:off x="4789754" y="226144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3" name="Arrow: Chevron 32">
            <a:extLst>
              <a:ext uri="{FF2B5EF4-FFF2-40B4-BE49-F238E27FC236}">
                <a16:creationId xmlns:a16="http://schemas.microsoft.com/office/drawing/2014/main" id="{4BE38064-5BB9-245C-88F3-66B67F66A1EA}"/>
              </a:ext>
            </a:extLst>
          </p:cNvPr>
          <p:cNvSpPr/>
          <p:nvPr/>
        </p:nvSpPr>
        <p:spPr>
          <a:xfrm rot="10800000">
            <a:off x="5061019" y="226144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4" name="Arrow: Chevron 33">
            <a:extLst>
              <a:ext uri="{FF2B5EF4-FFF2-40B4-BE49-F238E27FC236}">
                <a16:creationId xmlns:a16="http://schemas.microsoft.com/office/drawing/2014/main" id="{A797EEB2-D462-FE5B-53FD-2D4CC415ECFD}"/>
              </a:ext>
            </a:extLst>
          </p:cNvPr>
          <p:cNvSpPr/>
          <p:nvPr/>
        </p:nvSpPr>
        <p:spPr>
          <a:xfrm rot="10800000">
            <a:off x="5327165" y="22636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5" name="Arrow: Chevron 34">
            <a:extLst>
              <a:ext uri="{FF2B5EF4-FFF2-40B4-BE49-F238E27FC236}">
                <a16:creationId xmlns:a16="http://schemas.microsoft.com/office/drawing/2014/main" id="{0C803812-4AD8-C7D2-1EC6-E0E684F2CAA4}"/>
              </a:ext>
            </a:extLst>
          </p:cNvPr>
          <p:cNvSpPr/>
          <p:nvPr/>
        </p:nvSpPr>
        <p:spPr>
          <a:xfrm rot="10800000">
            <a:off x="5612937" y="226366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88" name="Arrow: Chevron 387">
            <a:extLst>
              <a:ext uri="{FF2B5EF4-FFF2-40B4-BE49-F238E27FC236}">
                <a16:creationId xmlns:a16="http://schemas.microsoft.com/office/drawing/2014/main" id="{D7BCD127-330E-E4D3-199A-5D8504078105}"/>
              </a:ext>
            </a:extLst>
          </p:cNvPr>
          <p:cNvSpPr/>
          <p:nvPr/>
        </p:nvSpPr>
        <p:spPr>
          <a:xfrm rot="10800000">
            <a:off x="5881643" y="226366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89" name="Arrow: Chevron 388">
            <a:extLst>
              <a:ext uri="{FF2B5EF4-FFF2-40B4-BE49-F238E27FC236}">
                <a16:creationId xmlns:a16="http://schemas.microsoft.com/office/drawing/2014/main" id="{A023453C-70EC-AF04-4D49-F51277EF08BC}"/>
              </a:ext>
            </a:extLst>
          </p:cNvPr>
          <p:cNvSpPr/>
          <p:nvPr/>
        </p:nvSpPr>
        <p:spPr>
          <a:xfrm rot="10800000">
            <a:off x="6150348" y="22636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6" name="Arrow: Chevron 425">
            <a:extLst>
              <a:ext uri="{FF2B5EF4-FFF2-40B4-BE49-F238E27FC236}">
                <a16:creationId xmlns:a16="http://schemas.microsoft.com/office/drawing/2014/main" id="{0BD8360D-75A2-55D0-5148-4F3509ADF4C6}"/>
              </a:ext>
            </a:extLst>
          </p:cNvPr>
          <p:cNvSpPr/>
          <p:nvPr/>
        </p:nvSpPr>
        <p:spPr>
          <a:xfrm rot="10800000">
            <a:off x="6419054" y="22636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7" name="Arrow: Chevron 426">
            <a:extLst>
              <a:ext uri="{FF2B5EF4-FFF2-40B4-BE49-F238E27FC236}">
                <a16:creationId xmlns:a16="http://schemas.microsoft.com/office/drawing/2014/main" id="{36E273F8-4263-4B8F-9329-CAC46A568251}"/>
              </a:ext>
            </a:extLst>
          </p:cNvPr>
          <p:cNvSpPr/>
          <p:nvPr/>
        </p:nvSpPr>
        <p:spPr>
          <a:xfrm rot="10800000">
            <a:off x="6690319" y="22636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8" name="Arrow: Chevron 427">
            <a:extLst>
              <a:ext uri="{FF2B5EF4-FFF2-40B4-BE49-F238E27FC236}">
                <a16:creationId xmlns:a16="http://schemas.microsoft.com/office/drawing/2014/main" id="{404AFDBD-2E75-B650-6820-2B4891D4287D}"/>
              </a:ext>
            </a:extLst>
          </p:cNvPr>
          <p:cNvSpPr/>
          <p:nvPr/>
        </p:nvSpPr>
        <p:spPr>
          <a:xfrm rot="10800000">
            <a:off x="6956465" y="226145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9" name="Arrow: Chevron 428">
            <a:extLst>
              <a:ext uri="{FF2B5EF4-FFF2-40B4-BE49-F238E27FC236}">
                <a16:creationId xmlns:a16="http://schemas.microsoft.com/office/drawing/2014/main" id="{938627D4-9CD9-460B-D491-45B896EFD341}"/>
              </a:ext>
            </a:extLst>
          </p:cNvPr>
          <p:cNvSpPr/>
          <p:nvPr/>
        </p:nvSpPr>
        <p:spPr>
          <a:xfrm rot="10800000">
            <a:off x="7225170" y="226144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0" name="Arrow: Chevron 429">
            <a:extLst>
              <a:ext uri="{FF2B5EF4-FFF2-40B4-BE49-F238E27FC236}">
                <a16:creationId xmlns:a16="http://schemas.microsoft.com/office/drawing/2014/main" id="{7E5C9E5B-DCA7-836F-9DCD-7465B125D70B}"/>
              </a:ext>
            </a:extLst>
          </p:cNvPr>
          <p:cNvSpPr/>
          <p:nvPr/>
        </p:nvSpPr>
        <p:spPr>
          <a:xfrm>
            <a:off x="1429604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1" name="Arrow: Chevron 430">
            <a:extLst>
              <a:ext uri="{FF2B5EF4-FFF2-40B4-BE49-F238E27FC236}">
                <a16:creationId xmlns:a16="http://schemas.microsoft.com/office/drawing/2014/main" id="{387D4EB9-1D10-3D9A-999E-FB2CA0D8B3B7}"/>
              </a:ext>
            </a:extLst>
          </p:cNvPr>
          <p:cNvSpPr/>
          <p:nvPr/>
        </p:nvSpPr>
        <p:spPr>
          <a:xfrm>
            <a:off x="1715376" y="262786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2" name="Arrow: Chevron 431">
            <a:extLst>
              <a:ext uri="{FF2B5EF4-FFF2-40B4-BE49-F238E27FC236}">
                <a16:creationId xmlns:a16="http://schemas.microsoft.com/office/drawing/2014/main" id="{7D244AFC-7C17-8881-92B9-7970B7AF036A}"/>
              </a:ext>
            </a:extLst>
          </p:cNvPr>
          <p:cNvSpPr/>
          <p:nvPr/>
        </p:nvSpPr>
        <p:spPr>
          <a:xfrm>
            <a:off x="1984082" y="262785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3" name="Arrow: Chevron 432">
            <a:extLst>
              <a:ext uri="{FF2B5EF4-FFF2-40B4-BE49-F238E27FC236}">
                <a16:creationId xmlns:a16="http://schemas.microsoft.com/office/drawing/2014/main" id="{BC1497C6-865E-E038-6B00-1A14DFF4F9BA}"/>
              </a:ext>
            </a:extLst>
          </p:cNvPr>
          <p:cNvSpPr/>
          <p:nvPr/>
        </p:nvSpPr>
        <p:spPr>
          <a:xfrm>
            <a:off x="2252787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4" name="Arrow: Chevron 433">
            <a:extLst>
              <a:ext uri="{FF2B5EF4-FFF2-40B4-BE49-F238E27FC236}">
                <a16:creationId xmlns:a16="http://schemas.microsoft.com/office/drawing/2014/main" id="{68F69035-FCA5-5143-DE32-03B4BB31C151}"/>
              </a:ext>
            </a:extLst>
          </p:cNvPr>
          <p:cNvSpPr/>
          <p:nvPr/>
        </p:nvSpPr>
        <p:spPr>
          <a:xfrm>
            <a:off x="2521493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5" name="Arrow: Chevron 434">
            <a:extLst>
              <a:ext uri="{FF2B5EF4-FFF2-40B4-BE49-F238E27FC236}">
                <a16:creationId xmlns:a16="http://schemas.microsoft.com/office/drawing/2014/main" id="{16857669-5573-3B44-D1C1-A51629DB3274}"/>
              </a:ext>
            </a:extLst>
          </p:cNvPr>
          <p:cNvSpPr/>
          <p:nvPr/>
        </p:nvSpPr>
        <p:spPr>
          <a:xfrm>
            <a:off x="2792758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6" name="Arrow: Chevron 435">
            <a:extLst>
              <a:ext uri="{FF2B5EF4-FFF2-40B4-BE49-F238E27FC236}">
                <a16:creationId xmlns:a16="http://schemas.microsoft.com/office/drawing/2014/main" id="{B33E2594-3F60-2857-E593-807664CB011E}"/>
              </a:ext>
            </a:extLst>
          </p:cNvPr>
          <p:cNvSpPr/>
          <p:nvPr/>
        </p:nvSpPr>
        <p:spPr>
          <a:xfrm>
            <a:off x="3077953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7" name="Arrow: Chevron 436">
            <a:extLst>
              <a:ext uri="{FF2B5EF4-FFF2-40B4-BE49-F238E27FC236}">
                <a16:creationId xmlns:a16="http://schemas.microsoft.com/office/drawing/2014/main" id="{75194644-C33E-5484-6140-A670DB8A70CF}"/>
              </a:ext>
            </a:extLst>
          </p:cNvPr>
          <p:cNvSpPr/>
          <p:nvPr/>
        </p:nvSpPr>
        <p:spPr>
          <a:xfrm>
            <a:off x="3363725" y="262786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8" name="Arrow: Chevron 437">
            <a:extLst>
              <a:ext uri="{FF2B5EF4-FFF2-40B4-BE49-F238E27FC236}">
                <a16:creationId xmlns:a16="http://schemas.microsoft.com/office/drawing/2014/main" id="{981495D9-BBCA-96A8-CA5D-D7941DECA7E4}"/>
              </a:ext>
            </a:extLst>
          </p:cNvPr>
          <p:cNvSpPr/>
          <p:nvPr/>
        </p:nvSpPr>
        <p:spPr>
          <a:xfrm>
            <a:off x="3632431" y="262785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9" name="Arrow: Chevron 438">
            <a:extLst>
              <a:ext uri="{FF2B5EF4-FFF2-40B4-BE49-F238E27FC236}">
                <a16:creationId xmlns:a16="http://schemas.microsoft.com/office/drawing/2014/main" id="{EBB42910-5FD6-4EAA-1784-FC7E72E2DF83}"/>
              </a:ext>
            </a:extLst>
          </p:cNvPr>
          <p:cNvSpPr/>
          <p:nvPr/>
        </p:nvSpPr>
        <p:spPr>
          <a:xfrm>
            <a:off x="3901136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0" name="Arrow: Chevron 439">
            <a:extLst>
              <a:ext uri="{FF2B5EF4-FFF2-40B4-BE49-F238E27FC236}">
                <a16:creationId xmlns:a16="http://schemas.microsoft.com/office/drawing/2014/main" id="{A76FE0A7-BE96-769E-B37E-13C21ABBDD3E}"/>
              </a:ext>
            </a:extLst>
          </p:cNvPr>
          <p:cNvSpPr/>
          <p:nvPr/>
        </p:nvSpPr>
        <p:spPr>
          <a:xfrm>
            <a:off x="4169842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1" name="Arrow: Chevron 440">
            <a:extLst>
              <a:ext uri="{FF2B5EF4-FFF2-40B4-BE49-F238E27FC236}">
                <a16:creationId xmlns:a16="http://schemas.microsoft.com/office/drawing/2014/main" id="{1543DA4E-6876-0175-A054-0983D226D996}"/>
              </a:ext>
            </a:extLst>
          </p:cNvPr>
          <p:cNvSpPr/>
          <p:nvPr/>
        </p:nvSpPr>
        <p:spPr>
          <a:xfrm>
            <a:off x="4441107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2" name="Arrow: Chevron 441">
            <a:extLst>
              <a:ext uri="{FF2B5EF4-FFF2-40B4-BE49-F238E27FC236}">
                <a16:creationId xmlns:a16="http://schemas.microsoft.com/office/drawing/2014/main" id="{26214EBD-0C50-B35C-D0F0-FDF9710BD35C}"/>
              </a:ext>
            </a:extLst>
          </p:cNvPr>
          <p:cNvSpPr/>
          <p:nvPr/>
        </p:nvSpPr>
        <p:spPr>
          <a:xfrm>
            <a:off x="4723912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3" name="Arrow: Chevron 442">
            <a:extLst>
              <a:ext uri="{FF2B5EF4-FFF2-40B4-BE49-F238E27FC236}">
                <a16:creationId xmlns:a16="http://schemas.microsoft.com/office/drawing/2014/main" id="{584E493E-AFEE-622C-D734-587C161EFF43}"/>
              </a:ext>
            </a:extLst>
          </p:cNvPr>
          <p:cNvSpPr/>
          <p:nvPr/>
        </p:nvSpPr>
        <p:spPr>
          <a:xfrm>
            <a:off x="5009684" y="262786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4" name="Arrow: Chevron 443">
            <a:extLst>
              <a:ext uri="{FF2B5EF4-FFF2-40B4-BE49-F238E27FC236}">
                <a16:creationId xmlns:a16="http://schemas.microsoft.com/office/drawing/2014/main" id="{4BF07D72-9987-2F50-D0F0-5406A440CA4B}"/>
              </a:ext>
            </a:extLst>
          </p:cNvPr>
          <p:cNvSpPr/>
          <p:nvPr/>
        </p:nvSpPr>
        <p:spPr>
          <a:xfrm>
            <a:off x="5278390" y="262785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6" name="Arrow: Chevron 445">
            <a:extLst>
              <a:ext uri="{FF2B5EF4-FFF2-40B4-BE49-F238E27FC236}">
                <a16:creationId xmlns:a16="http://schemas.microsoft.com/office/drawing/2014/main" id="{EBC9A66B-F12B-F012-B569-0E64402F6F62}"/>
              </a:ext>
            </a:extLst>
          </p:cNvPr>
          <p:cNvSpPr/>
          <p:nvPr/>
        </p:nvSpPr>
        <p:spPr>
          <a:xfrm>
            <a:off x="5547095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7" name="Arrow: Chevron 446">
            <a:extLst>
              <a:ext uri="{FF2B5EF4-FFF2-40B4-BE49-F238E27FC236}">
                <a16:creationId xmlns:a16="http://schemas.microsoft.com/office/drawing/2014/main" id="{69B65F65-632A-E1E9-7FFF-8F5E7232DAD0}"/>
              </a:ext>
            </a:extLst>
          </p:cNvPr>
          <p:cNvSpPr/>
          <p:nvPr/>
        </p:nvSpPr>
        <p:spPr>
          <a:xfrm>
            <a:off x="5815801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8" name="Arrow: Chevron 447">
            <a:extLst>
              <a:ext uri="{FF2B5EF4-FFF2-40B4-BE49-F238E27FC236}">
                <a16:creationId xmlns:a16="http://schemas.microsoft.com/office/drawing/2014/main" id="{77F1CB1C-9321-82DB-887F-BDDBD8C7B8E9}"/>
              </a:ext>
            </a:extLst>
          </p:cNvPr>
          <p:cNvSpPr/>
          <p:nvPr/>
        </p:nvSpPr>
        <p:spPr>
          <a:xfrm>
            <a:off x="6087066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9" name="Arrow: Chevron 448">
            <a:extLst>
              <a:ext uri="{FF2B5EF4-FFF2-40B4-BE49-F238E27FC236}">
                <a16:creationId xmlns:a16="http://schemas.microsoft.com/office/drawing/2014/main" id="{D13DC365-371F-431A-84F1-3B252971136E}"/>
              </a:ext>
            </a:extLst>
          </p:cNvPr>
          <p:cNvSpPr/>
          <p:nvPr/>
        </p:nvSpPr>
        <p:spPr>
          <a:xfrm rot="10800000">
            <a:off x="2573859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0" name="Arrow: Chevron 449">
            <a:extLst>
              <a:ext uri="{FF2B5EF4-FFF2-40B4-BE49-F238E27FC236}">
                <a16:creationId xmlns:a16="http://schemas.microsoft.com/office/drawing/2014/main" id="{0FB01225-B602-DB71-20CB-3B0D690E956E}"/>
              </a:ext>
            </a:extLst>
          </p:cNvPr>
          <p:cNvSpPr/>
          <p:nvPr/>
        </p:nvSpPr>
        <p:spPr>
          <a:xfrm rot="10800000">
            <a:off x="2859631" y="297036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1" name="Arrow: Chevron 450">
            <a:extLst>
              <a:ext uri="{FF2B5EF4-FFF2-40B4-BE49-F238E27FC236}">
                <a16:creationId xmlns:a16="http://schemas.microsoft.com/office/drawing/2014/main" id="{7CF9BCFC-3025-0680-AA9D-F25E4FD42650}"/>
              </a:ext>
            </a:extLst>
          </p:cNvPr>
          <p:cNvSpPr/>
          <p:nvPr/>
        </p:nvSpPr>
        <p:spPr>
          <a:xfrm rot="10800000">
            <a:off x="3128337" y="297036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2" name="Arrow: Chevron 451">
            <a:extLst>
              <a:ext uri="{FF2B5EF4-FFF2-40B4-BE49-F238E27FC236}">
                <a16:creationId xmlns:a16="http://schemas.microsoft.com/office/drawing/2014/main" id="{A45E9925-6BF4-0775-841E-7EDD0320B594}"/>
              </a:ext>
            </a:extLst>
          </p:cNvPr>
          <p:cNvSpPr/>
          <p:nvPr/>
        </p:nvSpPr>
        <p:spPr>
          <a:xfrm rot="10800000">
            <a:off x="3397042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3" name="Arrow: Chevron 452">
            <a:extLst>
              <a:ext uri="{FF2B5EF4-FFF2-40B4-BE49-F238E27FC236}">
                <a16:creationId xmlns:a16="http://schemas.microsoft.com/office/drawing/2014/main" id="{204C245B-E1E2-3723-78AE-76DF5647BF7D}"/>
              </a:ext>
            </a:extLst>
          </p:cNvPr>
          <p:cNvSpPr/>
          <p:nvPr/>
        </p:nvSpPr>
        <p:spPr>
          <a:xfrm rot="10800000">
            <a:off x="3665748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4" name="Arrow: Chevron 453">
            <a:extLst>
              <a:ext uri="{FF2B5EF4-FFF2-40B4-BE49-F238E27FC236}">
                <a16:creationId xmlns:a16="http://schemas.microsoft.com/office/drawing/2014/main" id="{976078F3-A06C-227C-FFB4-91325F804130}"/>
              </a:ext>
            </a:extLst>
          </p:cNvPr>
          <p:cNvSpPr/>
          <p:nvPr/>
        </p:nvSpPr>
        <p:spPr>
          <a:xfrm rot="10800000">
            <a:off x="3937013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5" name="Arrow: Chevron 454">
            <a:extLst>
              <a:ext uri="{FF2B5EF4-FFF2-40B4-BE49-F238E27FC236}">
                <a16:creationId xmlns:a16="http://schemas.microsoft.com/office/drawing/2014/main" id="{8EFD201D-1EF3-69D8-ED6F-1DDC71F093B0}"/>
              </a:ext>
            </a:extLst>
          </p:cNvPr>
          <p:cNvSpPr/>
          <p:nvPr/>
        </p:nvSpPr>
        <p:spPr>
          <a:xfrm rot="10800000">
            <a:off x="4222208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6" name="Arrow: Chevron 455">
            <a:extLst>
              <a:ext uri="{FF2B5EF4-FFF2-40B4-BE49-F238E27FC236}">
                <a16:creationId xmlns:a16="http://schemas.microsoft.com/office/drawing/2014/main" id="{85A0835E-EB11-E736-EB96-277476074BDD}"/>
              </a:ext>
            </a:extLst>
          </p:cNvPr>
          <p:cNvSpPr/>
          <p:nvPr/>
        </p:nvSpPr>
        <p:spPr>
          <a:xfrm rot="10800000">
            <a:off x="4507980" y="297036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7" name="Arrow: Chevron 456">
            <a:extLst>
              <a:ext uri="{FF2B5EF4-FFF2-40B4-BE49-F238E27FC236}">
                <a16:creationId xmlns:a16="http://schemas.microsoft.com/office/drawing/2014/main" id="{9B5FE4DB-BAB3-0872-8A85-D097D0AF34AB}"/>
              </a:ext>
            </a:extLst>
          </p:cNvPr>
          <p:cNvSpPr/>
          <p:nvPr/>
        </p:nvSpPr>
        <p:spPr>
          <a:xfrm rot="10800000">
            <a:off x="4776686" y="297036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8" name="Arrow: Chevron 457">
            <a:extLst>
              <a:ext uri="{FF2B5EF4-FFF2-40B4-BE49-F238E27FC236}">
                <a16:creationId xmlns:a16="http://schemas.microsoft.com/office/drawing/2014/main" id="{43328591-0661-4CA7-4835-BCDFCB368A15}"/>
              </a:ext>
            </a:extLst>
          </p:cNvPr>
          <p:cNvSpPr/>
          <p:nvPr/>
        </p:nvSpPr>
        <p:spPr>
          <a:xfrm rot="10800000">
            <a:off x="5045391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9" name="Arrow: Chevron 458">
            <a:extLst>
              <a:ext uri="{FF2B5EF4-FFF2-40B4-BE49-F238E27FC236}">
                <a16:creationId xmlns:a16="http://schemas.microsoft.com/office/drawing/2014/main" id="{33206778-2F59-B579-EC3E-517696A4E19E}"/>
              </a:ext>
            </a:extLst>
          </p:cNvPr>
          <p:cNvSpPr/>
          <p:nvPr/>
        </p:nvSpPr>
        <p:spPr>
          <a:xfrm rot="10800000">
            <a:off x="5314097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0" name="Arrow: Chevron 459">
            <a:extLst>
              <a:ext uri="{FF2B5EF4-FFF2-40B4-BE49-F238E27FC236}">
                <a16:creationId xmlns:a16="http://schemas.microsoft.com/office/drawing/2014/main" id="{A7A424B1-26E9-4B93-5058-E5FF47C195B7}"/>
              </a:ext>
            </a:extLst>
          </p:cNvPr>
          <p:cNvSpPr/>
          <p:nvPr/>
        </p:nvSpPr>
        <p:spPr>
          <a:xfrm rot="10800000">
            <a:off x="5585362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1" name="Arrow: Chevron 460">
            <a:extLst>
              <a:ext uri="{FF2B5EF4-FFF2-40B4-BE49-F238E27FC236}">
                <a16:creationId xmlns:a16="http://schemas.microsoft.com/office/drawing/2014/main" id="{D56C9544-D6E9-9DF3-1C9C-DCD2FB0E728E}"/>
              </a:ext>
            </a:extLst>
          </p:cNvPr>
          <p:cNvSpPr/>
          <p:nvPr/>
        </p:nvSpPr>
        <p:spPr>
          <a:xfrm rot="10800000">
            <a:off x="5868167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2" name="Arrow: Chevron 461">
            <a:extLst>
              <a:ext uri="{FF2B5EF4-FFF2-40B4-BE49-F238E27FC236}">
                <a16:creationId xmlns:a16="http://schemas.microsoft.com/office/drawing/2014/main" id="{EA3F9B18-CE32-E9DB-A812-8E4C21C797AA}"/>
              </a:ext>
            </a:extLst>
          </p:cNvPr>
          <p:cNvSpPr/>
          <p:nvPr/>
        </p:nvSpPr>
        <p:spPr>
          <a:xfrm rot="10800000">
            <a:off x="6153939" y="297036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3" name="Arrow: Chevron 462">
            <a:extLst>
              <a:ext uri="{FF2B5EF4-FFF2-40B4-BE49-F238E27FC236}">
                <a16:creationId xmlns:a16="http://schemas.microsoft.com/office/drawing/2014/main" id="{CBBA402A-9C22-81D5-2D19-2D6050F7D26A}"/>
              </a:ext>
            </a:extLst>
          </p:cNvPr>
          <p:cNvSpPr/>
          <p:nvPr/>
        </p:nvSpPr>
        <p:spPr>
          <a:xfrm rot="10800000">
            <a:off x="6422645" y="297036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4" name="Arrow: Chevron 463">
            <a:extLst>
              <a:ext uri="{FF2B5EF4-FFF2-40B4-BE49-F238E27FC236}">
                <a16:creationId xmlns:a16="http://schemas.microsoft.com/office/drawing/2014/main" id="{46F92E68-232F-753C-A2CE-DF9414961633}"/>
              </a:ext>
            </a:extLst>
          </p:cNvPr>
          <p:cNvSpPr/>
          <p:nvPr/>
        </p:nvSpPr>
        <p:spPr>
          <a:xfrm rot="10800000">
            <a:off x="6691350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5" name="Arrow: Chevron 464">
            <a:extLst>
              <a:ext uri="{FF2B5EF4-FFF2-40B4-BE49-F238E27FC236}">
                <a16:creationId xmlns:a16="http://schemas.microsoft.com/office/drawing/2014/main" id="{18A370AF-5BE4-90E4-E46C-A7E0B9975F11}"/>
              </a:ext>
            </a:extLst>
          </p:cNvPr>
          <p:cNvSpPr/>
          <p:nvPr/>
        </p:nvSpPr>
        <p:spPr>
          <a:xfrm rot="10800000">
            <a:off x="6960056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6" name="Arrow: Chevron 465">
            <a:extLst>
              <a:ext uri="{FF2B5EF4-FFF2-40B4-BE49-F238E27FC236}">
                <a16:creationId xmlns:a16="http://schemas.microsoft.com/office/drawing/2014/main" id="{CA4D227B-3C5C-0A4B-91C8-CA8AE8C08D11}"/>
              </a:ext>
            </a:extLst>
          </p:cNvPr>
          <p:cNvSpPr/>
          <p:nvPr/>
        </p:nvSpPr>
        <p:spPr>
          <a:xfrm rot="10800000">
            <a:off x="7231321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pic>
        <p:nvPicPr>
          <p:cNvPr id="467" name="Picture 466">
            <a:extLst>
              <a:ext uri="{FF2B5EF4-FFF2-40B4-BE49-F238E27FC236}">
                <a16:creationId xmlns:a16="http://schemas.microsoft.com/office/drawing/2014/main" id="{08D11B1B-32E2-364E-3B9C-D9183F0D8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157" y="3219084"/>
            <a:ext cx="776211" cy="319342"/>
          </a:xfrm>
          <a:prstGeom prst="rect">
            <a:avLst/>
          </a:prstGeom>
        </p:spPr>
      </p:pic>
      <p:pic>
        <p:nvPicPr>
          <p:cNvPr id="468" name="Picture 467">
            <a:extLst>
              <a:ext uri="{FF2B5EF4-FFF2-40B4-BE49-F238E27FC236}">
                <a16:creationId xmlns:a16="http://schemas.microsoft.com/office/drawing/2014/main" id="{169249AE-3DB8-4C3F-F10D-73927ED86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95" y="2941033"/>
            <a:ext cx="804969" cy="268323"/>
          </a:xfrm>
          <a:prstGeom prst="rect">
            <a:avLst/>
          </a:prstGeom>
        </p:spPr>
      </p:pic>
      <p:pic>
        <p:nvPicPr>
          <p:cNvPr id="469" name="Picture 468">
            <a:extLst>
              <a:ext uri="{FF2B5EF4-FFF2-40B4-BE49-F238E27FC236}">
                <a16:creationId xmlns:a16="http://schemas.microsoft.com/office/drawing/2014/main" id="{C34B82C2-F1BE-8610-6DC1-17AFE8BF28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6515" y="1711750"/>
            <a:ext cx="804968" cy="360000"/>
          </a:xfrm>
          <a:prstGeom prst="rect">
            <a:avLst/>
          </a:prstGeom>
        </p:spPr>
      </p:pic>
      <p:pic>
        <p:nvPicPr>
          <p:cNvPr id="470" name="Picture 469">
            <a:extLst>
              <a:ext uri="{FF2B5EF4-FFF2-40B4-BE49-F238E27FC236}">
                <a16:creationId xmlns:a16="http://schemas.microsoft.com/office/drawing/2014/main" id="{520AE08B-D535-FB87-3B0B-8B8355D5217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28207" y="1676698"/>
            <a:ext cx="776211" cy="291908"/>
          </a:xfrm>
          <a:prstGeom prst="rect">
            <a:avLst/>
          </a:prstGeom>
        </p:spPr>
      </p:pic>
      <p:sp>
        <p:nvSpPr>
          <p:cNvPr id="471" name="Free-form: Shape 470">
            <a:extLst>
              <a:ext uri="{FF2B5EF4-FFF2-40B4-BE49-F238E27FC236}">
                <a16:creationId xmlns:a16="http://schemas.microsoft.com/office/drawing/2014/main" id="{0AB87471-B821-F557-A131-43BEB9825F82}"/>
              </a:ext>
            </a:extLst>
          </p:cNvPr>
          <p:cNvSpPr/>
          <p:nvPr/>
        </p:nvSpPr>
        <p:spPr>
          <a:xfrm>
            <a:off x="654039" y="1935804"/>
            <a:ext cx="553837" cy="412210"/>
          </a:xfrm>
          <a:custGeom>
            <a:avLst/>
            <a:gdLst>
              <a:gd name="connsiteX0" fmla="*/ 233554 w 476745"/>
              <a:gd name="connsiteY0" fmla="*/ 0 h 448842"/>
              <a:gd name="connsiteX1" fmla="*/ 90 w 476745"/>
              <a:gd name="connsiteY1" fmla="*/ 155643 h 448842"/>
              <a:gd name="connsiteX2" fmla="*/ 209235 w 476745"/>
              <a:gd name="connsiteY2" fmla="*/ 418290 h 448842"/>
              <a:gd name="connsiteX3" fmla="*/ 476745 w 476745"/>
              <a:gd name="connsiteY3" fmla="*/ 432881 h 448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745" h="448842">
                <a:moveTo>
                  <a:pt x="233554" y="0"/>
                </a:moveTo>
                <a:cubicBezTo>
                  <a:pt x="118848" y="42964"/>
                  <a:pt x="4143" y="85928"/>
                  <a:pt x="90" y="155643"/>
                </a:cubicBezTo>
                <a:cubicBezTo>
                  <a:pt x="-3963" y="225358"/>
                  <a:pt x="129793" y="372084"/>
                  <a:pt x="209235" y="418290"/>
                </a:cubicBezTo>
                <a:cubicBezTo>
                  <a:pt x="288677" y="464496"/>
                  <a:pt x="382711" y="448688"/>
                  <a:pt x="476745" y="432881"/>
                </a:cubicBezTo>
              </a:path>
            </a:pathLst>
          </a:custGeom>
          <a:noFill/>
          <a:ln>
            <a:solidFill>
              <a:schemeClr val="accent1">
                <a:shade val="15000"/>
              </a:schemeClr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72" name="Free-form: Shape 471">
            <a:extLst>
              <a:ext uri="{FF2B5EF4-FFF2-40B4-BE49-F238E27FC236}">
                <a16:creationId xmlns:a16="http://schemas.microsoft.com/office/drawing/2014/main" id="{B6B2DC2D-2D06-0574-DBE4-00D4578A6377}"/>
              </a:ext>
            </a:extLst>
          </p:cNvPr>
          <p:cNvSpPr/>
          <p:nvPr/>
        </p:nvSpPr>
        <p:spPr>
          <a:xfrm>
            <a:off x="7646621" y="1979579"/>
            <a:ext cx="776211" cy="450571"/>
          </a:xfrm>
          <a:custGeom>
            <a:avLst/>
            <a:gdLst>
              <a:gd name="connsiteX0" fmla="*/ 369651 w 682103"/>
              <a:gd name="connsiteY0" fmla="*/ 0 h 507274"/>
              <a:gd name="connsiteX1" fmla="*/ 680936 w 682103"/>
              <a:gd name="connsiteY1" fmla="*/ 194553 h 507274"/>
              <a:gd name="connsiteX2" fmla="*/ 457200 w 682103"/>
              <a:gd name="connsiteY2" fmla="*/ 496111 h 507274"/>
              <a:gd name="connsiteX3" fmla="*/ 0 w 682103"/>
              <a:gd name="connsiteY3" fmla="*/ 413425 h 50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103" h="507274">
                <a:moveTo>
                  <a:pt x="369651" y="0"/>
                </a:moveTo>
                <a:cubicBezTo>
                  <a:pt x="517998" y="55934"/>
                  <a:pt x="666345" y="111868"/>
                  <a:pt x="680936" y="194553"/>
                </a:cubicBezTo>
                <a:cubicBezTo>
                  <a:pt x="695527" y="277238"/>
                  <a:pt x="570689" y="459632"/>
                  <a:pt x="457200" y="496111"/>
                </a:cubicBezTo>
                <a:cubicBezTo>
                  <a:pt x="343711" y="532590"/>
                  <a:pt x="171855" y="473007"/>
                  <a:pt x="0" y="413425"/>
                </a:cubicBezTo>
              </a:path>
            </a:pathLst>
          </a:custGeom>
          <a:noFill/>
          <a:ln>
            <a:solidFill>
              <a:schemeClr val="accent1">
                <a:shade val="15000"/>
              </a:schemeClr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73" name="Free-form: Shape 472">
            <a:extLst>
              <a:ext uri="{FF2B5EF4-FFF2-40B4-BE49-F238E27FC236}">
                <a16:creationId xmlns:a16="http://schemas.microsoft.com/office/drawing/2014/main" id="{D45273B1-FBFD-F785-88FC-21A878CFE4C6}"/>
              </a:ext>
            </a:extLst>
          </p:cNvPr>
          <p:cNvSpPr/>
          <p:nvPr/>
        </p:nvSpPr>
        <p:spPr>
          <a:xfrm>
            <a:off x="673584" y="2674497"/>
            <a:ext cx="676073" cy="200026"/>
          </a:xfrm>
          <a:custGeom>
            <a:avLst/>
            <a:gdLst>
              <a:gd name="connsiteX0" fmla="*/ 0 w 598251"/>
              <a:gd name="connsiteY0" fmla="*/ 253758 h 253758"/>
              <a:gd name="connsiteX1" fmla="*/ 325877 w 598251"/>
              <a:gd name="connsiteY1" fmla="*/ 5702 h 253758"/>
              <a:gd name="connsiteX2" fmla="*/ 598251 w 598251"/>
              <a:gd name="connsiteY2" fmla="*/ 73796 h 253758"/>
              <a:gd name="connsiteX3" fmla="*/ 598251 w 598251"/>
              <a:gd name="connsiteY3" fmla="*/ 73796 h 25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251" h="253758">
                <a:moveTo>
                  <a:pt x="0" y="253758"/>
                </a:moveTo>
                <a:cubicBezTo>
                  <a:pt x="113084" y="144727"/>
                  <a:pt x="226169" y="35696"/>
                  <a:pt x="325877" y="5702"/>
                </a:cubicBezTo>
                <a:cubicBezTo>
                  <a:pt x="425586" y="-24292"/>
                  <a:pt x="598251" y="73796"/>
                  <a:pt x="598251" y="73796"/>
                </a:cubicBezTo>
                <a:lnTo>
                  <a:pt x="598251" y="73796"/>
                </a:lnTo>
              </a:path>
            </a:pathLst>
          </a:custGeom>
          <a:noFill/>
          <a:ln w="25400"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74" name="Free-form: Shape 473">
            <a:extLst>
              <a:ext uri="{FF2B5EF4-FFF2-40B4-BE49-F238E27FC236}">
                <a16:creationId xmlns:a16="http://schemas.microsoft.com/office/drawing/2014/main" id="{8EB2960F-FABB-F982-35BB-7B099DAAFCEF}"/>
              </a:ext>
            </a:extLst>
          </p:cNvPr>
          <p:cNvSpPr/>
          <p:nvPr/>
        </p:nvSpPr>
        <p:spPr>
          <a:xfrm>
            <a:off x="7628861" y="2947069"/>
            <a:ext cx="669785" cy="219284"/>
          </a:xfrm>
          <a:custGeom>
            <a:avLst/>
            <a:gdLst>
              <a:gd name="connsiteX0" fmla="*/ 569068 w 669785"/>
              <a:gd name="connsiteY0" fmla="*/ 219284 h 219284"/>
              <a:gd name="connsiteX1" fmla="*/ 651753 w 669785"/>
              <a:gd name="connsiteY1" fmla="*/ 29595 h 219284"/>
              <a:gd name="connsiteX2" fmla="*/ 262647 w 669785"/>
              <a:gd name="connsiteY2" fmla="*/ 5276 h 219284"/>
              <a:gd name="connsiteX3" fmla="*/ 0 w 669785"/>
              <a:gd name="connsiteY3" fmla="*/ 78233 h 219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785" h="219284">
                <a:moveTo>
                  <a:pt x="569068" y="219284"/>
                </a:moveTo>
                <a:cubicBezTo>
                  <a:pt x="635945" y="142273"/>
                  <a:pt x="702823" y="65263"/>
                  <a:pt x="651753" y="29595"/>
                </a:cubicBezTo>
                <a:cubicBezTo>
                  <a:pt x="600683" y="-6073"/>
                  <a:pt x="371273" y="-2830"/>
                  <a:pt x="262647" y="5276"/>
                </a:cubicBezTo>
                <a:cubicBezTo>
                  <a:pt x="154021" y="13382"/>
                  <a:pt x="77010" y="45807"/>
                  <a:pt x="0" y="78233"/>
                </a:cubicBezTo>
              </a:path>
            </a:pathLst>
          </a:custGeom>
          <a:noFill/>
          <a:ln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DF2D6728-85DF-33C8-1681-2D453FC2B189}"/>
              </a:ext>
            </a:extLst>
          </p:cNvPr>
          <p:cNvSpPr/>
          <p:nvPr/>
        </p:nvSpPr>
        <p:spPr>
          <a:xfrm>
            <a:off x="1785448" y="2353762"/>
            <a:ext cx="157586" cy="372179"/>
          </a:xfrm>
          <a:prstGeom prst="arc">
            <a:avLst>
              <a:gd name="adj1" fmla="val 16200000"/>
              <a:gd name="adj2" fmla="val 5962728"/>
            </a:avLst>
          </a:prstGeom>
          <a:ln w="50800">
            <a:solidFill>
              <a:schemeClr val="accent3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BBCF59B0-0E69-9D02-7C5A-A00B23E958F9}"/>
              </a:ext>
            </a:extLst>
          </p:cNvPr>
          <p:cNvSpPr/>
          <p:nvPr/>
        </p:nvSpPr>
        <p:spPr>
          <a:xfrm>
            <a:off x="6898026" y="2353170"/>
            <a:ext cx="362742" cy="696383"/>
          </a:xfrm>
          <a:prstGeom prst="arc">
            <a:avLst>
              <a:gd name="adj1" fmla="val 16200000"/>
              <a:gd name="adj2" fmla="val 5359075"/>
            </a:avLst>
          </a:prstGeom>
          <a:ln w="50800">
            <a:solidFill>
              <a:schemeClr val="accent3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B17F04C-0FDF-99F3-D990-375DE98A3303}"/>
              </a:ext>
            </a:extLst>
          </p:cNvPr>
          <p:cNvCxnSpPr>
            <a:cxnSpLocks/>
          </p:cNvCxnSpPr>
          <p:nvPr/>
        </p:nvCxnSpPr>
        <p:spPr>
          <a:xfrm flipV="1">
            <a:off x="2733894" y="2345800"/>
            <a:ext cx="174891" cy="708911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1DBB55B-D827-043F-6734-35432D5571D5}"/>
              </a:ext>
            </a:extLst>
          </p:cNvPr>
          <p:cNvCxnSpPr>
            <a:cxnSpLocks/>
          </p:cNvCxnSpPr>
          <p:nvPr/>
        </p:nvCxnSpPr>
        <p:spPr>
          <a:xfrm flipH="1" flipV="1">
            <a:off x="2676905" y="2345801"/>
            <a:ext cx="270276" cy="708913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6A2FED8-34FF-4FD3-A4CD-3E4A868D9AC2}"/>
              </a:ext>
            </a:extLst>
          </p:cNvPr>
          <p:cNvCxnSpPr>
            <a:cxnSpLocks/>
          </p:cNvCxnSpPr>
          <p:nvPr/>
        </p:nvCxnSpPr>
        <p:spPr>
          <a:xfrm flipV="1">
            <a:off x="4063005" y="2712209"/>
            <a:ext cx="244220" cy="342502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88E5F3F-B01B-69C6-501C-78546AAB9C98}"/>
              </a:ext>
            </a:extLst>
          </p:cNvPr>
          <p:cNvCxnSpPr>
            <a:cxnSpLocks/>
          </p:cNvCxnSpPr>
          <p:nvPr/>
        </p:nvCxnSpPr>
        <p:spPr>
          <a:xfrm flipH="1" flipV="1">
            <a:off x="4038518" y="2712209"/>
            <a:ext cx="290698" cy="347366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2" name="Straight Arrow Connector 481">
            <a:extLst>
              <a:ext uri="{FF2B5EF4-FFF2-40B4-BE49-F238E27FC236}">
                <a16:creationId xmlns:a16="http://schemas.microsoft.com/office/drawing/2014/main" id="{20573A63-7136-02E3-8C0C-27CD7D644C54}"/>
              </a:ext>
            </a:extLst>
          </p:cNvPr>
          <p:cNvCxnSpPr>
            <a:cxnSpLocks/>
          </p:cNvCxnSpPr>
          <p:nvPr/>
        </p:nvCxnSpPr>
        <p:spPr>
          <a:xfrm flipV="1">
            <a:off x="5689325" y="2348012"/>
            <a:ext cx="285927" cy="361764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3" name="Straight Arrow Connector 482">
            <a:extLst>
              <a:ext uri="{FF2B5EF4-FFF2-40B4-BE49-F238E27FC236}">
                <a16:creationId xmlns:a16="http://schemas.microsoft.com/office/drawing/2014/main" id="{2F840885-B59D-2DD1-DB3C-3270CBDE20C8}"/>
              </a:ext>
            </a:extLst>
          </p:cNvPr>
          <p:cNvCxnSpPr>
            <a:cxnSpLocks/>
          </p:cNvCxnSpPr>
          <p:nvPr/>
        </p:nvCxnSpPr>
        <p:spPr>
          <a:xfrm flipH="1" flipV="1">
            <a:off x="5705350" y="2348014"/>
            <a:ext cx="235588" cy="366626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8" name="TextBox 497">
            <a:extLst>
              <a:ext uri="{FF2B5EF4-FFF2-40B4-BE49-F238E27FC236}">
                <a16:creationId xmlns:a16="http://schemas.microsoft.com/office/drawing/2014/main" id="{CA3F605B-FFA6-669B-75F9-CF879393815D}"/>
              </a:ext>
            </a:extLst>
          </p:cNvPr>
          <p:cNvSpPr txBox="1"/>
          <p:nvPr/>
        </p:nvSpPr>
        <p:spPr>
          <a:xfrm>
            <a:off x="3632431" y="3894761"/>
            <a:ext cx="1810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err="1">
                <a:latin typeface="Prompt" panose="00000500000000000000" pitchFamily="2" charset="-34"/>
                <a:cs typeface="Prompt" panose="00000500000000000000" pitchFamily="2" charset="-34"/>
              </a:rPr>
              <a:t>motorni</a:t>
            </a:r>
            <a:r>
              <a:rPr lang="en-GB" sz="1600">
                <a:latin typeface="Prompt" panose="00000500000000000000" pitchFamily="2" charset="-34"/>
                <a:cs typeface="Prompt" panose="00000500000000000000" pitchFamily="2" charset="-34"/>
              </a:rPr>
              <a:t> </a:t>
            </a:r>
            <a:r>
              <a:rPr lang="en-GB" sz="1600" err="1">
                <a:latin typeface="Prompt" panose="00000500000000000000" pitchFamily="2" charset="-34"/>
                <a:cs typeface="Prompt" panose="00000500000000000000" pitchFamily="2" charset="-34"/>
              </a:rPr>
              <a:t>proteini</a:t>
            </a:r>
            <a:endParaRPr lang="hr-HR" sz="1600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  <p:sp>
        <p:nvSpPr>
          <p:cNvPr id="499" name="Free-form: Shape 498">
            <a:extLst>
              <a:ext uri="{FF2B5EF4-FFF2-40B4-BE49-F238E27FC236}">
                <a16:creationId xmlns:a16="http://schemas.microsoft.com/office/drawing/2014/main" id="{7FD5BA73-9A0E-98DE-7B76-8EB9C3B7D752}"/>
              </a:ext>
            </a:extLst>
          </p:cNvPr>
          <p:cNvSpPr/>
          <p:nvPr/>
        </p:nvSpPr>
        <p:spPr>
          <a:xfrm>
            <a:off x="2834413" y="3312268"/>
            <a:ext cx="652953" cy="694080"/>
          </a:xfrm>
          <a:custGeom>
            <a:avLst/>
            <a:gdLst>
              <a:gd name="connsiteX0" fmla="*/ 652953 w 652953"/>
              <a:gd name="connsiteY0" fmla="*/ 680936 h 694080"/>
              <a:gd name="connsiteX1" fmla="*/ 147115 w 652953"/>
              <a:gd name="connsiteY1" fmla="*/ 603115 h 694080"/>
              <a:gd name="connsiteX2" fmla="*/ 6064 w 652953"/>
              <a:gd name="connsiteY2" fmla="*/ 0 h 694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2953" h="694080">
                <a:moveTo>
                  <a:pt x="652953" y="680936"/>
                </a:moveTo>
                <a:cubicBezTo>
                  <a:pt x="453941" y="698770"/>
                  <a:pt x="254930" y="716604"/>
                  <a:pt x="147115" y="603115"/>
                </a:cubicBezTo>
                <a:cubicBezTo>
                  <a:pt x="39300" y="489626"/>
                  <a:pt x="-19876" y="93223"/>
                  <a:pt x="6064" y="0"/>
                </a:cubicBezTo>
              </a:path>
            </a:pathLst>
          </a:custGeom>
          <a:noFill/>
          <a:ln w="38100">
            <a:solidFill>
              <a:srgbClr val="000000"/>
            </a:solidFill>
            <a:prstDash val="solid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00" name="Free-form: Shape 499">
            <a:extLst>
              <a:ext uri="{FF2B5EF4-FFF2-40B4-BE49-F238E27FC236}">
                <a16:creationId xmlns:a16="http://schemas.microsoft.com/office/drawing/2014/main" id="{25EAD75B-4145-B95F-7339-6D0FD7457B08}"/>
              </a:ext>
            </a:extLst>
          </p:cNvPr>
          <p:cNvSpPr/>
          <p:nvPr/>
        </p:nvSpPr>
        <p:spPr>
          <a:xfrm>
            <a:off x="4166704" y="3228513"/>
            <a:ext cx="157242" cy="662551"/>
          </a:xfrm>
          <a:custGeom>
            <a:avLst/>
            <a:gdLst>
              <a:gd name="connsiteX0" fmla="*/ 150779 w 150779"/>
              <a:gd name="connsiteY0" fmla="*/ 583660 h 583660"/>
              <a:gd name="connsiteX1" fmla="*/ 38911 w 150779"/>
              <a:gd name="connsiteY1" fmla="*/ 311285 h 583660"/>
              <a:gd name="connsiteX2" fmla="*/ 0 w 150779"/>
              <a:gd name="connsiteY2" fmla="*/ 0 h 58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0779" h="583660">
                <a:moveTo>
                  <a:pt x="150779" y="583660"/>
                </a:moveTo>
                <a:cubicBezTo>
                  <a:pt x="107410" y="496111"/>
                  <a:pt x="64041" y="408562"/>
                  <a:pt x="38911" y="311285"/>
                </a:cubicBezTo>
                <a:cubicBezTo>
                  <a:pt x="13781" y="214008"/>
                  <a:pt x="6890" y="107004"/>
                  <a:pt x="0" y="0"/>
                </a:cubicBezTo>
              </a:path>
            </a:pathLst>
          </a:custGeom>
          <a:noFill/>
          <a:ln w="38100">
            <a:solidFill>
              <a:srgbClr val="000000"/>
            </a:solidFill>
            <a:prstDash val="solid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01" name="Free-form: Shape 500">
            <a:extLst>
              <a:ext uri="{FF2B5EF4-FFF2-40B4-BE49-F238E27FC236}">
                <a16:creationId xmlns:a16="http://schemas.microsoft.com/office/drawing/2014/main" id="{3AD532A3-2F86-A9A0-E054-309AC00E257D}"/>
              </a:ext>
            </a:extLst>
          </p:cNvPr>
          <p:cNvSpPr/>
          <p:nvPr/>
        </p:nvSpPr>
        <p:spPr>
          <a:xfrm>
            <a:off x="5170251" y="2794125"/>
            <a:ext cx="812651" cy="1038573"/>
          </a:xfrm>
          <a:custGeom>
            <a:avLst/>
            <a:gdLst>
              <a:gd name="connsiteX0" fmla="*/ 0 w 809343"/>
              <a:gd name="connsiteY0" fmla="*/ 928992 h 928992"/>
              <a:gd name="connsiteX1" fmla="*/ 773349 w 809343"/>
              <a:gd name="connsiteY1" fmla="*/ 530158 h 928992"/>
              <a:gd name="connsiteX2" fmla="*/ 690664 w 809343"/>
              <a:gd name="connsiteY2" fmla="*/ 0 h 928992"/>
              <a:gd name="connsiteX3" fmla="*/ 690664 w 809343"/>
              <a:gd name="connsiteY3" fmla="*/ 0 h 92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9343" h="928992">
                <a:moveTo>
                  <a:pt x="0" y="928992"/>
                </a:moveTo>
                <a:cubicBezTo>
                  <a:pt x="329119" y="806991"/>
                  <a:pt x="658238" y="684990"/>
                  <a:pt x="773349" y="530158"/>
                </a:cubicBezTo>
                <a:cubicBezTo>
                  <a:pt x="888460" y="375326"/>
                  <a:pt x="690664" y="0"/>
                  <a:pt x="690664" y="0"/>
                </a:cubicBezTo>
                <a:lnTo>
                  <a:pt x="690664" y="0"/>
                </a:lnTo>
              </a:path>
            </a:pathLst>
          </a:custGeom>
          <a:noFill/>
          <a:ln w="38100">
            <a:solidFill>
              <a:srgbClr val="000000"/>
            </a:solidFill>
            <a:prstDash val="solid"/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F9E3B59-942E-1D25-4147-F6E227980220}"/>
              </a:ext>
            </a:extLst>
          </p:cNvPr>
          <p:cNvCxnSpPr>
            <a:cxnSpLocks/>
          </p:cNvCxnSpPr>
          <p:nvPr/>
        </p:nvCxnSpPr>
        <p:spPr>
          <a:xfrm>
            <a:off x="2573858" y="1377090"/>
            <a:ext cx="0" cy="185142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117E2C-79EF-D1A1-C6BD-21CBFECBE1BF}"/>
              </a:ext>
            </a:extLst>
          </p:cNvPr>
          <p:cNvCxnSpPr>
            <a:cxnSpLocks/>
          </p:cNvCxnSpPr>
          <p:nvPr/>
        </p:nvCxnSpPr>
        <p:spPr>
          <a:xfrm>
            <a:off x="3059481" y="1377090"/>
            <a:ext cx="0" cy="185142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094CD55-6C14-F86D-0CCC-0AB4F0FE0116}"/>
              </a:ext>
            </a:extLst>
          </p:cNvPr>
          <p:cNvCxnSpPr>
            <a:cxnSpLocks/>
          </p:cNvCxnSpPr>
          <p:nvPr/>
        </p:nvCxnSpPr>
        <p:spPr>
          <a:xfrm>
            <a:off x="3691355" y="1380673"/>
            <a:ext cx="0" cy="185142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253CC30-BDE9-AF4D-72C9-41259040A321}"/>
              </a:ext>
            </a:extLst>
          </p:cNvPr>
          <p:cNvCxnSpPr>
            <a:cxnSpLocks/>
          </p:cNvCxnSpPr>
          <p:nvPr/>
        </p:nvCxnSpPr>
        <p:spPr>
          <a:xfrm>
            <a:off x="6355772" y="1377090"/>
            <a:ext cx="0" cy="185142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DD37B3EB-F516-4020-3788-33C93347A2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7293" y="1774260"/>
            <a:ext cx="207209" cy="234980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CBA3D44-7449-01C8-B617-77CA394ADC18}"/>
              </a:ext>
            </a:extLst>
          </p:cNvPr>
          <p:cNvCxnSpPr>
            <a:cxnSpLocks/>
          </p:cNvCxnSpPr>
          <p:nvPr/>
        </p:nvCxnSpPr>
        <p:spPr>
          <a:xfrm>
            <a:off x="2573858" y="2071750"/>
            <a:ext cx="471117" cy="0"/>
          </a:xfrm>
          <a:prstGeom prst="straightConnector1">
            <a:avLst/>
          </a:prstGeom>
          <a:ln w="19050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2351122-B99D-BA70-1047-E2DE89F57D29}"/>
              </a:ext>
            </a:extLst>
          </p:cNvPr>
          <p:cNvCxnSpPr>
            <a:cxnSpLocks/>
          </p:cNvCxnSpPr>
          <p:nvPr/>
        </p:nvCxnSpPr>
        <p:spPr>
          <a:xfrm>
            <a:off x="3077953" y="2071750"/>
            <a:ext cx="613402" cy="0"/>
          </a:xfrm>
          <a:prstGeom prst="straightConnector1">
            <a:avLst/>
          </a:prstGeom>
          <a:ln w="19050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E0161B6-F9D0-A50E-86E0-FE2624E12A4D}"/>
              </a:ext>
            </a:extLst>
          </p:cNvPr>
          <p:cNvCxnSpPr>
            <a:cxnSpLocks/>
          </p:cNvCxnSpPr>
          <p:nvPr/>
        </p:nvCxnSpPr>
        <p:spPr>
          <a:xfrm>
            <a:off x="3690096" y="2071750"/>
            <a:ext cx="2665676" cy="0"/>
          </a:xfrm>
          <a:prstGeom prst="straightConnector1">
            <a:avLst/>
          </a:prstGeom>
          <a:ln w="19050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A17A0130-C5DE-ECCD-7FC3-E35DEC384B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6170" y="1760620"/>
            <a:ext cx="376732" cy="24703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7F15A44-A0F1-93B3-7CF0-25A698A6C9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5803" y="1786336"/>
            <a:ext cx="382360" cy="2232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78E457-4629-612E-C4F1-93F88EB616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981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882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Centriranje tokom mikrotubula</a:t>
            </a:r>
            <a:endParaRPr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4A107919-837D-BAC4-C6B6-A29A4A7AD193}"/>
              </a:ext>
            </a:extLst>
          </p:cNvPr>
          <p:cNvSpPr/>
          <p:nvPr/>
        </p:nvSpPr>
        <p:spPr>
          <a:xfrm>
            <a:off x="1413115" y="226144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6D5D4736-697F-3E31-944D-B33D28C3D2A5}"/>
              </a:ext>
            </a:extLst>
          </p:cNvPr>
          <p:cNvSpPr/>
          <p:nvPr/>
        </p:nvSpPr>
        <p:spPr>
          <a:xfrm>
            <a:off x="1698887" y="226145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46D83496-4B42-9617-CFFD-2FECC019BBD4}"/>
              </a:ext>
            </a:extLst>
          </p:cNvPr>
          <p:cNvSpPr/>
          <p:nvPr/>
        </p:nvSpPr>
        <p:spPr>
          <a:xfrm>
            <a:off x="1967593" y="226145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7B8C829-A940-F6A6-A069-B294EC225E18}"/>
              </a:ext>
            </a:extLst>
          </p:cNvPr>
          <p:cNvSpPr/>
          <p:nvPr/>
        </p:nvSpPr>
        <p:spPr>
          <a:xfrm>
            <a:off x="2236298" y="226145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CBC9FE6E-AC60-B573-D780-3810605B035C}"/>
              </a:ext>
            </a:extLst>
          </p:cNvPr>
          <p:cNvSpPr/>
          <p:nvPr/>
        </p:nvSpPr>
        <p:spPr>
          <a:xfrm>
            <a:off x="2505004" y="226145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962C9D98-B711-54D0-705E-E153D8035858}"/>
              </a:ext>
            </a:extLst>
          </p:cNvPr>
          <p:cNvSpPr/>
          <p:nvPr/>
        </p:nvSpPr>
        <p:spPr>
          <a:xfrm>
            <a:off x="2776269" y="226144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D0B9F08-50EA-9387-CEA7-91EC09B35CED}"/>
              </a:ext>
            </a:extLst>
          </p:cNvPr>
          <p:cNvSpPr/>
          <p:nvPr/>
        </p:nvSpPr>
        <p:spPr>
          <a:xfrm>
            <a:off x="3059481" y="2248815"/>
            <a:ext cx="205239" cy="205239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BE20F1D-8164-D275-5341-F85EAAF838B1}"/>
              </a:ext>
            </a:extLst>
          </p:cNvPr>
          <p:cNvSpPr/>
          <p:nvPr/>
        </p:nvSpPr>
        <p:spPr>
          <a:xfrm>
            <a:off x="3460848" y="2248815"/>
            <a:ext cx="205239" cy="205239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C08A80C-BBD4-B4C4-822B-769360D6AE48}"/>
              </a:ext>
            </a:extLst>
          </p:cNvPr>
          <p:cNvCxnSpPr>
            <a:cxnSpLocks/>
          </p:cNvCxnSpPr>
          <p:nvPr/>
        </p:nvCxnSpPr>
        <p:spPr>
          <a:xfrm>
            <a:off x="3402065" y="2237544"/>
            <a:ext cx="27005" cy="2022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A78FB5B-E1F0-6FBB-E3AF-457816C1990E}"/>
              </a:ext>
            </a:extLst>
          </p:cNvPr>
          <p:cNvCxnSpPr>
            <a:cxnSpLocks/>
          </p:cNvCxnSpPr>
          <p:nvPr/>
        </p:nvCxnSpPr>
        <p:spPr>
          <a:xfrm flipH="1">
            <a:off x="3378958" y="2243324"/>
            <a:ext cx="23108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A4C6ED8-F4DD-FA93-892F-69A13A8BBF1B}"/>
              </a:ext>
            </a:extLst>
          </p:cNvPr>
          <p:cNvCxnSpPr>
            <a:cxnSpLocks/>
          </p:cNvCxnSpPr>
          <p:nvPr/>
        </p:nvCxnSpPr>
        <p:spPr>
          <a:xfrm>
            <a:off x="3351953" y="2237544"/>
            <a:ext cx="27005" cy="2022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A61A1C-AAB2-24C3-1C4A-4EE68DCAEC8F}"/>
              </a:ext>
            </a:extLst>
          </p:cNvPr>
          <p:cNvCxnSpPr>
            <a:cxnSpLocks/>
          </p:cNvCxnSpPr>
          <p:nvPr/>
        </p:nvCxnSpPr>
        <p:spPr>
          <a:xfrm flipH="1">
            <a:off x="3328846" y="2243324"/>
            <a:ext cx="23108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562879D-A946-A267-3D29-E8FFAA98C8A0}"/>
              </a:ext>
            </a:extLst>
          </p:cNvPr>
          <p:cNvCxnSpPr>
            <a:cxnSpLocks/>
          </p:cNvCxnSpPr>
          <p:nvPr/>
        </p:nvCxnSpPr>
        <p:spPr>
          <a:xfrm>
            <a:off x="3301772" y="2240577"/>
            <a:ext cx="27005" cy="2022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453216F-F97C-B4CB-534B-271CBC41F03E}"/>
              </a:ext>
            </a:extLst>
          </p:cNvPr>
          <p:cNvCxnSpPr>
            <a:cxnSpLocks/>
          </p:cNvCxnSpPr>
          <p:nvPr/>
        </p:nvCxnSpPr>
        <p:spPr>
          <a:xfrm flipH="1">
            <a:off x="3278664" y="2246357"/>
            <a:ext cx="23108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46B8EDF-F8D4-03D7-3B11-DEC2AA8205DA}"/>
              </a:ext>
            </a:extLst>
          </p:cNvPr>
          <p:cNvCxnSpPr>
            <a:cxnSpLocks/>
          </p:cNvCxnSpPr>
          <p:nvPr/>
        </p:nvCxnSpPr>
        <p:spPr>
          <a:xfrm flipH="1" flipV="1">
            <a:off x="3264720" y="2341169"/>
            <a:ext cx="13944" cy="9858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8776632-8703-C7D8-E590-629913AA6243}"/>
              </a:ext>
            </a:extLst>
          </p:cNvPr>
          <p:cNvCxnSpPr>
            <a:cxnSpLocks/>
          </p:cNvCxnSpPr>
          <p:nvPr/>
        </p:nvCxnSpPr>
        <p:spPr>
          <a:xfrm flipV="1">
            <a:off x="3429071" y="2243324"/>
            <a:ext cx="22473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60DB530-21F6-04FC-3A29-9A980C033FEE}"/>
              </a:ext>
            </a:extLst>
          </p:cNvPr>
          <p:cNvCxnSpPr>
            <a:cxnSpLocks/>
          </p:cNvCxnSpPr>
          <p:nvPr/>
        </p:nvCxnSpPr>
        <p:spPr>
          <a:xfrm>
            <a:off x="3451543" y="2243324"/>
            <a:ext cx="9305" cy="10124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40CB7AC-3DE2-FC43-4388-E6CBF6A00F5E}"/>
              </a:ext>
            </a:extLst>
          </p:cNvPr>
          <p:cNvSpPr/>
          <p:nvPr/>
        </p:nvSpPr>
        <p:spPr>
          <a:xfrm rot="10800000">
            <a:off x="3697865" y="226144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F0566D9B-3541-BF2A-1772-B72C55F90BE8}"/>
              </a:ext>
            </a:extLst>
          </p:cNvPr>
          <p:cNvSpPr/>
          <p:nvPr/>
        </p:nvSpPr>
        <p:spPr>
          <a:xfrm rot="10800000">
            <a:off x="3983637" y="226145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0" name="Arrow: Chevron 29">
            <a:extLst>
              <a:ext uri="{FF2B5EF4-FFF2-40B4-BE49-F238E27FC236}">
                <a16:creationId xmlns:a16="http://schemas.microsoft.com/office/drawing/2014/main" id="{6934D07B-00D5-B17C-2843-DB497F431B2E}"/>
              </a:ext>
            </a:extLst>
          </p:cNvPr>
          <p:cNvSpPr/>
          <p:nvPr/>
        </p:nvSpPr>
        <p:spPr>
          <a:xfrm rot="10800000">
            <a:off x="4252343" y="226145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1" name="Arrow: Chevron 30">
            <a:extLst>
              <a:ext uri="{FF2B5EF4-FFF2-40B4-BE49-F238E27FC236}">
                <a16:creationId xmlns:a16="http://schemas.microsoft.com/office/drawing/2014/main" id="{CDDA1A1A-1BEB-57F2-B67D-DBC6DD439B81}"/>
              </a:ext>
            </a:extLst>
          </p:cNvPr>
          <p:cNvSpPr/>
          <p:nvPr/>
        </p:nvSpPr>
        <p:spPr>
          <a:xfrm rot="10800000">
            <a:off x="4521048" y="226144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2" name="Arrow: Chevron 31">
            <a:extLst>
              <a:ext uri="{FF2B5EF4-FFF2-40B4-BE49-F238E27FC236}">
                <a16:creationId xmlns:a16="http://schemas.microsoft.com/office/drawing/2014/main" id="{531604FC-F632-A8C9-8E41-1366A88BF605}"/>
              </a:ext>
            </a:extLst>
          </p:cNvPr>
          <p:cNvSpPr/>
          <p:nvPr/>
        </p:nvSpPr>
        <p:spPr>
          <a:xfrm rot="10800000">
            <a:off x="4789754" y="226144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3" name="Arrow: Chevron 32">
            <a:extLst>
              <a:ext uri="{FF2B5EF4-FFF2-40B4-BE49-F238E27FC236}">
                <a16:creationId xmlns:a16="http://schemas.microsoft.com/office/drawing/2014/main" id="{4BE38064-5BB9-245C-88F3-66B67F66A1EA}"/>
              </a:ext>
            </a:extLst>
          </p:cNvPr>
          <p:cNvSpPr/>
          <p:nvPr/>
        </p:nvSpPr>
        <p:spPr>
          <a:xfrm rot="10800000">
            <a:off x="5061019" y="226144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4" name="Arrow: Chevron 33">
            <a:extLst>
              <a:ext uri="{FF2B5EF4-FFF2-40B4-BE49-F238E27FC236}">
                <a16:creationId xmlns:a16="http://schemas.microsoft.com/office/drawing/2014/main" id="{A797EEB2-D462-FE5B-53FD-2D4CC415ECFD}"/>
              </a:ext>
            </a:extLst>
          </p:cNvPr>
          <p:cNvSpPr/>
          <p:nvPr/>
        </p:nvSpPr>
        <p:spPr>
          <a:xfrm rot="10800000">
            <a:off x="5327165" y="22636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5" name="Arrow: Chevron 34">
            <a:extLst>
              <a:ext uri="{FF2B5EF4-FFF2-40B4-BE49-F238E27FC236}">
                <a16:creationId xmlns:a16="http://schemas.microsoft.com/office/drawing/2014/main" id="{0C803812-4AD8-C7D2-1EC6-E0E684F2CAA4}"/>
              </a:ext>
            </a:extLst>
          </p:cNvPr>
          <p:cNvSpPr/>
          <p:nvPr/>
        </p:nvSpPr>
        <p:spPr>
          <a:xfrm rot="10800000">
            <a:off x="5612937" y="226366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88" name="Arrow: Chevron 387">
            <a:extLst>
              <a:ext uri="{FF2B5EF4-FFF2-40B4-BE49-F238E27FC236}">
                <a16:creationId xmlns:a16="http://schemas.microsoft.com/office/drawing/2014/main" id="{D7BCD127-330E-E4D3-199A-5D8504078105}"/>
              </a:ext>
            </a:extLst>
          </p:cNvPr>
          <p:cNvSpPr/>
          <p:nvPr/>
        </p:nvSpPr>
        <p:spPr>
          <a:xfrm rot="10800000">
            <a:off x="5881643" y="226366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89" name="Arrow: Chevron 388">
            <a:extLst>
              <a:ext uri="{FF2B5EF4-FFF2-40B4-BE49-F238E27FC236}">
                <a16:creationId xmlns:a16="http://schemas.microsoft.com/office/drawing/2014/main" id="{A023453C-70EC-AF04-4D49-F51277EF08BC}"/>
              </a:ext>
            </a:extLst>
          </p:cNvPr>
          <p:cNvSpPr/>
          <p:nvPr/>
        </p:nvSpPr>
        <p:spPr>
          <a:xfrm rot="10800000">
            <a:off x="6150348" y="22636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6" name="Arrow: Chevron 425">
            <a:extLst>
              <a:ext uri="{FF2B5EF4-FFF2-40B4-BE49-F238E27FC236}">
                <a16:creationId xmlns:a16="http://schemas.microsoft.com/office/drawing/2014/main" id="{0BD8360D-75A2-55D0-5148-4F3509ADF4C6}"/>
              </a:ext>
            </a:extLst>
          </p:cNvPr>
          <p:cNvSpPr/>
          <p:nvPr/>
        </p:nvSpPr>
        <p:spPr>
          <a:xfrm rot="10800000">
            <a:off x="6419054" y="22636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7" name="Arrow: Chevron 426">
            <a:extLst>
              <a:ext uri="{FF2B5EF4-FFF2-40B4-BE49-F238E27FC236}">
                <a16:creationId xmlns:a16="http://schemas.microsoft.com/office/drawing/2014/main" id="{36E273F8-4263-4B8F-9329-CAC46A568251}"/>
              </a:ext>
            </a:extLst>
          </p:cNvPr>
          <p:cNvSpPr/>
          <p:nvPr/>
        </p:nvSpPr>
        <p:spPr>
          <a:xfrm rot="10800000">
            <a:off x="6690319" y="22636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8" name="Arrow: Chevron 427">
            <a:extLst>
              <a:ext uri="{FF2B5EF4-FFF2-40B4-BE49-F238E27FC236}">
                <a16:creationId xmlns:a16="http://schemas.microsoft.com/office/drawing/2014/main" id="{404AFDBD-2E75-B650-6820-2B4891D4287D}"/>
              </a:ext>
            </a:extLst>
          </p:cNvPr>
          <p:cNvSpPr/>
          <p:nvPr/>
        </p:nvSpPr>
        <p:spPr>
          <a:xfrm rot="10800000">
            <a:off x="6956465" y="226145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9" name="Arrow: Chevron 428">
            <a:extLst>
              <a:ext uri="{FF2B5EF4-FFF2-40B4-BE49-F238E27FC236}">
                <a16:creationId xmlns:a16="http://schemas.microsoft.com/office/drawing/2014/main" id="{938627D4-9CD9-460B-D491-45B896EFD341}"/>
              </a:ext>
            </a:extLst>
          </p:cNvPr>
          <p:cNvSpPr/>
          <p:nvPr/>
        </p:nvSpPr>
        <p:spPr>
          <a:xfrm rot="10800000">
            <a:off x="7225170" y="226144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0" name="Arrow: Chevron 429">
            <a:extLst>
              <a:ext uri="{FF2B5EF4-FFF2-40B4-BE49-F238E27FC236}">
                <a16:creationId xmlns:a16="http://schemas.microsoft.com/office/drawing/2014/main" id="{7E5C9E5B-DCA7-836F-9DCD-7465B125D70B}"/>
              </a:ext>
            </a:extLst>
          </p:cNvPr>
          <p:cNvSpPr/>
          <p:nvPr/>
        </p:nvSpPr>
        <p:spPr>
          <a:xfrm>
            <a:off x="1429604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1" name="Arrow: Chevron 430">
            <a:extLst>
              <a:ext uri="{FF2B5EF4-FFF2-40B4-BE49-F238E27FC236}">
                <a16:creationId xmlns:a16="http://schemas.microsoft.com/office/drawing/2014/main" id="{387D4EB9-1D10-3D9A-999E-FB2CA0D8B3B7}"/>
              </a:ext>
            </a:extLst>
          </p:cNvPr>
          <p:cNvSpPr/>
          <p:nvPr/>
        </p:nvSpPr>
        <p:spPr>
          <a:xfrm>
            <a:off x="1715376" y="262786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2" name="Arrow: Chevron 431">
            <a:extLst>
              <a:ext uri="{FF2B5EF4-FFF2-40B4-BE49-F238E27FC236}">
                <a16:creationId xmlns:a16="http://schemas.microsoft.com/office/drawing/2014/main" id="{7D244AFC-7C17-8881-92B9-7970B7AF036A}"/>
              </a:ext>
            </a:extLst>
          </p:cNvPr>
          <p:cNvSpPr/>
          <p:nvPr/>
        </p:nvSpPr>
        <p:spPr>
          <a:xfrm>
            <a:off x="1984082" y="262785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3" name="Arrow: Chevron 432">
            <a:extLst>
              <a:ext uri="{FF2B5EF4-FFF2-40B4-BE49-F238E27FC236}">
                <a16:creationId xmlns:a16="http://schemas.microsoft.com/office/drawing/2014/main" id="{BC1497C6-865E-E038-6B00-1A14DFF4F9BA}"/>
              </a:ext>
            </a:extLst>
          </p:cNvPr>
          <p:cNvSpPr/>
          <p:nvPr/>
        </p:nvSpPr>
        <p:spPr>
          <a:xfrm>
            <a:off x="2252787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4" name="Arrow: Chevron 433">
            <a:extLst>
              <a:ext uri="{FF2B5EF4-FFF2-40B4-BE49-F238E27FC236}">
                <a16:creationId xmlns:a16="http://schemas.microsoft.com/office/drawing/2014/main" id="{68F69035-FCA5-5143-DE32-03B4BB31C151}"/>
              </a:ext>
            </a:extLst>
          </p:cNvPr>
          <p:cNvSpPr/>
          <p:nvPr/>
        </p:nvSpPr>
        <p:spPr>
          <a:xfrm>
            <a:off x="2521493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5" name="Arrow: Chevron 434">
            <a:extLst>
              <a:ext uri="{FF2B5EF4-FFF2-40B4-BE49-F238E27FC236}">
                <a16:creationId xmlns:a16="http://schemas.microsoft.com/office/drawing/2014/main" id="{16857669-5573-3B44-D1C1-A51629DB3274}"/>
              </a:ext>
            </a:extLst>
          </p:cNvPr>
          <p:cNvSpPr/>
          <p:nvPr/>
        </p:nvSpPr>
        <p:spPr>
          <a:xfrm>
            <a:off x="2792758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6" name="Arrow: Chevron 435">
            <a:extLst>
              <a:ext uri="{FF2B5EF4-FFF2-40B4-BE49-F238E27FC236}">
                <a16:creationId xmlns:a16="http://schemas.microsoft.com/office/drawing/2014/main" id="{B33E2594-3F60-2857-E593-807664CB011E}"/>
              </a:ext>
            </a:extLst>
          </p:cNvPr>
          <p:cNvSpPr/>
          <p:nvPr/>
        </p:nvSpPr>
        <p:spPr>
          <a:xfrm>
            <a:off x="3077953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7" name="Arrow: Chevron 436">
            <a:extLst>
              <a:ext uri="{FF2B5EF4-FFF2-40B4-BE49-F238E27FC236}">
                <a16:creationId xmlns:a16="http://schemas.microsoft.com/office/drawing/2014/main" id="{75194644-C33E-5484-6140-A670DB8A70CF}"/>
              </a:ext>
            </a:extLst>
          </p:cNvPr>
          <p:cNvSpPr/>
          <p:nvPr/>
        </p:nvSpPr>
        <p:spPr>
          <a:xfrm>
            <a:off x="3363725" y="262786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8" name="Arrow: Chevron 437">
            <a:extLst>
              <a:ext uri="{FF2B5EF4-FFF2-40B4-BE49-F238E27FC236}">
                <a16:creationId xmlns:a16="http://schemas.microsoft.com/office/drawing/2014/main" id="{981495D9-BBCA-96A8-CA5D-D7941DECA7E4}"/>
              </a:ext>
            </a:extLst>
          </p:cNvPr>
          <p:cNvSpPr/>
          <p:nvPr/>
        </p:nvSpPr>
        <p:spPr>
          <a:xfrm>
            <a:off x="3632431" y="262785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9" name="Arrow: Chevron 438">
            <a:extLst>
              <a:ext uri="{FF2B5EF4-FFF2-40B4-BE49-F238E27FC236}">
                <a16:creationId xmlns:a16="http://schemas.microsoft.com/office/drawing/2014/main" id="{EBB42910-5FD6-4EAA-1784-FC7E72E2DF83}"/>
              </a:ext>
            </a:extLst>
          </p:cNvPr>
          <p:cNvSpPr/>
          <p:nvPr/>
        </p:nvSpPr>
        <p:spPr>
          <a:xfrm>
            <a:off x="3901136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0" name="Arrow: Chevron 439">
            <a:extLst>
              <a:ext uri="{FF2B5EF4-FFF2-40B4-BE49-F238E27FC236}">
                <a16:creationId xmlns:a16="http://schemas.microsoft.com/office/drawing/2014/main" id="{A76FE0A7-BE96-769E-B37E-13C21ABBDD3E}"/>
              </a:ext>
            </a:extLst>
          </p:cNvPr>
          <p:cNvSpPr/>
          <p:nvPr/>
        </p:nvSpPr>
        <p:spPr>
          <a:xfrm>
            <a:off x="4169842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1" name="Arrow: Chevron 440">
            <a:extLst>
              <a:ext uri="{FF2B5EF4-FFF2-40B4-BE49-F238E27FC236}">
                <a16:creationId xmlns:a16="http://schemas.microsoft.com/office/drawing/2014/main" id="{1543DA4E-6876-0175-A054-0983D226D996}"/>
              </a:ext>
            </a:extLst>
          </p:cNvPr>
          <p:cNvSpPr/>
          <p:nvPr/>
        </p:nvSpPr>
        <p:spPr>
          <a:xfrm>
            <a:off x="4441107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2" name="Arrow: Chevron 441">
            <a:extLst>
              <a:ext uri="{FF2B5EF4-FFF2-40B4-BE49-F238E27FC236}">
                <a16:creationId xmlns:a16="http://schemas.microsoft.com/office/drawing/2014/main" id="{26214EBD-0C50-B35C-D0F0-FDF9710BD35C}"/>
              </a:ext>
            </a:extLst>
          </p:cNvPr>
          <p:cNvSpPr/>
          <p:nvPr/>
        </p:nvSpPr>
        <p:spPr>
          <a:xfrm>
            <a:off x="4723912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3" name="Arrow: Chevron 442">
            <a:extLst>
              <a:ext uri="{FF2B5EF4-FFF2-40B4-BE49-F238E27FC236}">
                <a16:creationId xmlns:a16="http://schemas.microsoft.com/office/drawing/2014/main" id="{584E493E-AFEE-622C-D734-587C161EFF43}"/>
              </a:ext>
            </a:extLst>
          </p:cNvPr>
          <p:cNvSpPr/>
          <p:nvPr/>
        </p:nvSpPr>
        <p:spPr>
          <a:xfrm>
            <a:off x="5009684" y="262786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4" name="Arrow: Chevron 443">
            <a:extLst>
              <a:ext uri="{FF2B5EF4-FFF2-40B4-BE49-F238E27FC236}">
                <a16:creationId xmlns:a16="http://schemas.microsoft.com/office/drawing/2014/main" id="{4BF07D72-9987-2F50-D0F0-5406A440CA4B}"/>
              </a:ext>
            </a:extLst>
          </p:cNvPr>
          <p:cNvSpPr/>
          <p:nvPr/>
        </p:nvSpPr>
        <p:spPr>
          <a:xfrm>
            <a:off x="5278390" y="262785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6" name="Arrow: Chevron 445">
            <a:extLst>
              <a:ext uri="{FF2B5EF4-FFF2-40B4-BE49-F238E27FC236}">
                <a16:creationId xmlns:a16="http://schemas.microsoft.com/office/drawing/2014/main" id="{EBC9A66B-F12B-F012-B569-0E64402F6F62}"/>
              </a:ext>
            </a:extLst>
          </p:cNvPr>
          <p:cNvSpPr/>
          <p:nvPr/>
        </p:nvSpPr>
        <p:spPr>
          <a:xfrm>
            <a:off x="5547095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7" name="Arrow: Chevron 446">
            <a:extLst>
              <a:ext uri="{FF2B5EF4-FFF2-40B4-BE49-F238E27FC236}">
                <a16:creationId xmlns:a16="http://schemas.microsoft.com/office/drawing/2014/main" id="{69B65F65-632A-E1E9-7FFF-8F5E7232DAD0}"/>
              </a:ext>
            </a:extLst>
          </p:cNvPr>
          <p:cNvSpPr/>
          <p:nvPr/>
        </p:nvSpPr>
        <p:spPr>
          <a:xfrm>
            <a:off x="5815801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8" name="Arrow: Chevron 447">
            <a:extLst>
              <a:ext uri="{FF2B5EF4-FFF2-40B4-BE49-F238E27FC236}">
                <a16:creationId xmlns:a16="http://schemas.microsoft.com/office/drawing/2014/main" id="{77F1CB1C-9321-82DB-887F-BDDBD8C7B8E9}"/>
              </a:ext>
            </a:extLst>
          </p:cNvPr>
          <p:cNvSpPr/>
          <p:nvPr/>
        </p:nvSpPr>
        <p:spPr>
          <a:xfrm>
            <a:off x="6087066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9" name="Arrow: Chevron 448">
            <a:extLst>
              <a:ext uri="{FF2B5EF4-FFF2-40B4-BE49-F238E27FC236}">
                <a16:creationId xmlns:a16="http://schemas.microsoft.com/office/drawing/2014/main" id="{D13DC365-371F-431A-84F1-3B252971136E}"/>
              </a:ext>
            </a:extLst>
          </p:cNvPr>
          <p:cNvSpPr/>
          <p:nvPr/>
        </p:nvSpPr>
        <p:spPr>
          <a:xfrm rot="10800000">
            <a:off x="2573859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0" name="Arrow: Chevron 449">
            <a:extLst>
              <a:ext uri="{FF2B5EF4-FFF2-40B4-BE49-F238E27FC236}">
                <a16:creationId xmlns:a16="http://schemas.microsoft.com/office/drawing/2014/main" id="{0FB01225-B602-DB71-20CB-3B0D690E956E}"/>
              </a:ext>
            </a:extLst>
          </p:cNvPr>
          <p:cNvSpPr/>
          <p:nvPr/>
        </p:nvSpPr>
        <p:spPr>
          <a:xfrm rot="10800000">
            <a:off x="2859631" y="297036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1" name="Arrow: Chevron 450">
            <a:extLst>
              <a:ext uri="{FF2B5EF4-FFF2-40B4-BE49-F238E27FC236}">
                <a16:creationId xmlns:a16="http://schemas.microsoft.com/office/drawing/2014/main" id="{7CF9BCFC-3025-0680-AA9D-F25E4FD42650}"/>
              </a:ext>
            </a:extLst>
          </p:cNvPr>
          <p:cNvSpPr/>
          <p:nvPr/>
        </p:nvSpPr>
        <p:spPr>
          <a:xfrm rot="10800000">
            <a:off x="3128337" y="297036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2" name="Arrow: Chevron 451">
            <a:extLst>
              <a:ext uri="{FF2B5EF4-FFF2-40B4-BE49-F238E27FC236}">
                <a16:creationId xmlns:a16="http://schemas.microsoft.com/office/drawing/2014/main" id="{A45E9925-6BF4-0775-841E-7EDD0320B594}"/>
              </a:ext>
            </a:extLst>
          </p:cNvPr>
          <p:cNvSpPr/>
          <p:nvPr/>
        </p:nvSpPr>
        <p:spPr>
          <a:xfrm rot="10800000">
            <a:off x="3397042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3" name="Arrow: Chevron 452">
            <a:extLst>
              <a:ext uri="{FF2B5EF4-FFF2-40B4-BE49-F238E27FC236}">
                <a16:creationId xmlns:a16="http://schemas.microsoft.com/office/drawing/2014/main" id="{204C245B-E1E2-3723-78AE-76DF5647BF7D}"/>
              </a:ext>
            </a:extLst>
          </p:cNvPr>
          <p:cNvSpPr/>
          <p:nvPr/>
        </p:nvSpPr>
        <p:spPr>
          <a:xfrm rot="10800000">
            <a:off x="3665748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4" name="Arrow: Chevron 453">
            <a:extLst>
              <a:ext uri="{FF2B5EF4-FFF2-40B4-BE49-F238E27FC236}">
                <a16:creationId xmlns:a16="http://schemas.microsoft.com/office/drawing/2014/main" id="{976078F3-A06C-227C-FFB4-91325F804130}"/>
              </a:ext>
            </a:extLst>
          </p:cNvPr>
          <p:cNvSpPr/>
          <p:nvPr/>
        </p:nvSpPr>
        <p:spPr>
          <a:xfrm rot="10800000">
            <a:off x="3937013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5" name="Arrow: Chevron 454">
            <a:extLst>
              <a:ext uri="{FF2B5EF4-FFF2-40B4-BE49-F238E27FC236}">
                <a16:creationId xmlns:a16="http://schemas.microsoft.com/office/drawing/2014/main" id="{8EFD201D-1EF3-69D8-ED6F-1DDC71F093B0}"/>
              </a:ext>
            </a:extLst>
          </p:cNvPr>
          <p:cNvSpPr/>
          <p:nvPr/>
        </p:nvSpPr>
        <p:spPr>
          <a:xfrm rot="10800000">
            <a:off x="4222208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6" name="Arrow: Chevron 455">
            <a:extLst>
              <a:ext uri="{FF2B5EF4-FFF2-40B4-BE49-F238E27FC236}">
                <a16:creationId xmlns:a16="http://schemas.microsoft.com/office/drawing/2014/main" id="{85A0835E-EB11-E736-EB96-277476074BDD}"/>
              </a:ext>
            </a:extLst>
          </p:cNvPr>
          <p:cNvSpPr/>
          <p:nvPr/>
        </p:nvSpPr>
        <p:spPr>
          <a:xfrm rot="10800000">
            <a:off x="4507980" y="297036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7" name="Arrow: Chevron 456">
            <a:extLst>
              <a:ext uri="{FF2B5EF4-FFF2-40B4-BE49-F238E27FC236}">
                <a16:creationId xmlns:a16="http://schemas.microsoft.com/office/drawing/2014/main" id="{9B5FE4DB-BAB3-0872-8A85-D097D0AF34AB}"/>
              </a:ext>
            </a:extLst>
          </p:cNvPr>
          <p:cNvSpPr/>
          <p:nvPr/>
        </p:nvSpPr>
        <p:spPr>
          <a:xfrm rot="10800000">
            <a:off x="4776686" y="297036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8" name="Arrow: Chevron 457">
            <a:extLst>
              <a:ext uri="{FF2B5EF4-FFF2-40B4-BE49-F238E27FC236}">
                <a16:creationId xmlns:a16="http://schemas.microsoft.com/office/drawing/2014/main" id="{43328591-0661-4CA7-4835-BCDFCB368A15}"/>
              </a:ext>
            </a:extLst>
          </p:cNvPr>
          <p:cNvSpPr/>
          <p:nvPr/>
        </p:nvSpPr>
        <p:spPr>
          <a:xfrm rot="10800000">
            <a:off x="5045391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9" name="Arrow: Chevron 458">
            <a:extLst>
              <a:ext uri="{FF2B5EF4-FFF2-40B4-BE49-F238E27FC236}">
                <a16:creationId xmlns:a16="http://schemas.microsoft.com/office/drawing/2014/main" id="{33206778-2F59-B579-EC3E-517696A4E19E}"/>
              </a:ext>
            </a:extLst>
          </p:cNvPr>
          <p:cNvSpPr/>
          <p:nvPr/>
        </p:nvSpPr>
        <p:spPr>
          <a:xfrm rot="10800000">
            <a:off x="5314097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0" name="Arrow: Chevron 459">
            <a:extLst>
              <a:ext uri="{FF2B5EF4-FFF2-40B4-BE49-F238E27FC236}">
                <a16:creationId xmlns:a16="http://schemas.microsoft.com/office/drawing/2014/main" id="{A7A424B1-26E9-4B93-5058-E5FF47C195B7}"/>
              </a:ext>
            </a:extLst>
          </p:cNvPr>
          <p:cNvSpPr/>
          <p:nvPr/>
        </p:nvSpPr>
        <p:spPr>
          <a:xfrm rot="10800000">
            <a:off x="5585362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1" name="Arrow: Chevron 460">
            <a:extLst>
              <a:ext uri="{FF2B5EF4-FFF2-40B4-BE49-F238E27FC236}">
                <a16:creationId xmlns:a16="http://schemas.microsoft.com/office/drawing/2014/main" id="{D56C9544-D6E9-9DF3-1C9C-DCD2FB0E728E}"/>
              </a:ext>
            </a:extLst>
          </p:cNvPr>
          <p:cNvSpPr/>
          <p:nvPr/>
        </p:nvSpPr>
        <p:spPr>
          <a:xfrm rot="10800000">
            <a:off x="5868167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2" name="Arrow: Chevron 461">
            <a:extLst>
              <a:ext uri="{FF2B5EF4-FFF2-40B4-BE49-F238E27FC236}">
                <a16:creationId xmlns:a16="http://schemas.microsoft.com/office/drawing/2014/main" id="{EA3F9B18-CE32-E9DB-A812-8E4C21C797AA}"/>
              </a:ext>
            </a:extLst>
          </p:cNvPr>
          <p:cNvSpPr/>
          <p:nvPr/>
        </p:nvSpPr>
        <p:spPr>
          <a:xfrm rot="10800000">
            <a:off x="6153939" y="297036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3" name="Arrow: Chevron 462">
            <a:extLst>
              <a:ext uri="{FF2B5EF4-FFF2-40B4-BE49-F238E27FC236}">
                <a16:creationId xmlns:a16="http://schemas.microsoft.com/office/drawing/2014/main" id="{CBBA402A-9C22-81D5-2D19-2D6050F7D26A}"/>
              </a:ext>
            </a:extLst>
          </p:cNvPr>
          <p:cNvSpPr/>
          <p:nvPr/>
        </p:nvSpPr>
        <p:spPr>
          <a:xfrm rot="10800000">
            <a:off x="6422645" y="297036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4" name="Arrow: Chevron 463">
            <a:extLst>
              <a:ext uri="{FF2B5EF4-FFF2-40B4-BE49-F238E27FC236}">
                <a16:creationId xmlns:a16="http://schemas.microsoft.com/office/drawing/2014/main" id="{46F92E68-232F-753C-A2CE-DF9414961633}"/>
              </a:ext>
            </a:extLst>
          </p:cNvPr>
          <p:cNvSpPr/>
          <p:nvPr/>
        </p:nvSpPr>
        <p:spPr>
          <a:xfrm rot="10800000">
            <a:off x="6691350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5" name="Arrow: Chevron 464">
            <a:extLst>
              <a:ext uri="{FF2B5EF4-FFF2-40B4-BE49-F238E27FC236}">
                <a16:creationId xmlns:a16="http://schemas.microsoft.com/office/drawing/2014/main" id="{18A370AF-5BE4-90E4-E46C-A7E0B9975F11}"/>
              </a:ext>
            </a:extLst>
          </p:cNvPr>
          <p:cNvSpPr/>
          <p:nvPr/>
        </p:nvSpPr>
        <p:spPr>
          <a:xfrm rot="10800000">
            <a:off x="6960056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6" name="Arrow: Chevron 465">
            <a:extLst>
              <a:ext uri="{FF2B5EF4-FFF2-40B4-BE49-F238E27FC236}">
                <a16:creationId xmlns:a16="http://schemas.microsoft.com/office/drawing/2014/main" id="{CA4D227B-3C5C-0A4B-91C8-CA8AE8C08D11}"/>
              </a:ext>
            </a:extLst>
          </p:cNvPr>
          <p:cNvSpPr/>
          <p:nvPr/>
        </p:nvSpPr>
        <p:spPr>
          <a:xfrm rot="10800000">
            <a:off x="7231321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pic>
        <p:nvPicPr>
          <p:cNvPr id="467" name="Picture 466">
            <a:extLst>
              <a:ext uri="{FF2B5EF4-FFF2-40B4-BE49-F238E27FC236}">
                <a16:creationId xmlns:a16="http://schemas.microsoft.com/office/drawing/2014/main" id="{08D11B1B-32E2-364E-3B9C-D9183F0D8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157" y="3219084"/>
            <a:ext cx="776211" cy="319342"/>
          </a:xfrm>
          <a:prstGeom prst="rect">
            <a:avLst/>
          </a:prstGeom>
        </p:spPr>
      </p:pic>
      <p:pic>
        <p:nvPicPr>
          <p:cNvPr id="468" name="Picture 467">
            <a:extLst>
              <a:ext uri="{FF2B5EF4-FFF2-40B4-BE49-F238E27FC236}">
                <a16:creationId xmlns:a16="http://schemas.microsoft.com/office/drawing/2014/main" id="{169249AE-3DB8-4C3F-F10D-73927ED86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95" y="2941033"/>
            <a:ext cx="804969" cy="268323"/>
          </a:xfrm>
          <a:prstGeom prst="rect">
            <a:avLst/>
          </a:prstGeom>
        </p:spPr>
      </p:pic>
      <p:pic>
        <p:nvPicPr>
          <p:cNvPr id="469" name="Picture 468">
            <a:extLst>
              <a:ext uri="{FF2B5EF4-FFF2-40B4-BE49-F238E27FC236}">
                <a16:creationId xmlns:a16="http://schemas.microsoft.com/office/drawing/2014/main" id="{C34B82C2-F1BE-8610-6DC1-17AFE8BF28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6515" y="1711750"/>
            <a:ext cx="804968" cy="360000"/>
          </a:xfrm>
          <a:prstGeom prst="rect">
            <a:avLst/>
          </a:prstGeom>
        </p:spPr>
      </p:pic>
      <p:pic>
        <p:nvPicPr>
          <p:cNvPr id="470" name="Picture 469">
            <a:extLst>
              <a:ext uri="{FF2B5EF4-FFF2-40B4-BE49-F238E27FC236}">
                <a16:creationId xmlns:a16="http://schemas.microsoft.com/office/drawing/2014/main" id="{520AE08B-D535-FB87-3B0B-8B8355D5217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28207" y="1676698"/>
            <a:ext cx="776211" cy="291908"/>
          </a:xfrm>
          <a:prstGeom prst="rect">
            <a:avLst/>
          </a:prstGeom>
        </p:spPr>
      </p:pic>
      <p:sp>
        <p:nvSpPr>
          <p:cNvPr id="471" name="Free-form: Shape 470">
            <a:extLst>
              <a:ext uri="{FF2B5EF4-FFF2-40B4-BE49-F238E27FC236}">
                <a16:creationId xmlns:a16="http://schemas.microsoft.com/office/drawing/2014/main" id="{0AB87471-B821-F557-A131-43BEB9825F82}"/>
              </a:ext>
            </a:extLst>
          </p:cNvPr>
          <p:cNvSpPr/>
          <p:nvPr/>
        </p:nvSpPr>
        <p:spPr>
          <a:xfrm>
            <a:off x="654039" y="1935804"/>
            <a:ext cx="553837" cy="412210"/>
          </a:xfrm>
          <a:custGeom>
            <a:avLst/>
            <a:gdLst>
              <a:gd name="connsiteX0" fmla="*/ 233554 w 476745"/>
              <a:gd name="connsiteY0" fmla="*/ 0 h 448842"/>
              <a:gd name="connsiteX1" fmla="*/ 90 w 476745"/>
              <a:gd name="connsiteY1" fmla="*/ 155643 h 448842"/>
              <a:gd name="connsiteX2" fmla="*/ 209235 w 476745"/>
              <a:gd name="connsiteY2" fmla="*/ 418290 h 448842"/>
              <a:gd name="connsiteX3" fmla="*/ 476745 w 476745"/>
              <a:gd name="connsiteY3" fmla="*/ 432881 h 448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745" h="448842">
                <a:moveTo>
                  <a:pt x="233554" y="0"/>
                </a:moveTo>
                <a:cubicBezTo>
                  <a:pt x="118848" y="42964"/>
                  <a:pt x="4143" y="85928"/>
                  <a:pt x="90" y="155643"/>
                </a:cubicBezTo>
                <a:cubicBezTo>
                  <a:pt x="-3963" y="225358"/>
                  <a:pt x="129793" y="372084"/>
                  <a:pt x="209235" y="418290"/>
                </a:cubicBezTo>
                <a:cubicBezTo>
                  <a:pt x="288677" y="464496"/>
                  <a:pt x="382711" y="448688"/>
                  <a:pt x="476745" y="432881"/>
                </a:cubicBezTo>
              </a:path>
            </a:pathLst>
          </a:custGeom>
          <a:noFill/>
          <a:ln>
            <a:solidFill>
              <a:schemeClr val="accent1">
                <a:shade val="15000"/>
              </a:schemeClr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72" name="Free-form: Shape 471">
            <a:extLst>
              <a:ext uri="{FF2B5EF4-FFF2-40B4-BE49-F238E27FC236}">
                <a16:creationId xmlns:a16="http://schemas.microsoft.com/office/drawing/2014/main" id="{B6B2DC2D-2D06-0574-DBE4-00D4578A6377}"/>
              </a:ext>
            </a:extLst>
          </p:cNvPr>
          <p:cNvSpPr/>
          <p:nvPr/>
        </p:nvSpPr>
        <p:spPr>
          <a:xfrm>
            <a:off x="7646621" y="1979579"/>
            <a:ext cx="776211" cy="450571"/>
          </a:xfrm>
          <a:custGeom>
            <a:avLst/>
            <a:gdLst>
              <a:gd name="connsiteX0" fmla="*/ 369651 w 682103"/>
              <a:gd name="connsiteY0" fmla="*/ 0 h 507274"/>
              <a:gd name="connsiteX1" fmla="*/ 680936 w 682103"/>
              <a:gd name="connsiteY1" fmla="*/ 194553 h 507274"/>
              <a:gd name="connsiteX2" fmla="*/ 457200 w 682103"/>
              <a:gd name="connsiteY2" fmla="*/ 496111 h 507274"/>
              <a:gd name="connsiteX3" fmla="*/ 0 w 682103"/>
              <a:gd name="connsiteY3" fmla="*/ 413425 h 50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103" h="507274">
                <a:moveTo>
                  <a:pt x="369651" y="0"/>
                </a:moveTo>
                <a:cubicBezTo>
                  <a:pt x="517998" y="55934"/>
                  <a:pt x="666345" y="111868"/>
                  <a:pt x="680936" y="194553"/>
                </a:cubicBezTo>
                <a:cubicBezTo>
                  <a:pt x="695527" y="277238"/>
                  <a:pt x="570689" y="459632"/>
                  <a:pt x="457200" y="496111"/>
                </a:cubicBezTo>
                <a:cubicBezTo>
                  <a:pt x="343711" y="532590"/>
                  <a:pt x="171855" y="473007"/>
                  <a:pt x="0" y="413425"/>
                </a:cubicBezTo>
              </a:path>
            </a:pathLst>
          </a:custGeom>
          <a:noFill/>
          <a:ln>
            <a:solidFill>
              <a:schemeClr val="accent1">
                <a:shade val="15000"/>
              </a:schemeClr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73" name="Free-form: Shape 472">
            <a:extLst>
              <a:ext uri="{FF2B5EF4-FFF2-40B4-BE49-F238E27FC236}">
                <a16:creationId xmlns:a16="http://schemas.microsoft.com/office/drawing/2014/main" id="{D45273B1-FBFD-F785-88FC-21A878CFE4C6}"/>
              </a:ext>
            </a:extLst>
          </p:cNvPr>
          <p:cNvSpPr/>
          <p:nvPr/>
        </p:nvSpPr>
        <p:spPr>
          <a:xfrm>
            <a:off x="673584" y="2674497"/>
            <a:ext cx="676073" cy="200026"/>
          </a:xfrm>
          <a:custGeom>
            <a:avLst/>
            <a:gdLst>
              <a:gd name="connsiteX0" fmla="*/ 0 w 598251"/>
              <a:gd name="connsiteY0" fmla="*/ 253758 h 253758"/>
              <a:gd name="connsiteX1" fmla="*/ 325877 w 598251"/>
              <a:gd name="connsiteY1" fmla="*/ 5702 h 253758"/>
              <a:gd name="connsiteX2" fmla="*/ 598251 w 598251"/>
              <a:gd name="connsiteY2" fmla="*/ 73796 h 253758"/>
              <a:gd name="connsiteX3" fmla="*/ 598251 w 598251"/>
              <a:gd name="connsiteY3" fmla="*/ 73796 h 25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251" h="253758">
                <a:moveTo>
                  <a:pt x="0" y="253758"/>
                </a:moveTo>
                <a:cubicBezTo>
                  <a:pt x="113084" y="144727"/>
                  <a:pt x="226169" y="35696"/>
                  <a:pt x="325877" y="5702"/>
                </a:cubicBezTo>
                <a:cubicBezTo>
                  <a:pt x="425586" y="-24292"/>
                  <a:pt x="598251" y="73796"/>
                  <a:pt x="598251" y="73796"/>
                </a:cubicBezTo>
                <a:lnTo>
                  <a:pt x="598251" y="73796"/>
                </a:lnTo>
              </a:path>
            </a:pathLst>
          </a:custGeom>
          <a:noFill/>
          <a:ln w="25400"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74" name="Free-form: Shape 473">
            <a:extLst>
              <a:ext uri="{FF2B5EF4-FFF2-40B4-BE49-F238E27FC236}">
                <a16:creationId xmlns:a16="http://schemas.microsoft.com/office/drawing/2014/main" id="{8EB2960F-FABB-F982-35BB-7B099DAAFCEF}"/>
              </a:ext>
            </a:extLst>
          </p:cNvPr>
          <p:cNvSpPr/>
          <p:nvPr/>
        </p:nvSpPr>
        <p:spPr>
          <a:xfrm>
            <a:off x="7628861" y="2947069"/>
            <a:ext cx="669785" cy="219284"/>
          </a:xfrm>
          <a:custGeom>
            <a:avLst/>
            <a:gdLst>
              <a:gd name="connsiteX0" fmla="*/ 569068 w 669785"/>
              <a:gd name="connsiteY0" fmla="*/ 219284 h 219284"/>
              <a:gd name="connsiteX1" fmla="*/ 651753 w 669785"/>
              <a:gd name="connsiteY1" fmla="*/ 29595 h 219284"/>
              <a:gd name="connsiteX2" fmla="*/ 262647 w 669785"/>
              <a:gd name="connsiteY2" fmla="*/ 5276 h 219284"/>
              <a:gd name="connsiteX3" fmla="*/ 0 w 669785"/>
              <a:gd name="connsiteY3" fmla="*/ 78233 h 219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785" h="219284">
                <a:moveTo>
                  <a:pt x="569068" y="219284"/>
                </a:moveTo>
                <a:cubicBezTo>
                  <a:pt x="635945" y="142273"/>
                  <a:pt x="702823" y="65263"/>
                  <a:pt x="651753" y="29595"/>
                </a:cubicBezTo>
                <a:cubicBezTo>
                  <a:pt x="600683" y="-6073"/>
                  <a:pt x="371273" y="-2830"/>
                  <a:pt x="262647" y="5276"/>
                </a:cubicBezTo>
                <a:cubicBezTo>
                  <a:pt x="154021" y="13382"/>
                  <a:pt x="77010" y="45807"/>
                  <a:pt x="0" y="78233"/>
                </a:cubicBezTo>
              </a:path>
            </a:pathLst>
          </a:custGeom>
          <a:noFill/>
          <a:ln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DF2D6728-85DF-33C8-1681-2D453FC2B189}"/>
              </a:ext>
            </a:extLst>
          </p:cNvPr>
          <p:cNvSpPr/>
          <p:nvPr/>
        </p:nvSpPr>
        <p:spPr>
          <a:xfrm>
            <a:off x="1785448" y="2353762"/>
            <a:ext cx="157586" cy="372179"/>
          </a:xfrm>
          <a:prstGeom prst="arc">
            <a:avLst>
              <a:gd name="adj1" fmla="val 16200000"/>
              <a:gd name="adj2" fmla="val 5962728"/>
            </a:avLst>
          </a:prstGeom>
          <a:ln w="50800">
            <a:solidFill>
              <a:schemeClr val="accent3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BBCF59B0-0E69-9D02-7C5A-A00B23E958F9}"/>
              </a:ext>
            </a:extLst>
          </p:cNvPr>
          <p:cNvSpPr/>
          <p:nvPr/>
        </p:nvSpPr>
        <p:spPr>
          <a:xfrm>
            <a:off x="6898026" y="2353170"/>
            <a:ext cx="362742" cy="696383"/>
          </a:xfrm>
          <a:prstGeom prst="arc">
            <a:avLst>
              <a:gd name="adj1" fmla="val 16200000"/>
              <a:gd name="adj2" fmla="val 5359075"/>
            </a:avLst>
          </a:prstGeom>
          <a:ln w="50800">
            <a:solidFill>
              <a:schemeClr val="accent3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B17F04C-0FDF-99F3-D990-375DE98A3303}"/>
              </a:ext>
            </a:extLst>
          </p:cNvPr>
          <p:cNvCxnSpPr>
            <a:cxnSpLocks/>
          </p:cNvCxnSpPr>
          <p:nvPr/>
        </p:nvCxnSpPr>
        <p:spPr>
          <a:xfrm flipV="1">
            <a:off x="2733894" y="2345800"/>
            <a:ext cx="174891" cy="708911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1DBB55B-D827-043F-6734-35432D5571D5}"/>
              </a:ext>
            </a:extLst>
          </p:cNvPr>
          <p:cNvCxnSpPr>
            <a:cxnSpLocks/>
          </p:cNvCxnSpPr>
          <p:nvPr/>
        </p:nvCxnSpPr>
        <p:spPr>
          <a:xfrm flipH="1" flipV="1">
            <a:off x="2676905" y="2345801"/>
            <a:ext cx="270276" cy="708913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6A2FED8-34FF-4FD3-A4CD-3E4A868D9AC2}"/>
              </a:ext>
            </a:extLst>
          </p:cNvPr>
          <p:cNvCxnSpPr>
            <a:cxnSpLocks/>
          </p:cNvCxnSpPr>
          <p:nvPr/>
        </p:nvCxnSpPr>
        <p:spPr>
          <a:xfrm flipV="1">
            <a:off x="4063005" y="2712209"/>
            <a:ext cx="244220" cy="342502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88E5F3F-B01B-69C6-501C-78546AAB9C98}"/>
              </a:ext>
            </a:extLst>
          </p:cNvPr>
          <p:cNvCxnSpPr>
            <a:cxnSpLocks/>
          </p:cNvCxnSpPr>
          <p:nvPr/>
        </p:nvCxnSpPr>
        <p:spPr>
          <a:xfrm flipH="1" flipV="1">
            <a:off x="4038518" y="2712209"/>
            <a:ext cx="290698" cy="347366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2" name="Straight Arrow Connector 481">
            <a:extLst>
              <a:ext uri="{FF2B5EF4-FFF2-40B4-BE49-F238E27FC236}">
                <a16:creationId xmlns:a16="http://schemas.microsoft.com/office/drawing/2014/main" id="{20573A63-7136-02E3-8C0C-27CD7D644C54}"/>
              </a:ext>
            </a:extLst>
          </p:cNvPr>
          <p:cNvCxnSpPr>
            <a:cxnSpLocks/>
          </p:cNvCxnSpPr>
          <p:nvPr/>
        </p:nvCxnSpPr>
        <p:spPr>
          <a:xfrm flipV="1">
            <a:off x="5689325" y="2348012"/>
            <a:ext cx="285927" cy="361764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3" name="Straight Arrow Connector 482">
            <a:extLst>
              <a:ext uri="{FF2B5EF4-FFF2-40B4-BE49-F238E27FC236}">
                <a16:creationId xmlns:a16="http://schemas.microsoft.com/office/drawing/2014/main" id="{2F840885-B59D-2DD1-DB3C-3270CBDE20C8}"/>
              </a:ext>
            </a:extLst>
          </p:cNvPr>
          <p:cNvCxnSpPr>
            <a:cxnSpLocks/>
          </p:cNvCxnSpPr>
          <p:nvPr/>
        </p:nvCxnSpPr>
        <p:spPr>
          <a:xfrm flipH="1" flipV="1">
            <a:off x="5705350" y="2348014"/>
            <a:ext cx="235588" cy="366626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0C5D52F-F63F-AEC9-477E-6EA997FBAC31}"/>
              </a:ext>
            </a:extLst>
          </p:cNvPr>
          <p:cNvCxnSpPr>
            <a:cxnSpLocks/>
          </p:cNvCxnSpPr>
          <p:nvPr/>
        </p:nvCxnSpPr>
        <p:spPr>
          <a:xfrm flipV="1">
            <a:off x="3261087" y="2703750"/>
            <a:ext cx="244220" cy="342502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9597BC4-0878-E1BA-FA32-47BFCFE218D1}"/>
              </a:ext>
            </a:extLst>
          </p:cNvPr>
          <p:cNvCxnSpPr>
            <a:cxnSpLocks/>
          </p:cNvCxnSpPr>
          <p:nvPr/>
        </p:nvCxnSpPr>
        <p:spPr>
          <a:xfrm flipH="1" flipV="1">
            <a:off x="3236600" y="2703750"/>
            <a:ext cx="290698" cy="347366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BF27C3A-5A8F-0931-FABA-987DE69FD324}"/>
              </a:ext>
            </a:extLst>
          </p:cNvPr>
          <p:cNvCxnSpPr>
            <a:cxnSpLocks/>
          </p:cNvCxnSpPr>
          <p:nvPr/>
        </p:nvCxnSpPr>
        <p:spPr>
          <a:xfrm flipV="1">
            <a:off x="4625094" y="2700840"/>
            <a:ext cx="244220" cy="342502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54055BB-0265-928E-C029-845231DCA7D1}"/>
              </a:ext>
            </a:extLst>
          </p:cNvPr>
          <p:cNvCxnSpPr>
            <a:cxnSpLocks/>
          </p:cNvCxnSpPr>
          <p:nvPr/>
        </p:nvCxnSpPr>
        <p:spPr>
          <a:xfrm flipH="1" flipV="1">
            <a:off x="4600607" y="2700840"/>
            <a:ext cx="290698" cy="347366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0F12BA8-07C4-4264-2AD9-EF5D6CE38449}"/>
              </a:ext>
            </a:extLst>
          </p:cNvPr>
          <p:cNvCxnSpPr>
            <a:cxnSpLocks/>
          </p:cNvCxnSpPr>
          <p:nvPr/>
        </p:nvCxnSpPr>
        <p:spPr>
          <a:xfrm flipV="1">
            <a:off x="5214119" y="2712209"/>
            <a:ext cx="244220" cy="342502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40ECFAA-B815-4A00-CDE6-F276233AE72D}"/>
              </a:ext>
            </a:extLst>
          </p:cNvPr>
          <p:cNvCxnSpPr>
            <a:cxnSpLocks/>
          </p:cNvCxnSpPr>
          <p:nvPr/>
        </p:nvCxnSpPr>
        <p:spPr>
          <a:xfrm flipH="1" flipV="1">
            <a:off x="5189632" y="2712209"/>
            <a:ext cx="290698" cy="347366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AFBE978-3DBF-D78D-5995-7B570A0A8FF8}"/>
              </a:ext>
            </a:extLst>
          </p:cNvPr>
          <p:cNvCxnSpPr>
            <a:cxnSpLocks/>
          </p:cNvCxnSpPr>
          <p:nvPr/>
        </p:nvCxnSpPr>
        <p:spPr>
          <a:xfrm flipV="1">
            <a:off x="5265769" y="2331184"/>
            <a:ext cx="285927" cy="361764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CE47C6B-5423-FD35-F59C-651D73380A5E}"/>
              </a:ext>
            </a:extLst>
          </p:cNvPr>
          <p:cNvCxnSpPr>
            <a:cxnSpLocks/>
          </p:cNvCxnSpPr>
          <p:nvPr/>
        </p:nvCxnSpPr>
        <p:spPr>
          <a:xfrm flipH="1" flipV="1">
            <a:off x="5281794" y="2331186"/>
            <a:ext cx="235588" cy="366626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86BF1DC-66B9-B158-745F-F54439905123}"/>
              </a:ext>
            </a:extLst>
          </p:cNvPr>
          <p:cNvCxnSpPr>
            <a:cxnSpLocks/>
          </p:cNvCxnSpPr>
          <p:nvPr/>
        </p:nvCxnSpPr>
        <p:spPr>
          <a:xfrm flipV="1">
            <a:off x="4723432" y="2343148"/>
            <a:ext cx="285927" cy="361764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4381BA2-7A85-68BE-B0FF-897A04E70568}"/>
              </a:ext>
            </a:extLst>
          </p:cNvPr>
          <p:cNvCxnSpPr>
            <a:cxnSpLocks/>
          </p:cNvCxnSpPr>
          <p:nvPr/>
        </p:nvCxnSpPr>
        <p:spPr>
          <a:xfrm flipH="1" flipV="1">
            <a:off x="4739457" y="2343150"/>
            <a:ext cx="235588" cy="366626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2051718-E54C-6F45-021B-6BF42F412964}"/>
              </a:ext>
            </a:extLst>
          </p:cNvPr>
          <p:cNvCxnSpPr>
            <a:cxnSpLocks/>
          </p:cNvCxnSpPr>
          <p:nvPr/>
        </p:nvCxnSpPr>
        <p:spPr>
          <a:xfrm flipV="1">
            <a:off x="4197503" y="2331188"/>
            <a:ext cx="285927" cy="361764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FB603E5-E117-C9E6-79CF-DAD6536125A1}"/>
              </a:ext>
            </a:extLst>
          </p:cNvPr>
          <p:cNvCxnSpPr>
            <a:cxnSpLocks/>
          </p:cNvCxnSpPr>
          <p:nvPr/>
        </p:nvCxnSpPr>
        <p:spPr>
          <a:xfrm flipH="1" flipV="1">
            <a:off x="4213528" y="2331190"/>
            <a:ext cx="235588" cy="366626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57F63E1-FA03-A4C0-14DF-920F9EA99DFE}"/>
              </a:ext>
            </a:extLst>
          </p:cNvPr>
          <p:cNvCxnSpPr>
            <a:cxnSpLocks/>
          </p:cNvCxnSpPr>
          <p:nvPr/>
        </p:nvCxnSpPr>
        <p:spPr>
          <a:xfrm flipV="1">
            <a:off x="3669834" y="2712209"/>
            <a:ext cx="244220" cy="342502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01C7A38-4EB5-18A1-E246-12C18E6063EF}"/>
              </a:ext>
            </a:extLst>
          </p:cNvPr>
          <p:cNvCxnSpPr>
            <a:cxnSpLocks/>
          </p:cNvCxnSpPr>
          <p:nvPr/>
        </p:nvCxnSpPr>
        <p:spPr>
          <a:xfrm flipH="1" flipV="1">
            <a:off x="3645347" y="2712209"/>
            <a:ext cx="290698" cy="347366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2F432123-9AC0-85B8-1958-A4C38D3D91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090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882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Centriranje tokom mikrotubula</a:t>
            </a:r>
            <a:endParaRPr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4A107919-837D-BAC4-C6B6-A29A4A7AD193}"/>
              </a:ext>
            </a:extLst>
          </p:cNvPr>
          <p:cNvSpPr/>
          <p:nvPr/>
        </p:nvSpPr>
        <p:spPr>
          <a:xfrm>
            <a:off x="1413115" y="226144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6D5D4736-697F-3E31-944D-B33D28C3D2A5}"/>
              </a:ext>
            </a:extLst>
          </p:cNvPr>
          <p:cNvSpPr/>
          <p:nvPr/>
        </p:nvSpPr>
        <p:spPr>
          <a:xfrm>
            <a:off x="1698887" y="226145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46D83496-4B42-9617-CFFD-2FECC019BBD4}"/>
              </a:ext>
            </a:extLst>
          </p:cNvPr>
          <p:cNvSpPr/>
          <p:nvPr/>
        </p:nvSpPr>
        <p:spPr>
          <a:xfrm>
            <a:off x="1967593" y="226145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7B8C829-A940-F6A6-A069-B294EC225E18}"/>
              </a:ext>
            </a:extLst>
          </p:cNvPr>
          <p:cNvSpPr/>
          <p:nvPr/>
        </p:nvSpPr>
        <p:spPr>
          <a:xfrm>
            <a:off x="2236298" y="226145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CBC9FE6E-AC60-B573-D780-3810605B035C}"/>
              </a:ext>
            </a:extLst>
          </p:cNvPr>
          <p:cNvSpPr/>
          <p:nvPr/>
        </p:nvSpPr>
        <p:spPr>
          <a:xfrm>
            <a:off x="2505004" y="226145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962C9D98-B711-54D0-705E-E153D8035858}"/>
              </a:ext>
            </a:extLst>
          </p:cNvPr>
          <p:cNvSpPr/>
          <p:nvPr/>
        </p:nvSpPr>
        <p:spPr>
          <a:xfrm>
            <a:off x="2776269" y="226144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D0B9F08-50EA-9387-CEA7-91EC09B35CED}"/>
              </a:ext>
            </a:extLst>
          </p:cNvPr>
          <p:cNvSpPr/>
          <p:nvPr/>
        </p:nvSpPr>
        <p:spPr>
          <a:xfrm>
            <a:off x="3059481" y="2248815"/>
            <a:ext cx="205239" cy="205239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BE20F1D-8164-D275-5341-F85EAAF838B1}"/>
              </a:ext>
            </a:extLst>
          </p:cNvPr>
          <p:cNvSpPr/>
          <p:nvPr/>
        </p:nvSpPr>
        <p:spPr>
          <a:xfrm>
            <a:off x="3460848" y="2248815"/>
            <a:ext cx="205239" cy="205239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C08A80C-BBD4-B4C4-822B-769360D6AE48}"/>
              </a:ext>
            </a:extLst>
          </p:cNvPr>
          <p:cNvCxnSpPr>
            <a:cxnSpLocks/>
          </p:cNvCxnSpPr>
          <p:nvPr/>
        </p:nvCxnSpPr>
        <p:spPr>
          <a:xfrm>
            <a:off x="3402065" y="2237544"/>
            <a:ext cx="27005" cy="2022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A78FB5B-E1F0-6FBB-E3AF-457816C1990E}"/>
              </a:ext>
            </a:extLst>
          </p:cNvPr>
          <p:cNvCxnSpPr>
            <a:cxnSpLocks/>
          </p:cNvCxnSpPr>
          <p:nvPr/>
        </p:nvCxnSpPr>
        <p:spPr>
          <a:xfrm flipH="1">
            <a:off x="3378958" y="2243324"/>
            <a:ext cx="23108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A4C6ED8-F4DD-FA93-892F-69A13A8BBF1B}"/>
              </a:ext>
            </a:extLst>
          </p:cNvPr>
          <p:cNvCxnSpPr>
            <a:cxnSpLocks/>
          </p:cNvCxnSpPr>
          <p:nvPr/>
        </p:nvCxnSpPr>
        <p:spPr>
          <a:xfrm>
            <a:off x="3351953" y="2237544"/>
            <a:ext cx="27005" cy="2022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A61A1C-AAB2-24C3-1C4A-4EE68DCAEC8F}"/>
              </a:ext>
            </a:extLst>
          </p:cNvPr>
          <p:cNvCxnSpPr>
            <a:cxnSpLocks/>
          </p:cNvCxnSpPr>
          <p:nvPr/>
        </p:nvCxnSpPr>
        <p:spPr>
          <a:xfrm flipH="1">
            <a:off x="3328846" y="2243324"/>
            <a:ext cx="23108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562879D-A946-A267-3D29-E8FFAA98C8A0}"/>
              </a:ext>
            </a:extLst>
          </p:cNvPr>
          <p:cNvCxnSpPr>
            <a:cxnSpLocks/>
          </p:cNvCxnSpPr>
          <p:nvPr/>
        </p:nvCxnSpPr>
        <p:spPr>
          <a:xfrm>
            <a:off x="3301772" y="2240577"/>
            <a:ext cx="27005" cy="2022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453216F-F97C-B4CB-534B-271CBC41F03E}"/>
              </a:ext>
            </a:extLst>
          </p:cNvPr>
          <p:cNvCxnSpPr>
            <a:cxnSpLocks/>
          </p:cNvCxnSpPr>
          <p:nvPr/>
        </p:nvCxnSpPr>
        <p:spPr>
          <a:xfrm flipH="1">
            <a:off x="3278664" y="2246357"/>
            <a:ext cx="23108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46B8EDF-F8D4-03D7-3B11-DEC2AA8205DA}"/>
              </a:ext>
            </a:extLst>
          </p:cNvPr>
          <p:cNvCxnSpPr>
            <a:cxnSpLocks/>
          </p:cNvCxnSpPr>
          <p:nvPr/>
        </p:nvCxnSpPr>
        <p:spPr>
          <a:xfrm flipH="1" flipV="1">
            <a:off x="3264720" y="2341169"/>
            <a:ext cx="13944" cy="9858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8776632-8703-C7D8-E590-629913AA6243}"/>
              </a:ext>
            </a:extLst>
          </p:cNvPr>
          <p:cNvCxnSpPr>
            <a:cxnSpLocks/>
          </p:cNvCxnSpPr>
          <p:nvPr/>
        </p:nvCxnSpPr>
        <p:spPr>
          <a:xfrm flipV="1">
            <a:off x="3429071" y="2243324"/>
            <a:ext cx="22473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60DB530-21F6-04FC-3A29-9A980C033FEE}"/>
              </a:ext>
            </a:extLst>
          </p:cNvPr>
          <p:cNvCxnSpPr>
            <a:cxnSpLocks/>
          </p:cNvCxnSpPr>
          <p:nvPr/>
        </p:nvCxnSpPr>
        <p:spPr>
          <a:xfrm>
            <a:off x="3451543" y="2243324"/>
            <a:ext cx="9305" cy="10124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40CB7AC-3DE2-FC43-4388-E6CBF6A00F5E}"/>
              </a:ext>
            </a:extLst>
          </p:cNvPr>
          <p:cNvSpPr/>
          <p:nvPr/>
        </p:nvSpPr>
        <p:spPr>
          <a:xfrm rot="10800000">
            <a:off x="3697865" y="226144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F0566D9B-3541-BF2A-1772-B72C55F90BE8}"/>
              </a:ext>
            </a:extLst>
          </p:cNvPr>
          <p:cNvSpPr/>
          <p:nvPr/>
        </p:nvSpPr>
        <p:spPr>
          <a:xfrm rot="10800000">
            <a:off x="3983637" y="226145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0" name="Arrow: Chevron 29">
            <a:extLst>
              <a:ext uri="{FF2B5EF4-FFF2-40B4-BE49-F238E27FC236}">
                <a16:creationId xmlns:a16="http://schemas.microsoft.com/office/drawing/2014/main" id="{6934D07B-00D5-B17C-2843-DB497F431B2E}"/>
              </a:ext>
            </a:extLst>
          </p:cNvPr>
          <p:cNvSpPr/>
          <p:nvPr/>
        </p:nvSpPr>
        <p:spPr>
          <a:xfrm rot="10800000">
            <a:off x="4252343" y="226145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1" name="Arrow: Chevron 30">
            <a:extLst>
              <a:ext uri="{FF2B5EF4-FFF2-40B4-BE49-F238E27FC236}">
                <a16:creationId xmlns:a16="http://schemas.microsoft.com/office/drawing/2014/main" id="{CDDA1A1A-1BEB-57F2-B67D-DBC6DD439B81}"/>
              </a:ext>
            </a:extLst>
          </p:cNvPr>
          <p:cNvSpPr/>
          <p:nvPr/>
        </p:nvSpPr>
        <p:spPr>
          <a:xfrm rot="10800000">
            <a:off x="4521048" y="226144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2" name="Arrow: Chevron 31">
            <a:extLst>
              <a:ext uri="{FF2B5EF4-FFF2-40B4-BE49-F238E27FC236}">
                <a16:creationId xmlns:a16="http://schemas.microsoft.com/office/drawing/2014/main" id="{531604FC-F632-A8C9-8E41-1366A88BF605}"/>
              </a:ext>
            </a:extLst>
          </p:cNvPr>
          <p:cNvSpPr/>
          <p:nvPr/>
        </p:nvSpPr>
        <p:spPr>
          <a:xfrm rot="10800000">
            <a:off x="4789754" y="226144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3" name="Arrow: Chevron 32">
            <a:extLst>
              <a:ext uri="{FF2B5EF4-FFF2-40B4-BE49-F238E27FC236}">
                <a16:creationId xmlns:a16="http://schemas.microsoft.com/office/drawing/2014/main" id="{4BE38064-5BB9-245C-88F3-66B67F66A1EA}"/>
              </a:ext>
            </a:extLst>
          </p:cNvPr>
          <p:cNvSpPr/>
          <p:nvPr/>
        </p:nvSpPr>
        <p:spPr>
          <a:xfrm rot="10800000">
            <a:off x="5061019" y="226144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4" name="Arrow: Chevron 33">
            <a:extLst>
              <a:ext uri="{FF2B5EF4-FFF2-40B4-BE49-F238E27FC236}">
                <a16:creationId xmlns:a16="http://schemas.microsoft.com/office/drawing/2014/main" id="{A797EEB2-D462-FE5B-53FD-2D4CC415ECFD}"/>
              </a:ext>
            </a:extLst>
          </p:cNvPr>
          <p:cNvSpPr/>
          <p:nvPr/>
        </p:nvSpPr>
        <p:spPr>
          <a:xfrm rot="10800000">
            <a:off x="5327165" y="22636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5" name="Arrow: Chevron 34">
            <a:extLst>
              <a:ext uri="{FF2B5EF4-FFF2-40B4-BE49-F238E27FC236}">
                <a16:creationId xmlns:a16="http://schemas.microsoft.com/office/drawing/2014/main" id="{0C803812-4AD8-C7D2-1EC6-E0E684F2CAA4}"/>
              </a:ext>
            </a:extLst>
          </p:cNvPr>
          <p:cNvSpPr/>
          <p:nvPr/>
        </p:nvSpPr>
        <p:spPr>
          <a:xfrm rot="10800000">
            <a:off x="5612937" y="226366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88" name="Arrow: Chevron 387">
            <a:extLst>
              <a:ext uri="{FF2B5EF4-FFF2-40B4-BE49-F238E27FC236}">
                <a16:creationId xmlns:a16="http://schemas.microsoft.com/office/drawing/2014/main" id="{D7BCD127-330E-E4D3-199A-5D8504078105}"/>
              </a:ext>
            </a:extLst>
          </p:cNvPr>
          <p:cNvSpPr/>
          <p:nvPr/>
        </p:nvSpPr>
        <p:spPr>
          <a:xfrm rot="10800000">
            <a:off x="5881643" y="226366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89" name="Arrow: Chevron 388">
            <a:extLst>
              <a:ext uri="{FF2B5EF4-FFF2-40B4-BE49-F238E27FC236}">
                <a16:creationId xmlns:a16="http://schemas.microsoft.com/office/drawing/2014/main" id="{A023453C-70EC-AF04-4D49-F51277EF08BC}"/>
              </a:ext>
            </a:extLst>
          </p:cNvPr>
          <p:cNvSpPr/>
          <p:nvPr/>
        </p:nvSpPr>
        <p:spPr>
          <a:xfrm rot="10800000">
            <a:off x="6150348" y="22636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6" name="Arrow: Chevron 425">
            <a:extLst>
              <a:ext uri="{FF2B5EF4-FFF2-40B4-BE49-F238E27FC236}">
                <a16:creationId xmlns:a16="http://schemas.microsoft.com/office/drawing/2014/main" id="{0BD8360D-75A2-55D0-5148-4F3509ADF4C6}"/>
              </a:ext>
            </a:extLst>
          </p:cNvPr>
          <p:cNvSpPr/>
          <p:nvPr/>
        </p:nvSpPr>
        <p:spPr>
          <a:xfrm rot="10800000">
            <a:off x="6419054" y="22636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7" name="Arrow: Chevron 426">
            <a:extLst>
              <a:ext uri="{FF2B5EF4-FFF2-40B4-BE49-F238E27FC236}">
                <a16:creationId xmlns:a16="http://schemas.microsoft.com/office/drawing/2014/main" id="{36E273F8-4263-4B8F-9329-CAC46A568251}"/>
              </a:ext>
            </a:extLst>
          </p:cNvPr>
          <p:cNvSpPr/>
          <p:nvPr/>
        </p:nvSpPr>
        <p:spPr>
          <a:xfrm rot="10800000">
            <a:off x="6690319" y="22636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8" name="Arrow: Chevron 427">
            <a:extLst>
              <a:ext uri="{FF2B5EF4-FFF2-40B4-BE49-F238E27FC236}">
                <a16:creationId xmlns:a16="http://schemas.microsoft.com/office/drawing/2014/main" id="{404AFDBD-2E75-B650-6820-2B4891D4287D}"/>
              </a:ext>
            </a:extLst>
          </p:cNvPr>
          <p:cNvSpPr/>
          <p:nvPr/>
        </p:nvSpPr>
        <p:spPr>
          <a:xfrm rot="10800000">
            <a:off x="6956465" y="226145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9" name="Arrow: Chevron 428">
            <a:extLst>
              <a:ext uri="{FF2B5EF4-FFF2-40B4-BE49-F238E27FC236}">
                <a16:creationId xmlns:a16="http://schemas.microsoft.com/office/drawing/2014/main" id="{938627D4-9CD9-460B-D491-45B896EFD341}"/>
              </a:ext>
            </a:extLst>
          </p:cNvPr>
          <p:cNvSpPr/>
          <p:nvPr/>
        </p:nvSpPr>
        <p:spPr>
          <a:xfrm rot="10800000">
            <a:off x="7225170" y="226144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0" name="Arrow: Chevron 429">
            <a:extLst>
              <a:ext uri="{FF2B5EF4-FFF2-40B4-BE49-F238E27FC236}">
                <a16:creationId xmlns:a16="http://schemas.microsoft.com/office/drawing/2014/main" id="{7E5C9E5B-DCA7-836F-9DCD-7465B125D70B}"/>
              </a:ext>
            </a:extLst>
          </p:cNvPr>
          <p:cNvSpPr/>
          <p:nvPr/>
        </p:nvSpPr>
        <p:spPr>
          <a:xfrm>
            <a:off x="1429604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1" name="Arrow: Chevron 430">
            <a:extLst>
              <a:ext uri="{FF2B5EF4-FFF2-40B4-BE49-F238E27FC236}">
                <a16:creationId xmlns:a16="http://schemas.microsoft.com/office/drawing/2014/main" id="{387D4EB9-1D10-3D9A-999E-FB2CA0D8B3B7}"/>
              </a:ext>
            </a:extLst>
          </p:cNvPr>
          <p:cNvSpPr/>
          <p:nvPr/>
        </p:nvSpPr>
        <p:spPr>
          <a:xfrm>
            <a:off x="1715376" y="262786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2" name="Arrow: Chevron 431">
            <a:extLst>
              <a:ext uri="{FF2B5EF4-FFF2-40B4-BE49-F238E27FC236}">
                <a16:creationId xmlns:a16="http://schemas.microsoft.com/office/drawing/2014/main" id="{7D244AFC-7C17-8881-92B9-7970B7AF036A}"/>
              </a:ext>
            </a:extLst>
          </p:cNvPr>
          <p:cNvSpPr/>
          <p:nvPr/>
        </p:nvSpPr>
        <p:spPr>
          <a:xfrm>
            <a:off x="1984082" y="262785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3" name="Arrow: Chevron 432">
            <a:extLst>
              <a:ext uri="{FF2B5EF4-FFF2-40B4-BE49-F238E27FC236}">
                <a16:creationId xmlns:a16="http://schemas.microsoft.com/office/drawing/2014/main" id="{BC1497C6-865E-E038-6B00-1A14DFF4F9BA}"/>
              </a:ext>
            </a:extLst>
          </p:cNvPr>
          <p:cNvSpPr/>
          <p:nvPr/>
        </p:nvSpPr>
        <p:spPr>
          <a:xfrm>
            <a:off x="2252787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4" name="Arrow: Chevron 433">
            <a:extLst>
              <a:ext uri="{FF2B5EF4-FFF2-40B4-BE49-F238E27FC236}">
                <a16:creationId xmlns:a16="http://schemas.microsoft.com/office/drawing/2014/main" id="{68F69035-FCA5-5143-DE32-03B4BB31C151}"/>
              </a:ext>
            </a:extLst>
          </p:cNvPr>
          <p:cNvSpPr/>
          <p:nvPr/>
        </p:nvSpPr>
        <p:spPr>
          <a:xfrm>
            <a:off x="2521493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5" name="Arrow: Chevron 434">
            <a:extLst>
              <a:ext uri="{FF2B5EF4-FFF2-40B4-BE49-F238E27FC236}">
                <a16:creationId xmlns:a16="http://schemas.microsoft.com/office/drawing/2014/main" id="{16857669-5573-3B44-D1C1-A51629DB3274}"/>
              </a:ext>
            </a:extLst>
          </p:cNvPr>
          <p:cNvSpPr/>
          <p:nvPr/>
        </p:nvSpPr>
        <p:spPr>
          <a:xfrm>
            <a:off x="2792758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6" name="Arrow: Chevron 435">
            <a:extLst>
              <a:ext uri="{FF2B5EF4-FFF2-40B4-BE49-F238E27FC236}">
                <a16:creationId xmlns:a16="http://schemas.microsoft.com/office/drawing/2014/main" id="{B33E2594-3F60-2857-E593-807664CB011E}"/>
              </a:ext>
            </a:extLst>
          </p:cNvPr>
          <p:cNvSpPr/>
          <p:nvPr/>
        </p:nvSpPr>
        <p:spPr>
          <a:xfrm>
            <a:off x="3077953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7" name="Arrow: Chevron 436">
            <a:extLst>
              <a:ext uri="{FF2B5EF4-FFF2-40B4-BE49-F238E27FC236}">
                <a16:creationId xmlns:a16="http://schemas.microsoft.com/office/drawing/2014/main" id="{75194644-C33E-5484-6140-A670DB8A70CF}"/>
              </a:ext>
            </a:extLst>
          </p:cNvPr>
          <p:cNvSpPr/>
          <p:nvPr/>
        </p:nvSpPr>
        <p:spPr>
          <a:xfrm>
            <a:off x="3363725" y="262786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8" name="Arrow: Chevron 437">
            <a:extLst>
              <a:ext uri="{FF2B5EF4-FFF2-40B4-BE49-F238E27FC236}">
                <a16:creationId xmlns:a16="http://schemas.microsoft.com/office/drawing/2014/main" id="{981495D9-BBCA-96A8-CA5D-D7941DECA7E4}"/>
              </a:ext>
            </a:extLst>
          </p:cNvPr>
          <p:cNvSpPr/>
          <p:nvPr/>
        </p:nvSpPr>
        <p:spPr>
          <a:xfrm>
            <a:off x="3632431" y="262785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9" name="Arrow: Chevron 438">
            <a:extLst>
              <a:ext uri="{FF2B5EF4-FFF2-40B4-BE49-F238E27FC236}">
                <a16:creationId xmlns:a16="http://schemas.microsoft.com/office/drawing/2014/main" id="{EBB42910-5FD6-4EAA-1784-FC7E72E2DF83}"/>
              </a:ext>
            </a:extLst>
          </p:cNvPr>
          <p:cNvSpPr/>
          <p:nvPr/>
        </p:nvSpPr>
        <p:spPr>
          <a:xfrm>
            <a:off x="3901136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0" name="Arrow: Chevron 439">
            <a:extLst>
              <a:ext uri="{FF2B5EF4-FFF2-40B4-BE49-F238E27FC236}">
                <a16:creationId xmlns:a16="http://schemas.microsoft.com/office/drawing/2014/main" id="{A76FE0A7-BE96-769E-B37E-13C21ABBDD3E}"/>
              </a:ext>
            </a:extLst>
          </p:cNvPr>
          <p:cNvSpPr/>
          <p:nvPr/>
        </p:nvSpPr>
        <p:spPr>
          <a:xfrm>
            <a:off x="4169842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1" name="Arrow: Chevron 440">
            <a:extLst>
              <a:ext uri="{FF2B5EF4-FFF2-40B4-BE49-F238E27FC236}">
                <a16:creationId xmlns:a16="http://schemas.microsoft.com/office/drawing/2014/main" id="{1543DA4E-6876-0175-A054-0983D226D996}"/>
              </a:ext>
            </a:extLst>
          </p:cNvPr>
          <p:cNvSpPr/>
          <p:nvPr/>
        </p:nvSpPr>
        <p:spPr>
          <a:xfrm>
            <a:off x="4441107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2" name="Arrow: Chevron 441">
            <a:extLst>
              <a:ext uri="{FF2B5EF4-FFF2-40B4-BE49-F238E27FC236}">
                <a16:creationId xmlns:a16="http://schemas.microsoft.com/office/drawing/2014/main" id="{26214EBD-0C50-B35C-D0F0-FDF9710BD35C}"/>
              </a:ext>
            </a:extLst>
          </p:cNvPr>
          <p:cNvSpPr/>
          <p:nvPr/>
        </p:nvSpPr>
        <p:spPr>
          <a:xfrm>
            <a:off x="4723912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3" name="Arrow: Chevron 442">
            <a:extLst>
              <a:ext uri="{FF2B5EF4-FFF2-40B4-BE49-F238E27FC236}">
                <a16:creationId xmlns:a16="http://schemas.microsoft.com/office/drawing/2014/main" id="{584E493E-AFEE-622C-D734-587C161EFF43}"/>
              </a:ext>
            </a:extLst>
          </p:cNvPr>
          <p:cNvSpPr/>
          <p:nvPr/>
        </p:nvSpPr>
        <p:spPr>
          <a:xfrm>
            <a:off x="5009684" y="262786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4" name="Arrow: Chevron 443">
            <a:extLst>
              <a:ext uri="{FF2B5EF4-FFF2-40B4-BE49-F238E27FC236}">
                <a16:creationId xmlns:a16="http://schemas.microsoft.com/office/drawing/2014/main" id="{4BF07D72-9987-2F50-D0F0-5406A440CA4B}"/>
              </a:ext>
            </a:extLst>
          </p:cNvPr>
          <p:cNvSpPr/>
          <p:nvPr/>
        </p:nvSpPr>
        <p:spPr>
          <a:xfrm>
            <a:off x="5278390" y="262785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6" name="Arrow: Chevron 445">
            <a:extLst>
              <a:ext uri="{FF2B5EF4-FFF2-40B4-BE49-F238E27FC236}">
                <a16:creationId xmlns:a16="http://schemas.microsoft.com/office/drawing/2014/main" id="{EBC9A66B-F12B-F012-B569-0E64402F6F62}"/>
              </a:ext>
            </a:extLst>
          </p:cNvPr>
          <p:cNvSpPr/>
          <p:nvPr/>
        </p:nvSpPr>
        <p:spPr>
          <a:xfrm>
            <a:off x="5547095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7" name="Arrow: Chevron 446">
            <a:extLst>
              <a:ext uri="{FF2B5EF4-FFF2-40B4-BE49-F238E27FC236}">
                <a16:creationId xmlns:a16="http://schemas.microsoft.com/office/drawing/2014/main" id="{69B65F65-632A-E1E9-7FFF-8F5E7232DAD0}"/>
              </a:ext>
            </a:extLst>
          </p:cNvPr>
          <p:cNvSpPr/>
          <p:nvPr/>
        </p:nvSpPr>
        <p:spPr>
          <a:xfrm>
            <a:off x="5815801" y="26278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8" name="Arrow: Chevron 447">
            <a:extLst>
              <a:ext uri="{FF2B5EF4-FFF2-40B4-BE49-F238E27FC236}">
                <a16:creationId xmlns:a16="http://schemas.microsoft.com/office/drawing/2014/main" id="{77F1CB1C-9321-82DB-887F-BDDBD8C7B8E9}"/>
              </a:ext>
            </a:extLst>
          </p:cNvPr>
          <p:cNvSpPr/>
          <p:nvPr/>
        </p:nvSpPr>
        <p:spPr>
          <a:xfrm>
            <a:off x="6087066" y="26278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9" name="Arrow: Chevron 448">
            <a:extLst>
              <a:ext uri="{FF2B5EF4-FFF2-40B4-BE49-F238E27FC236}">
                <a16:creationId xmlns:a16="http://schemas.microsoft.com/office/drawing/2014/main" id="{D13DC365-371F-431A-84F1-3B252971136E}"/>
              </a:ext>
            </a:extLst>
          </p:cNvPr>
          <p:cNvSpPr/>
          <p:nvPr/>
        </p:nvSpPr>
        <p:spPr>
          <a:xfrm rot="10800000">
            <a:off x="2573859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0" name="Arrow: Chevron 449">
            <a:extLst>
              <a:ext uri="{FF2B5EF4-FFF2-40B4-BE49-F238E27FC236}">
                <a16:creationId xmlns:a16="http://schemas.microsoft.com/office/drawing/2014/main" id="{0FB01225-B602-DB71-20CB-3B0D690E956E}"/>
              </a:ext>
            </a:extLst>
          </p:cNvPr>
          <p:cNvSpPr/>
          <p:nvPr/>
        </p:nvSpPr>
        <p:spPr>
          <a:xfrm rot="10800000">
            <a:off x="2859631" y="297036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1" name="Arrow: Chevron 450">
            <a:extLst>
              <a:ext uri="{FF2B5EF4-FFF2-40B4-BE49-F238E27FC236}">
                <a16:creationId xmlns:a16="http://schemas.microsoft.com/office/drawing/2014/main" id="{7CF9BCFC-3025-0680-AA9D-F25E4FD42650}"/>
              </a:ext>
            </a:extLst>
          </p:cNvPr>
          <p:cNvSpPr/>
          <p:nvPr/>
        </p:nvSpPr>
        <p:spPr>
          <a:xfrm rot="10800000">
            <a:off x="3128337" y="297036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2" name="Arrow: Chevron 451">
            <a:extLst>
              <a:ext uri="{FF2B5EF4-FFF2-40B4-BE49-F238E27FC236}">
                <a16:creationId xmlns:a16="http://schemas.microsoft.com/office/drawing/2014/main" id="{A45E9925-6BF4-0775-841E-7EDD0320B594}"/>
              </a:ext>
            </a:extLst>
          </p:cNvPr>
          <p:cNvSpPr/>
          <p:nvPr/>
        </p:nvSpPr>
        <p:spPr>
          <a:xfrm rot="10800000">
            <a:off x="3397042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3" name="Arrow: Chevron 452">
            <a:extLst>
              <a:ext uri="{FF2B5EF4-FFF2-40B4-BE49-F238E27FC236}">
                <a16:creationId xmlns:a16="http://schemas.microsoft.com/office/drawing/2014/main" id="{204C245B-E1E2-3723-78AE-76DF5647BF7D}"/>
              </a:ext>
            </a:extLst>
          </p:cNvPr>
          <p:cNvSpPr/>
          <p:nvPr/>
        </p:nvSpPr>
        <p:spPr>
          <a:xfrm rot="10800000">
            <a:off x="3665748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4" name="Arrow: Chevron 453">
            <a:extLst>
              <a:ext uri="{FF2B5EF4-FFF2-40B4-BE49-F238E27FC236}">
                <a16:creationId xmlns:a16="http://schemas.microsoft.com/office/drawing/2014/main" id="{976078F3-A06C-227C-FFB4-91325F804130}"/>
              </a:ext>
            </a:extLst>
          </p:cNvPr>
          <p:cNvSpPr/>
          <p:nvPr/>
        </p:nvSpPr>
        <p:spPr>
          <a:xfrm rot="10800000">
            <a:off x="3937013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5" name="Arrow: Chevron 454">
            <a:extLst>
              <a:ext uri="{FF2B5EF4-FFF2-40B4-BE49-F238E27FC236}">
                <a16:creationId xmlns:a16="http://schemas.microsoft.com/office/drawing/2014/main" id="{8EFD201D-1EF3-69D8-ED6F-1DDC71F093B0}"/>
              </a:ext>
            </a:extLst>
          </p:cNvPr>
          <p:cNvSpPr/>
          <p:nvPr/>
        </p:nvSpPr>
        <p:spPr>
          <a:xfrm rot="10800000">
            <a:off x="4222208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6" name="Arrow: Chevron 455">
            <a:extLst>
              <a:ext uri="{FF2B5EF4-FFF2-40B4-BE49-F238E27FC236}">
                <a16:creationId xmlns:a16="http://schemas.microsoft.com/office/drawing/2014/main" id="{85A0835E-EB11-E736-EB96-277476074BDD}"/>
              </a:ext>
            </a:extLst>
          </p:cNvPr>
          <p:cNvSpPr/>
          <p:nvPr/>
        </p:nvSpPr>
        <p:spPr>
          <a:xfrm rot="10800000">
            <a:off x="4507980" y="297036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7" name="Arrow: Chevron 456">
            <a:extLst>
              <a:ext uri="{FF2B5EF4-FFF2-40B4-BE49-F238E27FC236}">
                <a16:creationId xmlns:a16="http://schemas.microsoft.com/office/drawing/2014/main" id="{9B5FE4DB-BAB3-0872-8A85-D097D0AF34AB}"/>
              </a:ext>
            </a:extLst>
          </p:cNvPr>
          <p:cNvSpPr/>
          <p:nvPr/>
        </p:nvSpPr>
        <p:spPr>
          <a:xfrm rot="10800000">
            <a:off x="4776686" y="297036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8" name="Arrow: Chevron 457">
            <a:extLst>
              <a:ext uri="{FF2B5EF4-FFF2-40B4-BE49-F238E27FC236}">
                <a16:creationId xmlns:a16="http://schemas.microsoft.com/office/drawing/2014/main" id="{43328591-0661-4CA7-4835-BCDFCB368A15}"/>
              </a:ext>
            </a:extLst>
          </p:cNvPr>
          <p:cNvSpPr/>
          <p:nvPr/>
        </p:nvSpPr>
        <p:spPr>
          <a:xfrm rot="10800000">
            <a:off x="5045391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9" name="Arrow: Chevron 458">
            <a:extLst>
              <a:ext uri="{FF2B5EF4-FFF2-40B4-BE49-F238E27FC236}">
                <a16:creationId xmlns:a16="http://schemas.microsoft.com/office/drawing/2014/main" id="{33206778-2F59-B579-EC3E-517696A4E19E}"/>
              </a:ext>
            </a:extLst>
          </p:cNvPr>
          <p:cNvSpPr/>
          <p:nvPr/>
        </p:nvSpPr>
        <p:spPr>
          <a:xfrm rot="10800000">
            <a:off x="5314097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0" name="Arrow: Chevron 459">
            <a:extLst>
              <a:ext uri="{FF2B5EF4-FFF2-40B4-BE49-F238E27FC236}">
                <a16:creationId xmlns:a16="http://schemas.microsoft.com/office/drawing/2014/main" id="{A7A424B1-26E9-4B93-5058-E5FF47C195B7}"/>
              </a:ext>
            </a:extLst>
          </p:cNvPr>
          <p:cNvSpPr/>
          <p:nvPr/>
        </p:nvSpPr>
        <p:spPr>
          <a:xfrm rot="10800000">
            <a:off x="5585362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1" name="Arrow: Chevron 460">
            <a:extLst>
              <a:ext uri="{FF2B5EF4-FFF2-40B4-BE49-F238E27FC236}">
                <a16:creationId xmlns:a16="http://schemas.microsoft.com/office/drawing/2014/main" id="{D56C9544-D6E9-9DF3-1C9C-DCD2FB0E728E}"/>
              </a:ext>
            </a:extLst>
          </p:cNvPr>
          <p:cNvSpPr/>
          <p:nvPr/>
        </p:nvSpPr>
        <p:spPr>
          <a:xfrm rot="10800000">
            <a:off x="5868167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2" name="Arrow: Chevron 461">
            <a:extLst>
              <a:ext uri="{FF2B5EF4-FFF2-40B4-BE49-F238E27FC236}">
                <a16:creationId xmlns:a16="http://schemas.microsoft.com/office/drawing/2014/main" id="{EA3F9B18-CE32-E9DB-A812-8E4C21C797AA}"/>
              </a:ext>
            </a:extLst>
          </p:cNvPr>
          <p:cNvSpPr/>
          <p:nvPr/>
        </p:nvSpPr>
        <p:spPr>
          <a:xfrm rot="10800000">
            <a:off x="6153939" y="297036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3" name="Arrow: Chevron 462">
            <a:extLst>
              <a:ext uri="{FF2B5EF4-FFF2-40B4-BE49-F238E27FC236}">
                <a16:creationId xmlns:a16="http://schemas.microsoft.com/office/drawing/2014/main" id="{CBBA402A-9C22-81D5-2D19-2D6050F7D26A}"/>
              </a:ext>
            </a:extLst>
          </p:cNvPr>
          <p:cNvSpPr/>
          <p:nvPr/>
        </p:nvSpPr>
        <p:spPr>
          <a:xfrm rot="10800000">
            <a:off x="6422645" y="297036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4" name="Arrow: Chevron 463">
            <a:extLst>
              <a:ext uri="{FF2B5EF4-FFF2-40B4-BE49-F238E27FC236}">
                <a16:creationId xmlns:a16="http://schemas.microsoft.com/office/drawing/2014/main" id="{46F92E68-232F-753C-A2CE-DF9414961633}"/>
              </a:ext>
            </a:extLst>
          </p:cNvPr>
          <p:cNvSpPr/>
          <p:nvPr/>
        </p:nvSpPr>
        <p:spPr>
          <a:xfrm rot="10800000">
            <a:off x="6691350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5" name="Arrow: Chevron 464">
            <a:extLst>
              <a:ext uri="{FF2B5EF4-FFF2-40B4-BE49-F238E27FC236}">
                <a16:creationId xmlns:a16="http://schemas.microsoft.com/office/drawing/2014/main" id="{18A370AF-5BE4-90E4-E46C-A7E0B9975F11}"/>
              </a:ext>
            </a:extLst>
          </p:cNvPr>
          <p:cNvSpPr/>
          <p:nvPr/>
        </p:nvSpPr>
        <p:spPr>
          <a:xfrm rot="10800000">
            <a:off x="6960056" y="297036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6" name="Arrow: Chevron 465">
            <a:extLst>
              <a:ext uri="{FF2B5EF4-FFF2-40B4-BE49-F238E27FC236}">
                <a16:creationId xmlns:a16="http://schemas.microsoft.com/office/drawing/2014/main" id="{CA4D227B-3C5C-0A4B-91C8-CA8AE8C08D11}"/>
              </a:ext>
            </a:extLst>
          </p:cNvPr>
          <p:cNvSpPr/>
          <p:nvPr/>
        </p:nvSpPr>
        <p:spPr>
          <a:xfrm rot="10800000">
            <a:off x="7231321" y="297036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pic>
        <p:nvPicPr>
          <p:cNvPr id="467" name="Picture 466">
            <a:extLst>
              <a:ext uri="{FF2B5EF4-FFF2-40B4-BE49-F238E27FC236}">
                <a16:creationId xmlns:a16="http://schemas.microsoft.com/office/drawing/2014/main" id="{08D11B1B-32E2-364E-3B9C-D9183F0D8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157" y="3219084"/>
            <a:ext cx="776211" cy="319342"/>
          </a:xfrm>
          <a:prstGeom prst="rect">
            <a:avLst/>
          </a:prstGeom>
        </p:spPr>
      </p:pic>
      <p:pic>
        <p:nvPicPr>
          <p:cNvPr id="468" name="Picture 467">
            <a:extLst>
              <a:ext uri="{FF2B5EF4-FFF2-40B4-BE49-F238E27FC236}">
                <a16:creationId xmlns:a16="http://schemas.microsoft.com/office/drawing/2014/main" id="{169249AE-3DB8-4C3F-F10D-73927ED86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95" y="2941033"/>
            <a:ext cx="804969" cy="268323"/>
          </a:xfrm>
          <a:prstGeom prst="rect">
            <a:avLst/>
          </a:prstGeom>
        </p:spPr>
      </p:pic>
      <p:pic>
        <p:nvPicPr>
          <p:cNvPr id="469" name="Picture 468">
            <a:extLst>
              <a:ext uri="{FF2B5EF4-FFF2-40B4-BE49-F238E27FC236}">
                <a16:creationId xmlns:a16="http://schemas.microsoft.com/office/drawing/2014/main" id="{C34B82C2-F1BE-8610-6DC1-17AFE8BF28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6515" y="1711750"/>
            <a:ext cx="804968" cy="360000"/>
          </a:xfrm>
          <a:prstGeom prst="rect">
            <a:avLst/>
          </a:prstGeom>
        </p:spPr>
      </p:pic>
      <p:pic>
        <p:nvPicPr>
          <p:cNvPr id="470" name="Picture 469">
            <a:extLst>
              <a:ext uri="{FF2B5EF4-FFF2-40B4-BE49-F238E27FC236}">
                <a16:creationId xmlns:a16="http://schemas.microsoft.com/office/drawing/2014/main" id="{520AE08B-D535-FB87-3B0B-8B8355D5217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28207" y="1676698"/>
            <a:ext cx="776211" cy="291908"/>
          </a:xfrm>
          <a:prstGeom prst="rect">
            <a:avLst/>
          </a:prstGeom>
        </p:spPr>
      </p:pic>
      <p:sp>
        <p:nvSpPr>
          <p:cNvPr id="471" name="Free-form: Shape 470">
            <a:extLst>
              <a:ext uri="{FF2B5EF4-FFF2-40B4-BE49-F238E27FC236}">
                <a16:creationId xmlns:a16="http://schemas.microsoft.com/office/drawing/2014/main" id="{0AB87471-B821-F557-A131-43BEB9825F82}"/>
              </a:ext>
            </a:extLst>
          </p:cNvPr>
          <p:cNvSpPr/>
          <p:nvPr/>
        </p:nvSpPr>
        <p:spPr>
          <a:xfrm>
            <a:off x="654039" y="1935804"/>
            <a:ext cx="553837" cy="412210"/>
          </a:xfrm>
          <a:custGeom>
            <a:avLst/>
            <a:gdLst>
              <a:gd name="connsiteX0" fmla="*/ 233554 w 476745"/>
              <a:gd name="connsiteY0" fmla="*/ 0 h 448842"/>
              <a:gd name="connsiteX1" fmla="*/ 90 w 476745"/>
              <a:gd name="connsiteY1" fmla="*/ 155643 h 448842"/>
              <a:gd name="connsiteX2" fmla="*/ 209235 w 476745"/>
              <a:gd name="connsiteY2" fmla="*/ 418290 h 448842"/>
              <a:gd name="connsiteX3" fmla="*/ 476745 w 476745"/>
              <a:gd name="connsiteY3" fmla="*/ 432881 h 448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745" h="448842">
                <a:moveTo>
                  <a:pt x="233554" y="0"/>
                </a:moveTo>
                <a:cubicBezTo>
                  <a:pt x="118848" y="42964"/>
                  <a:pt x="4143" y="85928"/>
                  <a:pt x="90" y="155643"/>
                </a:cubicBezTo>
                <a:cubicBezTo>
                  <a:pt x="-3963" y="225358"/>
                  <a:pt x="129793" y="372084"/>
                  <a:pt x="209235" y="418290"/>
                </a:cubicBezTo>
                <a:cubicBezTo>
                  <a:pt x="288677" y="464496"/>
                  <a:pt x="382711" y="448688"/>
                  <a:pt x="476745" y="432881"/>
                </a:cubicBezTo>
              </a:path>
            </a:pathLst>
          </a:custGeom>
          <a:noFill/>
          <a:ln>
            <a:solidFill>
              <a:schemeClr val="accent1">
                <a:shade val="15000"/>
              </a:schemeClr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72" name="Free-form: Shape 471">
            <a:extLst>
              <a:ext uri="{FF2B5EF4-FFF2-40B4-BE49-F238E27FC236}">
                <a16:creationId xmlns:a16="http://schemas.microsoft.com/office/drawing/2014/main" id="{B6B2DC2D-2D06-0574-DBE4-00D4578A6377}"/>
              </a:ext>
            </a:extLst>
          </p:cNvPr>
          <p:cNvSpPr/>
          <p:nvPr/>
        </p:nvSpPr>
        <p:spPr>
          <a:xfrm>
            <a:off x="7646621" y="1979579"/>
            <a:ext cx="776211" cy="450571"/>
          </a:xfrm>
          <a:custGeom>
            <a:avLst/>
            <a:gdLst>
              <a:gd name="connsiteX0" fmla="*/ 369651 w 682103"/>
              <a:gd name="connsiteY0" fmla="*/ 0 h 507274"/>
              <a:gd name="connsiteX1" fmla="*/ 680936 w 682103"/>
              <a:gd name="connsiteY1" fmla="*/ 194553 h 507274"/>
              <a:gd name="connsiteX2" fmla="*/ 457200 w 682103"/>
              <a:gd name="connsiteY2" fmla="*/ 496111 h 507274"/>
              <a:gd name="connsiteX3" fmla="*/ 0 w 682103"/>
              <a:gd name="connsiteY3" fmla="*/ 413425 h 50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103" h="507274">
                <a:moveTo>
                  <a:pt x="369651" y="0"/>
                </a:moveTo>
                <a:cubicBezTo>
                  <a:pt x="517998" y="55934"/>
                  <a:pt x="666345" y="111868"/>
                  <a:pt x="680936" y="194553"/>
                </a:cubicBezTo>
                <a:cubicBezTo>
                  <a:pt x="695527" y="277238"/>
                  <a:pt x="570689" y="459632"/>
                  <a:pt x="457200" y="496111"/>
                </a:cubicBezTo>
                <a:cubicBezTo>
                  <a:pt x="343711" y="532590"/>
                  <a:pt x="171855" y="473007"/>
                  <a:pt x="0" y="413425"/>
                </a:cubicBezTo>
              </a:path>
            </a:pathLst>
          </a:custGeom>
          <a:noFill/>
          <a:ln>
            <a:solidFill>
              <a:schemeClr val="accent1">
                <a:shade val="15000"/>
              </a:schemeClr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73" name="Free-form: Shape 472">
            <a:extLst>
              <a:ext uri="{FF2B5EF4-FFF2-40B4-BE49-F238E27FC236}">
                <a16:creationId xmlns:a16="http://schemas.microsoft.com/office/drawing/2014/main" id="{D45273B1-FBFD-F785-88FC-21A878CFE4C6}"/>
              </a:ext>
            </a:extLst>
          </p:cNvPr>
          <p:cNvSpPr/>
          <p:nvPr/>
        </p:nvSpPr>
        <p:spPr>
          <a:xfrm>
            <a:off x="673584" y="2674497"/>
            <a:ext cx="676073" cy="200026"/>
          </a:xfrm>
          <a:custGeom>
            <a:avLst/>
            <a:gdLst>
              <a:gd name="connsiteX0" fmla="*/ 0 w 598251"/>
              <a:gd name="connsiteY0" fmla="*/ 253758 h 253758"/>
              <a:gd name="connsiteX1" fmla="*/ 325877 w 598251"/>
              <a:gd name="connsiteY1" fmla="*/ 5702 h 253758"/>
              <a:gd name="connsiteX2" fmla="*/ 598251 w 598251"/>
              <a:gd name="connsiteY2" fmla="*/ 73796 h 253758"/>
              <a:gd name="connsiteX3" fmla="*/ 598251 w 598251"/>
              <a:gd name="connsiteY3" fmla="*/ 73796 h 25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251" h="253758">
                <a:moveTo>
                  <a:pt x="0" y="253758"/>
                </a:moveTo>
                <a:cubicBezTo>
                  <a:pt x="113084" y="144727"/>
                  <a:pt x="226169" y="35696"/>
                  <a:pt x="325877" y="5702"/>
                </a:cubicBezTo>
                <a:cubicBezTo>
                  <a:pt x="425586" y="-24292"/>
                  <a:pt x="598251" y="73796"/>
                  <a:pt x="598251" y="73796"/>
                </a:cubicBezTo>
                <a:lnTo>
                  <a:pt x="598251" y="73796"/>
                </a:lnTo>
              </a:path>
            </a:pathLst>
          </a:custGeom>
          <a:noFill/>
          <a:ln w="25400"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74" name="Free-form: Shape 473">
            <a:extLst>
              <a:ext uri="{FF2B5EF4-FFF2-40B4-BE49-F238E27FC236}">
                <a16:creationId xmlns:a16="http://schemas.microsoft.com/office/drawing/2014/main" id="{8EB2960F-FABB-F982-35BB-7B099DAAFCEF}"/>
              </a:ext>
            </a:extLst>
          </p:cNvPr>
          <p:cNvSpPr/>
          <p:nvPr/>
        </p:nvSpPr>
        <p:spPr>
          <a:xfrm>
            <a:off x="7628861" y="2947069"/>
            <a:ext cx="669785" cy="219284"/>
          </a:xfrm>
          <a:custGeom>
            <a:avLst/>
            <a:gdLst>
              <a:gd name="connsiteX0" fmla="*/ 569068 w 669785"/>
              <a:gd name="connsiteY0" fmla="*/ 219284 h 219284"/>
              <a:gd name="connsiteX1" fmla="*/ 651753 w 669785"/>
              <a:gd name="connsiteY1" fmla="*/ 29595 h 219284"/>
              <a:gd name="connsiteX2" fmla="*/ 262647 w 669785"/>
              <a:gd name="connsiteY2" fmla="*/ 5276 h 219284"/>
              <a:gd name="connsiteX3" fmla="*/ 0 w 669785"/>
              <a:gd name="connsiteY3" fmla="*/ 78233 h 219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785" h="219284">
                <a:moveTo>
                  <a:pt x="569068" y="219284"/>
                </a:moveTo>
                <a:cubicBezTo>
                  <a:pt x="635945" y="142273"/>
                  <a:pt x="702823" y="65263"/>
                  <a:pt x="651753" y="29595"/>
                </a:cubicBezTo>
                <a:cubicBezTo>
                  <a:pt x="600683" y="-6073"/>
                  <a:pt x="371273" y="-2830"/>
                  <a:pt x="262647" y="5276"/>
                </a:cubicBezTo>
                <a:cubicBezTo>
                  <a:pt x="154021" y="13382"/>
                  <a:pt x="77010" y="45807"/>
                  <a:pt x="0" y="78233"/>
                </a:cubicBezTo>
              </a:path>
            </a:pathLst>
          </a:custGeom>
          <a:noFill/>
          <a:ln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DF2D6728-85DF-33C8-1681-2D453FC2B189}"/>
              </a:ext>
            </a:extLst>
          </p:cNvPr>
          <p:cNvSpPr/>
          <p:nvPr/>
        </p:nvSpPr>
        <p:spPr>
          <a:xfrm>
            <a:off x="1785448" y="2353762"/>
            <a:ext cx="157586" cy="372179"/>
          </a:xfrm>
          <a:prstGeom prst="arc">
            <a:avLst>
              <a:gd name="adj1" fmla="val 16200000"/>
              <a:gd name="adj2" fmla="val 5962728"/>
            </a:avLst>
          </a:prstGeom>
          <a:ln w="50800">
            <a:solidFill>
              <a:schemeClr val="accent3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BBCF59B0-0E69-9D02-7C5A-A00B23E958F9}"/>
              </a:ext>
            </a:extLst>
          </p:cNvPr>
          <p:cNvSpPr/>
          <p:nvPr/>
        </p:nvSpPr>
        <p:spPr>
          <a:xfrm>
            <a:off x="6898026" y="2353170"/>
            <a:ext cx="362742" cy="696383"/>
          </a:xfrm>
          <a:prstGeom prst="arc">
            <a:avLst>
              <a:gd name="adj1" fmla="val 16200000"/>
              <a:gd name="adj2" fmla="val 5359075"/>
            </a:avLst>
          </a:prstGeom>
          <a:ln w="50800">
            <a:solidFill>
              <a:schemeClr val="accent3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B17F04C-0FDF-99F3-D990-375DE98A3303}"/>
              </a:ext>
            </a:extLst>
          </p:cNvPr>
          <p:cNvCxnSpPr>
            <a:cxnSpLocks/>
          </p:cNvCxnSpPr>
          <p:nvPr/>
        </p:nvCxnSpPr>
        <p:spPr>
          <a:xfrm flipV="1">
            <a:off x="2733894" y="2345800"/>
            <a:ext cx="174891" cy="708911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1DBB55B-D827-043F-6734-35432D5571D5}"/>
              </a:ext>
            </a:extLst>
          </p:cNvPr>
          <p:cNvCxnSpPr>
            <a:cxnSpLocks/>
          </p:cNvCxnSpPr>
          <p:nvPr/>
        </p:nvCxnSpPr>
        <p:spPr>
          <a:xfrm flipH="1" flipV="1">
            <a:off x="2676905" y="2345801"/>
            <a:ext cx="270276" cy="708913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6A2FED8-34FF-4FD3-A4CD-3E4A868D9AC2}"/>
              </a:ext>
            </a:extLst>
          </p:cNvPr>
          <p:cNvCxnSpPr>
            <a:cxnSpLocks/>
          </p:cNvCxnSpPr>
          <p:nvPr/>
        </p:nvCxnSpPr>
        <p:spPr>
          <a:xfrm flipV="1">
            <a:off x="4063005" y="2712209"/>
            <a:ext cx="244220" cy="342502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88E5F3F-B01B-69C6-501C-78546AAB9C98}"/>
              </a:ext>
            </a:extLst>
          </p:cNvPr>
          <p:cNvCxnSpPr>
            <a:cxnSpLocks/>
          </p:cNvCxnSpPr>
          <p:nvPr/>
        </p:nvCxnSpPr>
        <p:spPr>
          <a:xfrm flipH="1" flipV="1">
            <a:off x="4038518" y="2712209"/>
            <a:ext cx="290698" cy="347366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2" name="Straight Arrow Connector 481">
            <a:extLst>
              <a:ext uri="{FF2B5EF4-FFF2-40B4-BE49-F238E27FC236}">
                <a16:creationId xmlns:a16="http://schemas.microsoft.com/office/drawing/2014/main" id="{20573A63-7136-02E3-8C0C-27CD7D644C54}"/>
              </a:ext>
            </a:extLst>
          </p:cNvPr>
          <p:cNvCxnSpPr>
            <a:cxnSpLocks/>
          </p:cNvCxnSpPr>
          <p:nvPr/>
        </p:nvCxnSpPr>
        <p:spPr>
          <a:xfrm flipV="1">
            <a:off x="5689325" y="2348012"/>
            <a:ext cx="285927" cy="361764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3" name="Straight Arrow Connector 482">
            <a:extLst>
              <a:ext uri="{FF2B5EF4-FFF2-40B4-BE49-F238E27FC236}">
                <a16:creationId xmlns:a16="http://schemas.microsoft.com/office/drawing/2014/main" id="{2F840885-B59D-2DD1-DB3C-3270CBDE20C8}"/>
              </a:ext>
            </a:extLst>
          </p:cNvPr>
          <p:cNvCxnSpPr>
            <a:cxnSpLocks/>
          </p:cNvCxnSpPr>
          <p:nvPr/>
        </p:nvCxnSpPr>
        <p:spPr>
          <a:xfrm flipH="1" flipV="1">
            <a:off x="5705350" y="2348014"/>
            <a:ext cx="235588" cy="366626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3011ECF-C8C6-8F79-B470-E64CE0AC48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64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0"/>
          <p:cNvSpPr/>
          <p:nvPr/>
        </p:nvSpPr>
        <p:spPr>
          <a:xfrm rot="3647798">
            <a:off x="-261880" y="1359517"/>
            <a:ext cx="4129692" cy="2831191"/>
          </a:xfrm>
          <a:custGeom>
            <a:avLst/>
            <a:gdLst/>
            <a:ahLst/>
            <a:cxnLst/>
            <a:rect l="l" t="t" r="r" b="b"/>
            <a:pathLst>
              <a:path w="49340" h="33826" extrusionOk="0">
                <a:moveTo>
                  <a:pt x="32615" y="1"/>
                </a:moveTo>
                <a:cubicBezTo>
                  <a:pt x="32306" y="1"/>
                  <a:pt x="31997" y="11"/>
                  <a:pt x="31689" y="31"/>
                </a:cubicBezTo>
                <a:cubicBezTo>
                  <a:pt x="28644" y="230"/>
                  <a:pt x="27237" y="1729"/>
                  <a:pt x="24826" y="3269"/>
                </a:cubicBezTo>
                <a:cubicBezTo>
                  <a:pt x="18333" y="7426"/>
                  <a:pt x="9363" y="3796"/>
                  <a:pt x="3366" y="8716"/>
                </a:cubicBezTo>
                <a:cubicBezTo>
                  <a:pt x="1232" y="10467"/>
                  <a:pt x="0" y="13264"/>
                  <a:pt x="152" y="16020"/>
                </a:cubicBezTo>
                <a:cubicBezTo>
                  <a:pt x="302" y="18776"/>
                  <a:pt x="1831" y="21423"/>
                  <a:pt x="4142" y="22930"/>
                </a:cubicBezTo>
                <a:cubicBezTo>
                  <a:pt x="6958" y="24766"/>
                  <a:pt x="10522" y="24847"/>
                  <a:pt x="13776" y="25687"/>
                </a:cubicBezTo>
                <a:cubicBezTo>
                  <a:pt x="18118" y="26809"/>
                  <a:pt x="21953" y="29307"/>
                  <a:pt x="25996" y="31248"/>
                </a:cubicBezTo>
                <a:cubicBezTo>
                  <a:pt x="28982" y="32682"/>
                  <a:pt x="32286" y="33826"/>
                  <a:pt x="35546" y="33826"/>
                </a:cubicBezTo>
                <a:cubicBezTo>
                  <a:pt x="36700" y="33826"/>
                  <a:pt x="37849" y="33682"/>
                  <a:pt x="38976" y="33358"/>
                </a:cubicBezTo>
                <a:cubicBezTo>
                  <a:pt x="44679" y="31714"/>
                  <a:pt x="48258" y="25697"/>
                  <a:pt x="48793" y="19785"/>
                </a:cubicBezTo>
                <a:cubicBezTo>
                  <a:pt x="49340" y="13719"/>
                  <a:pt x="47058" y="7309"/>
                  <a:pt x="42336" y="3465"/>
                </a:cubicBezTo>
                <a:cubicBezTo>
                  <a:pt x="39645" y="1276"/>
                  <a:pt x="36103" y="1"/>
                  <a:pt x="32615" y="1"/>
                </a:cubicBezTo>
                <a:close/>
              </a:path>
            </a:pathLst>
          </a:custGeom>
          <a:solidFill>
            <a:srgbClr val="E7E7E7">
              <a:alpha val="49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40"/>
          <p:cNvSpPr/>
          <p:nvPr/>
        </p:nvSpPr>
        <p:spPr>
          <a:xfrm>
            <a:off x="1797353" y="895477"/>
            <a:ext cx="1065900" cy="1066200"/>
          </a:xfrm>
          <a:prstGeom prst="ellipse">
            <a:avLst/>
          </a:prstGeom>
          <a:solidFill>
            <a:srgbClr val="E7E7E7">
              <a:alpha val="49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40"/>
          <p:cNvSpPr txBox="1">
            <a:spLocks noGrp="1"/>
          </p:cNvSpPr>
          <p:nvPr>
            <p:ph type="title"/>
          </p:nvPr>
        </p:nvSpPr>
        <p:spPr>
          <a:xfrm>
            <a:off x="4294375" y="2308875"/>
            <a:ext cx="4136400" cy="91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Uvod</a:t>
            </a:r>
            <a:endParaRPr/>
          </a:p>
        </p:txBody>
      </p:sp>
      <p:sp>
        <p:nvSpPr>
          <p:cNvPr id="406" name="Google Shape;406;p40"/>
          <p:cNvSpPr txBox="1">
            <a:spLocks noGrp="1"/>
          </p:cNvSpPr>
          <p:nvPr>
            <p:ph type="title" idx="2"/>
          </p:nvPr>
        </p:nvSpPr>
        <p:spPr>
          <a:xfrm>
            <a:off x="5801425" y="1392975"/>
            <a:ext cx="11223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07" name="Google Shape;407;p40"/>
          <p:cNvSpPr txBox="1">
            <a:spLocks noGrp="1"/>
          </p:cNvSpPr>
          <p:nvPr>
            <p:ph type="subTitle" idx="1"/>
          </p:nvPr>
        </p:nvSpPr>
        <p:spPr>
          <a:xfrm>
            <a:off x="4294375" y="3375525"/>
            <a:ext cx="4136400" cy="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Motivacija i biologija</a:t>
            </a:r>
            <a:endParaRPr/>
          </a:p>
        </p:txBody>
      </p:sp>
      <p:grpSp>
        <p:nvGrpSpPr>
          <p:cNvPr id="408" name="Google Shape;408;p40"/>
          <p:cNvGrpSpPr/>
          <p:nvPr/>
        </p:nvGrpSpPr>
        <p:grpSpPr>
          <a:xfrm rot="2268776">
            <a:off x="1163998" y="-497895"/>
            <a:ext cx="1724944" cy="1779544"/>
            <a:chOff x="271357" y="2042993"/>
            <a:chExt cx="1790010" cy="1846669"/>
          </a:xfrm>
        </p:grpSpPr>
        <p:sp>
          <p:nvSpPr>
            <p:cNvPr id="409" name="Google Shape;409;p40"/>
            <p:cNvSpPr/>
            <p:nvPr/>
          </p:nvSpPr>
          <p:spPr>
            <a:xfrm>
              <a:off x="915817" y="2780159"/>
              <a:ext cx="165464" cy="320879"/>
            </a:xfrm>
            <a:custGeom>
              <a:avLst/>
              <a:gdLst/>
              <a:ahLst/>
              <a:cxnLst/>
              <a:rect l="l" t="t" r="r" b="b"/>
              <a:pathLst>
                <a:path w="3227" h="6258" extrusionOk="0">
                  <a:moveTo>
                    <a:pt x="1768" y="1"/>
                  </a:moveTo>
                  <a:cubicBezTo>
                    <a:pt x="1723" y="1"/>
                    <a:pt x="1681" y="9"/>
                    <a:pt x="1648" y="23"/>
                  </a:cubicBezTo>
                  <a:cubicBezTo>
                    <a:pt x="1600" y="40"/>
                    <a:pt x="1535" y="72"/>
                    <a:pt x="1475" y="147"/>
                  </a:cubicBezTo>
                  <a:cubicBezTo>
                    <a:pt x="1318" y="337"/>
                    <a:pt x="1272" y="709"/>
                    <a:pt x="1333" y="1277"/>
                  </a:cubicBezTo>
                  <a:cubicBezTo>
                    <a:pt x="1368" y="1608"/>
                    <a:pt x="1390" y="1895"/>
                    <a:pt x="1400" y="2135"/>
                  </a:cubicBezTo>
                  <a:cubicBezTo>
                    <a:pt x="1323" y="1926"/>
                    <a:pt x="1240" y="1678"/>
                    <a:pt x="1154" y="1393"/>
                  </a:cubicBezTo>
                  <a:cubicBezTo>
                    <a:pt x="990" y="842"/>
                    <a:pt x="810" y="543"/>
                    <a:pt x="584" y="448"/>
                  </a:cubicBezTo>
                  <a:cubicBezTo>
                    <a:pt x="531" y="424"/>
                    <a:pt x="482" y="416"/>
                    <a:pt x="440" y="416"/>
                  </a:cubicBezTo>
                  <a:cubicBezTo>
                    <a:pt x="405" y="416"/>
                    <a:pt x="375" y="422"/>
                    <a:pt x="352" y="429"/>
                  </a:cubicBezTo>
                  <a:cubicBezTo>
                    <a:pt x="299" y="441"/>
                    <a:pt x="212" y="473"/>
                    <a:pt x="141" y="569"/>
                  </a:cubicBezTo>
                  <a:cubicBezTo>
                    <a:pt x="11" y="743"/>
                    <a:pt x="1" y="1036"/>
                    <a:pt x="106" y="1468"/>
                  </a:cubicBezTo>
                  <a:cubicBezTo>
                    <a:pt x="267" y="2117"/>
                    <a:pt x="1009" y="2910"/>
                    <a:pt x="1316" y="3219"/>
                  </a:cubicBezTo>
                  <a:cubicBezTo>
                    <a:pt x="1159" y="3677"/>
                    <a:pt x="815" y="4771"/>
                    <a:pt x="915" y="5421"/>
                  </a:cubicBezTo>
                  <a:cubicBezTo>
                    <a:pt x="985" y="5873"/>
                    <a:pt x="1110" y="6127"/>
                    <a:pt x="1304" y="6221"/>
                  </a:cubicBezTo>
                  <a:cubicBezTo>
                    <a:pt x="1357" y="6247"/>
                    <a:pt x="1410" y="6257"/>
                    <a:pt x="1458" y="6257"/>
                  </a:cubicBezTo>
                  <a:cubicBezTo>
                    <a:pt x="1502" y="6257"/>
                    <a:pt x="1543" y="6248"/>
                    <a:pt x="1579" y="6238"/>
                  </a:cubicBezTo>
                  <a:cubicBezTo>
                    <a:pt x="1625" y="6221"/>
                    <a:pt x="1692" y="6189"/>
                    <a:pt x="1752" y="6114"/>
                  </a:cubicBezTo>
                  <a:cubicBezTo>
                    <a:pt x="1907" y="5924"/>
                    <a:pt x="1955" y="5554"/>
                    <a:pt x="1892" y="4984"/>
                  </a:cubicBezTo>
                  <a:cubicBezTo>
                    <a:pt x="1857" y="4653"/>
                    <a:pt x="1837" y="4366"/>
                    <a:pt x="1827" y="4125"/>
                  </a:cubicBezTo>
                  <a:lnTo>
                    <a:pt x="1827" y="4125"/>
                  </a:lnTo>
                  <a:cubicBezTo>
                    <a:pt x="1904" y="4335"/>
                    <a:pt x="1985" y="4583"/>
                    <a:pt x="2071" y="4868"/>
                  </a:cubicBezTo>
                  <a:cubicBezTo>
                    <a:pt x="2236" y="5419"/>
                    <a:pt x="2417" y="5718"/>
                    <a:pt x="2641" y="5813"/>
                  </a:cubicBezTo>
                  <a:cubicBezTo>
                    <a:pt x="2694" y="5834"/>
                    <a:pt x="2743" y="5842"/>
                    <a:pt x="2786" y="5842"/>
                  </a:cubicBezTo>
                  <a:cubicBezTo>
                    <a:pt x="2820" y="5842"/>
                    <a:pt x="2851" y="5837"/>
                    <a:pt x="2873" y="5830"/>
                  </a:cubicBezTo>
                  <a:cubicBezTo>
                    <a:pt x="2927" y="5817"/>
                    <a:pt x="3015" y="5786"/>
                    <a:pt x="3084" y="5689"/>
                  </a:cubicBezTo>
                  <a:cubicBezTo>
                    <a:pt x="3214" y="5515"/>
                    <a:pt x="3226" y="5219"/>
                    <a:pt x="3119" y="4789"/>
                  </a:cubicBezTo>
                  <a:cubicBezTo>
                    <a:pt x="2958" y="4141"/>
                    <a:pt x="2216" y="3347"/>
                    <a:pt x="1910" y="3038"/>
                  </a:cubicBezTo>
                  <a:cubicBezTo>
                    <a:pt x="2067" y="2581"/>
                    <a:pt x="2410" y="1487"/>
                    <a:pt x="2311" y="837"/>
                  </a:cubicBezTo>
                  <a:cubicBezTo>
                    <a:pt x="2240" y="384"/>
                    <a:pt x="2117" y="130"/>
                    <a:pt x="1922" y="36"/>
                  </a:cubicBezTo>
                  <a:cubicBezTo>
                    <a:pt x="1869" y="11"/>
                    <a:pt x="1816" y="1"/>
                    <a:pt x="1768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0" name="Google Shape;410;p40"/>
            <p:cNvGrpSpPr/>
            <p:nvPr/>
          </p:nvGrpSpPr>
          <p:grpSpPr>
            <a:xfrm>
              <a:off x="271357" y="2042993"/>
              <a:ext cx="1790010" cy="1846669"/>
              <a:chOff x="3273432" y="2653243"/>
              <a:chExt cx="1790010" cy="1846669"/>
            </a:xfrm>
          </p:grpSpPr>
          <p:sp>
            <p:nvSpPr>
              <p:cNvPr id="411" name="Google Shape;411;p40"/>
              <p:cNvSpPr/>
              <p:nvPr/>
            </p:nvSpPr>
            <p:spPr>
              <a:xfrm>
                <a:off x="3273432" y="2653243"/>
                <a:ext cx="1790010" cy="1846669"/>
              </a:xfrm>
              <a:custGeom>
                <a:avLst/>
                <a:gdLst/>
                <a:ahLst/>
                <a:cxnLst/>
                <a:rect l="l" t="t" r="r" b="b"/>
                <a:pathLst>
                  <a:path w="34910" h="36015" extrusionOk="0">
                    <a:moveTo>
                      <a:pt x="17882" y="0"/>
                    </a:moveTo>
                    <a:cubicBezTo>
                      <a:pt x="17849" y="0"/>
                      <a:pt x="17816" y="1"/>
                      <a:pt x="17783" y="1"/>
                    </a:cubicBezTo>
                    <a:cubicBezTo>
                      <a:pt x="8900" y="59"/>
                      <a:pt x="0" y="7501"/>
                      <a:pt x="0" y="16673"/>
                    </a:cubicBezTo>
                    <a:cubicBezTo>
                      <a:pt x="0" y="25843"/>
                      <a:pt x="6069" y="35081"/>
                      <a:pt x="16539" y="35960"/>
                    </a:cubicBezTo>
                    <a:cubicBezTo>
                      <a:pt x="16977" y="35996"/>
                      <a:pt x="17412" y="36014"/>
                      <a:pt x="17842" y="36014"/>
                    </a:cubicBezTo>
                    <a:cubicBezTo>
                      <a:pt x="27370" y="36014"/>
                      <a:pt x="34910" y="27214"/>
                      <a:pt x="34910" y="18439"/>
                    </a:cubicBezTo>
                    <a:cubicBezTo>
                      <a:pt x="34910" y="9298"/>
                      <a:pt x="27894" y="0"/>
                      <a:pt x="1788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lt2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40"/>
              <p:cNvSpPr/>
              <p:nvPr/>
            </p:nvSpPr>
            <p:spPr>
              <a:xfrm>
                <a:off x="3741203" y="3136090"/>
                <a:ext cx="854139" cy="881161"/>
              </a:xfrm>
              <a:custGeom>
                <a:avLst/>
                <a:gdLst/>
                <a:ahLst/>
                <a:cxnLst/>
                <a:rect l="l" t="t" r="r" b="b"/>
                <a:pathLst>
                  <a:path w="16658" h="17185" extrusionOk="0">
                    <a:moveTo>
                      <a:pt x="8534" y="1"/>
                    </a:moveTo>
                    <a:cubicBezTo>
                      <a:pt x="8518" y="1"/>
                      <a:pt x="8501" y="1"/>
                      <a:pt x="8485" y="1"/>
                    </a:cubicBezTo>
                    <a:cubicBezTo>
                      <a:pt x="4249" y="28"/>
                      <a:pt x="1" y="3580"/>
                      <a:pt x="1" y="7956"/>
                    </a:cubicBezTo>
                    <a:cubicBezTo>
                      <a:pt x="1" y="12333"/>
                      <a:pt x="2895" y="16740"/>
                      <a:pt x="7892" y="17158"/>
                    </a:cubicBezTo>
                    <a:cubicBezTo>
                      <a:pt x="8102" y="17175"/>
                      <a:pt x="8309" y="17184"/>
                      <a:pt x="8515" y="17184"/>
                    </a:cubicBezTo>
                    <a:cubicBezTo>
                      <a:pt x="13062" y="17184"/>
                      <a:pt x="16658" y="12984"/>
                      <a:pt x="16658" y="8799"/>
                    </a:cubicBezTo>
                    <a:cubicBezTo>
                      <a:pt x="16658" y="4438"/>
                      <a:pt x="13312" y="1"/>
                      <a:pt x="853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40"/>
              <p:cNvSpPr/>
              <p:nvPr/>
            </p:nvSpPr>
            <p:spPr>
              <a:xfrm>
                <a:off x="4085660" y="3477934"/>
                <a:ext cx="306163" cy="160183"/>
              </a:xfrm>
              <a:custGeom>
                <a:avLst/>
                <a:gdLst/>
                <a:ahLst/>
                <a:cxnLst/>
                <a:rect l="l" t="t" r="r" b="b"/>
                <a:pathLst>
                  <a:path w="5971" h="3124" extrusionOk="0">
                    <a:moveTo>
                      <a:pt x="643" y="0"/>
                    </a:moveTo>
                    <a:cubicBezTo>
                      <a:pt x="457" y="0"/>
                      <a:pt x="321" y="44"/>
                      <a:pt x="227" y="130"/>
                    </a:cubicBezTo>
                    <a:cubicBezTo>
                      <a:pt x="144" y="207"/>
                      <a:pt x="113" y="302"/>
                      <a:pt x="113" y="379"/>
                    </a:cubicBezTo>
                    <a:cubicBezTo>
                      <a:pt x="109" y="430"/>
                      <a:pt x="118" y="504"/>
                      <a:pt x="164" y="587"/>
                    </a:cubicBezTo>
                    <a:cubicBezTo>
                      <a:pt x="284" y="802"/>
                      <a:pt x="613" y="981"/>
                      <a:pt x="1162" y="1135"/>
                    </a:cubicBezTo>
                    <a:cubicBezTo>
                      <a:pt x="1483" y="1224"/>
                      <a:pt x="1755" y="1313"/>
                      <a:pt x="1985" y="1391"/>
                    </a:cubicBezTo>
                    <a:cubicBezTo>
                      <a:pt x="1763" y="1384"/>
                      <a:pt x="1502" y="1369"/>
                      <a:pt x="1203" y="1343"/>
                    </a:cubicBezTo>
                    <a:cubicBezTo>
                      <a:pt x="1072" y="1332"/>
                      <a:pt x="953" y="1327"/>
                      <a:pt x="845" y="1327"/>
                    </a:cubicBezTo>
                    <a:cubicBezTo>
                      <a:pt x="483" y="1327"/>
                      <a:pt x="248" y="1390"/>
                      <a:pt x="116" y="1522"/>
                    </a:cubicBezTo>
                    <a:cubicBezTo>
                      <a:pt x="41" y="1599"/>
                      <a:pt x="17" y="1679"/>
                      <a:pt x="10" y="1732"/>
                    </a:cubicBezTo>
                    <a:cubicBezTo>
                      <a:pt x="4" y="1787"/>
                      <a:pt x="0" y="1879"/>
                      <a:pt x="62" y="1982"/>
                    </a:cubicBezTo>
                    <a:cubicBezTo>
                      <a:pt x="176" y="2168"/>
                      <a:pt x="444" y="2287"/>
                      <a:pt x="886" y="2347"/>
                    </a:cubicBezTo>
                    <a:cubicBezTo>
                      <a:pt x="953" y="2355"/>
                      <a:pt x="1023" y="2359"/>
                      <a:pt x="1094" y="2359"/>
                    </a:cubicBezTo>
                    <a:cubicBezTo>
                      <a:pt x="1743" y="2359"/>
                      <a:pt x="2599" y="2024"/>
                      <a:pt x="2960" y="1871"/>
                    </a:cubicBezTo>
                    <a:cubicBezTo>
                      <a:pt x="3325" y="2186"/>
                      <a:pt x="4214" y="2910"/>
                      <a:pt x="4856" y="3058"/>
                    </a:cubicBezTo>
                    <a:cubicBezTo>
                      <a:pt x="5042" y="3101"/>
                      <a:pt x="5197" y="3123"/>
                      <a:pt x="5330" y="3123"/>
                    </a:cubicBezTo>
                    <a:cubicBezTo>
                      <a:pt x="5514" y="3123"/>
                      <a:pt x="5649" y="3081"/>
                      <a:pt x="5743" y="2995"/>
                    </a:cubicBezTo>
                    <a:cubicBezTo>
                      <a:pt x="5827" y="2918"/>
                      <a:pt x="5856" y="2823"/>
                      <a:pt x="5856" y="2746"/>
                    </a:cubicBezTo>
                    <a:cubicBezTo>
                      <a:pt x="5861" y="2697"/>
                      <a:pt x="5852" y="2623"/>
                      <a:pt x="5805" y="2541"/>
                    </a:cubicBezTo>
                    <a:cubicBezTo>
                      <a:pt x="5685" y="2325"/>
                      <a:pt x="5357" y="2145"/>
                      <a:pt x="4806" y="1992"/>
                    </a:cubicBezTo>
                    <a:cubicBezTo>
                      <a:pt x="4487" y="1903"/>
                      <a:pt x="4214" y="1816"/>
                      <a:pt x="3985" y="1736"/>
                    </a:cubicBezTo>
                    <a:lnTo>
                      <a:pt x="3985" y="1736"/>
                    </a:lnTo>
                    <a:cubicBezTo>
                      <a:pt x="4207" y="1743"/>
                      <a:pt x="4468" y="1758"/>
                      <a:pt x="4767" y="1784"/>
                    </a:cubicBezTo>
                    <a:cubicBezTo>
                      <a:pt x="4900" y="1795"/>
                      <a:pt x="5021" y="1801"/>
                      <a:pt x="5130" y="1801"/>
                    </a:cubicBezTo>
                    <a:cubicBezTo>
                      <a:pt x="5490" y="1801"/>
                      <a:pt x="5723" y="1737"/>
                      <a:pt x="5854" y="1604"/>
                    </a:cubicBezTo>
                    <a:cubicBezTo>
                      <a:pt x="5929" y="1528"/>
                      <a:pt x="5953" y="1449"/>
                      <a:pt x="5958" y="1394"/>
                    </a:cubicBezTo>
                    <a:cubicBezTo>
                      <a:pt x="5967" y="1340"/>
                      <a:pt x="5970" y="1248"/>
                      <a:pt x="5907" y="1145"/>
                    </a:cubicBezTo>
                    <a:cubicBezTo>
                      <a:pt x="5794" y="959"/>
                      <a:pt x="5526" y="840"/>
                      <a:pt x="5084" y="780"/>
                    </a:cubicBezTo>
                    <a:cubicBezTo>
                      <a:pt x="5019" y="771"/>
                      <a:pt x="4949" y="767"/>
                      <a:pt x="4878" y="767"/>
                    </a:cubicBezTo>
                    <a:cubicBezTo>
                      <a:pt x="4226" y="767"/>
                      <a:pt x="3371" y="1102"/>
                      <a:pt x="3011" y="1256"/>
                    </a:cubicBezTo>
                    <a:cubicBezTo>
                      <a:pt x="2646" y="939"/>
                      <a:pt x="1756" y="213"/>
                      <a:pt x="1115" y="65"/>
                    </a:cubicBezTo>
                    <a:cubicBezTo>
                      <a:pt x="931" y="22"/>
                      <a:pt x="774" y="0"/>
                      <a:pt x="64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40"/>
              <p:cNvSpPr/>
              <p:nvPr/>
            </p:nvSpPr>
            <p:spPr>
              <a:xfrm>
                <a:off x="4175082" y="3647856"/>
                <a:ext cx="318315" cy="211714"/>
              </a:xfrm>
              <a:custGeom>
                <a:avLst/>
                <a:gdLst/>
                <a:ahLst/>
                <a:cxnLst/>
                <a:rect l="l" t="t" r="r" b="b"/>
                <a:pathLst>
                  <a:path w="6208" h="4129" extrusionOk="0">
                    <a:moveTo>
                      <a:pt x="5046" y="1"/>
                    </a:moveTo>
                    <a:cubicBezTo>
                      <a:pt x="4869" y="1"/>
                      <a:pt x="4645" y="71"/>
                      <a:pt x="4369" y="214"/>
                    </a:cubicBezTo>
                    <a:cubicBezTo>
                      <a:pt x="3776" y="521"/>
                      <a:pt x="3175" y="1425"/>
                      <a:pt x="2946" y="1798"/>
                    </a:cubicBezTo>
                    <a:cubicBezTo>
                      <a:pt x="2724" y="1775"/>
                      <a:pt x="2357" y="1745"/>
                      <a:pt x="1968" y="1745"/>
                    </a:cubicBezTo>
                    <a:cubicBezTo>
                      <a:pt x="1518" y="1745"/>
                      <a:pt x="1038" y="1784"/>
                      <a:pt x="712" y="1917"/>
                    </a:cubicBezTo>
                    <a:cubicBezTo>
                      <a:pt x="287" y="2089"/>
                      <a:pt x="69" y="2269"/>
                      <a:pt x="23" y="2480"/>
                    </a:cubicBezTo>
                    <a:cubicBezTo>
                      <a:pt x="0" y="2591"/>
                      <a:pt x="29" y="2687"/>
                      <a:pt x="74" y="2748"/>
                    </a:cubicBezTo>
                    <a:cubicBezTo>
                      <a:pt x="99" y="2791"/>
                      <a:pt x="147" y="2847"/>
                      <a:pt x="234" y="2890"/>
                    </a:cubicBezTo>
                    <a:cubicBezTo>
                      <a:pt x="316" y="2927"/>
                      <a:pt x="413" y="2948"/>
                      <a:pt x="533" y="2948"/>
                    </a:cubicBezTo>
                    <a:cubicBezTo>
                      <a:pt x="746" y="2948"/>
                      <a:pt x="1021" y="2885"/>
                      <a:pt x="1367" y="2763"/>
                    </a:cubicBezTo>
                    <a:cubicBezTo>
                      <a:pt x="1678" y="2653"/>
                      <a:pt x="1951" y="2567"/>
                      <a:pt x="2187" y="2501"/>
                    </a:cubicBezTo>
                    <a:lnTo>
                      <a:pt x="2187" y="2501"/>
                    </a:lnTo>
                    <a:cubicBezTo>
                      <a:pt x="2001" y="2625"/>
                      <a:pt x="1780" y="2762"/>
                      <a:pt x="1521" y="2914"/>
                    </a:cubicBezTo>
                    <a:cubicBezTo>
                      <a:pt x="1024" y="3200"/>
                      <a:pt x="774" y="3446"/>
                      <a:pt x="734" y="3685"/>
                    </a:cubicBezTo>
                    <a:cubicBezTo>
                      <a:pt x="717" y="3793"/>
                      <a:pt x="745" y="3869"/>
                      <a:pt x="770" y="3917"/>
                    </a:cubicBezTo>
                    <a:cubicBezTo>
                      <a:pt x="794" y="3968"/>
                      <a:pt x="847" y="4043"/>
                      <a:pt x="956" y="4091"/>
                    </a:cubicBezTo>
                    <a:cubicBezTo>
                      <a:pt x="1016" y="4117"/>
                      <a:pt x="1084" y="4129"/>
                      <a:pt x="1158" y="4129"/>
                    </a:cubicBezTo>
                    <a:cubicBezTo>
                      <a:pt x="1337" y="4129"/>
                      <a:pt x="1562" y="4059"/>
                      <a:pt x="1838" y="3915"/>
                    </a:cubicBezTo>
                    <a:cubicBezTo>
                      <a:pt x="2432" y="3608"/>
                      <a:pt x="3033" y="2704"/>
                      <a:pt x="3262" y="2333"/>
                    </a:cubicBezTo>
                    <a:cubicBezTo>
                      <a:pt x="3485" y="2356"/>
                      <a:pt x="3852" y="2385"/>
                      <a:pt x="4243" y="2385"/>
                    </a:cubicBezTo>
                    <a:cubicBezTo>
                      <a:pt x="4690" y="2385"/>
                      <a:pt x="5172" y="2345"/>
                      <a:pt x="5494" y="2211"/>
                    </a:cubicBezTo>
                    <a:cubicBezTo>
                      <a:pt x="5919" y="2038"/>
                      <a:pt x="6137" y="1859"/>
                      <a:pt x="6184" y="1651"/>
                    </a:cubicBezTo>
                    <a:cubicBezTo>
                      <a:pt x="6207" y="1540"/>
                      <a:pt x="6175" y="1443"/>
                      <a:pt x="6132" y="1379"/>
                    </a:cubicBezTo>
                    <a:cubicBezTo>
                      <a:pt x="6107" y="1337"/>
                      <a:pt x="6059" y="1280"/>
                      <a:pt x="5974" y="1238"/>
                    </a:cubicBezTo>
                    <a:cubicBezTo>
                      <a:pt x="5894" y="1200"/>
                      <a:pt x="5795" y="1181"/>
                      <a:pt x="5676" y="1181"/>
                    </a:cubicBezTo>
                    <a:cubicBezTo>
                      <a:pt x="5463" y="1181"/>
                      <a:pt x="5186" y="1241"/>
                      <a:pt x="4840" y="1364"/>
                    </a:cubicBezTo>
                    <a:cubicBezTo>
                      <a:pt x="4528" y="1475"/>
                      <a:pt x="4255" y="1560"/>
                      <a:pt x="4021" y="1627"/>
                    </a:cubicBezTo>
                    <a:cubicBezTo>
                      <a:pt x="4207" y="1502"/>
                      <a:pt x="4426" y="1366"/>
                      <a:pt x="4687" y="1216"/>
                    </a:cubicBezTo>
                    <a:cubicBezTo>
                      <a:pt x="5183" y="927"/>
                      <a:pt x="5433" y="681"/>
                      <a:pt x="5474" y="442"/>
                    </a:cubicBezTo>
                    <a:cubicBezTo>
                      <a:pt x="5491" y="338"/>
                      <a:pt x="5463" y="258"/>
                      <a:pt x="5438" y="212"/>
                    </a:cubicBezTo>
                    <a:cubicBezTo>
                      <a:pt x="5414" y="161"/>
                      <a:pt x="5361" y="86"/>
                      <a:pt x="5252" y="40"/>
                    </a:cubicBezTo>
                    <a:cubicBezTo>
                      <a:pt x="5192" y="14"/>
                      <a:pt x="5123" y="1"/>
                      <a:pt x="504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40"/>
              <p:cNvSpPr/>
              <p:nvPr/>
            </p:nvSpPr>
            <p:spPr>
              <a:xfrm>
                <a:off x="3985368" y="3606734"/>
                <a:ext cx="288217" cy="267553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5218" extrusionOk="0">
                    <a:moveTo>
                      <a:pt x="4163" y="1"/>
                    </a:moveTo>
                    <a:cubicBezTo>
                      <a:pt x="3952" y="1"/>
                      <a:pt x="3710" y="150"/>
                      <a:pt x="3415" y="451"/>
                    </a:cubicBezTo>
                    <a:cubicBezTo>
                      <a:pt x="2953" y="930"/>
                      <a:pt x="2673" y="1980"/>
                      <a:pt x="2576" y="2407"/>
                    </a:cubicBezTo>
                    <a:cubicBezTo>
                      <a:pt x="2106" y="2516"/>
                      <a:pt x="995" y="2806"/>
                      <a:pt x="497" y="3234"/>
                    </a:cubicBezTo>
                    <a:cubicBezTo>
                      <a:pt x="152" y="3533"/>
                      <a:pt x="0" y="3772"/>
                      <a:pt x="26" y="3987"/>
                    </a:cubicBezTo>
                    <a:cubicBezTo>
                      <a:pt x="40" y="4101"/>
                      <a:pt x="99" y="4182"/>
                      <a:pt x="161" y="4226"/>
                    </a:cubicBezTo>
                    <a:cubicBezTo>
                      <a:pt x="198" y="4258"/>
                      <a:pt x="262" y="4298"/>
                      <a:pt x="357" y="4308"/>
                    </a:cubicBezTo>
                    <a:cubicBezTo>
                      <a:pt x="376" y="4310"/>
                      <a:pt x="398" y="4311"/>
                      <a:pt x="417" y="4311"/>
                    </a:cubicBezTo>
                    <a:cubicBezTo>
                      <a:pt x="656" y="4311"/>
                      <a:pt x="975" y="4153"/>
                      <a:pt x="1390" y="3828"/>
                    </a:cubicBezTo>
                    <a:cubicBezTo>
                      <a:pt x="1649" y="3624"/>
                      <a:pt x="1879" y="3455"/>
                      <a:pt x="2081" y="3318"/>
                    </a:cubicBezTo>
                    <a:lnTo>
                      <a:pt x="2081" y="3318"/>
                    </a:lnTo>
                    <a:cubicBezTo>
                      <a:pt x="1944" y="3492"/>
                      <a:pt x="1780" y="3695"/>
                      <a:pt x="1581" y="3919"/>
                    </a:cubicBezTo>
                    <a:cubicBezTo>
                      <a:pt x="1204" y="4351"/>
                      <a:pt x="1043" y="4665"/>
                      <a:pt x="1082" y="4903"/>
                    </a:cubicBezTo>
                    <a:cubicBezTo>
                      <a:pt x="1099" y="5009"/>
                      <a:pt x="1151" y="5074"/>
                      <a:pt x="1192" y="5110"/>
                    </a:cubicBezTo>
                    <a:cubicBezTo>
                      <a:pt x="1229" y="5151"/>
                      <a:pt x="1304" y="5206"/>
                      <a:pt x="1424" y="5214"/>
                    </a:cubicBezTo>
                    <a:cubicBezTo>
                      <a:pt x="1434" y="5214"/>
                      <a:pt x="1448" y="5218"/>
                      <a:pt x="1460" y="5218"/>
                    </a:cubicBezTo>
                    <a:cubicBezTo>
                      <a:pt x="1670" y="5218"/>
                      <a:pt x="1912" y="5069"/>
                      <a:pt x="2204" y="4767"/>
                    </a:cubicBezTo>
                    <a:cubicBezTo>
                      <a:pt x="2668" y="4287"/>
                      <a:pt x="2946" y="3234"/>
                      <a:pt x="3045" y="2809"/>
                    </a:cubicBezTo>
                    <a:cubicBezTo>
                      <a:pt x="3516" y="2702"/>
                      <a:pt x="4625" y="2412"/>
                      <a:pt x="5122" y="1980"/>
                    </a:cubicBezTo>
                    <a:cubicBezTo>
                      <a:pt x="5468" y="1681"/>
                      <a:pt x="5620" y="1441"/>
                      <a:pt x="5595" y="1227"/>
                    </a:cubicBezTo>
                    <a:cubicBezTo>
                      <a:pt x="5581" y="1115"/>
                      <a:pt x="5521" y="1033"/>
                      <a:pt x="5460" y="988"/>
                    </a:cubicBezTo>
                    <a:cubicBezTo>
                      <a:pt x="5421" y="956"/>
                      <a:pt x="5359" y="918"/>
                      <a:pt x="5264" y="908"/>
                    </a:cubicBezTo>
                    <a:cubicBezTo>
                      <a:pt x="5245" y="906"/>
                      <a:pt x="5225" y="905"/>
                      <a:pt x="5205" y="905"/>
                    </a:cubicBezTo>
                    <a:cubicBezTo>
                      <a:pt x="4966" y="905"/>
                      <a:pt x="4647" y="1064"/>
                      <a:pt x="4231" y="1390"/>
                    </a:cubicBezTo>
                    <a:cubicBezTo>
                      <a:pt x="3970" y="1594"/>
                      <a:pt x="3738" y="1763"/>
                      <a:pt x="3540" y="1901"/>
                    </a:cubicBezTo>
                    <a:cubicBezTo>
                      <a:pt x="3677" y="1727"/>
                      <a:pt x="3840" y="1524"/>
                      <a:pt x="4038" y="1301"/>
                    </a:cubicBezTo>
                    <a:cubicBezTo>
                      <a:pt x="4417" y="869"/>
                      <a:pt x="4576" y="555"/>
                      <a:pt x="4538" y="314"/>
                    </a:cubicBezTo>
                    <a:cubicBezTo>
                      <a:pt x="4521" y="207"/>
                      <a:pt x="4470" y="144"/>
                      <a:pt x="4429" y="108"/>
                    </a:cubicBezTo>
                    <a:cubicBezTo>
                      <a:pt x="4392" y="67"/>
                      <a:pt x="4317" y="11"/>
                      <a:pt x="4197" y="2"/>
                    </a:cubicBezTo>
                    <a:cubicBezTo>
                      <a:pt x="4186" y="1"/>
                      <a:pt x="4174" y="1"/>
                      <a:pt x="416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40"/>
              <p:cNvSpPr/>
              <p:nvPr/>
            </p:nvSpPr>
            <p:spPr>
              <a:xfrm>
                <a:off x="4062023" y="3184595"/>
                <a:ext cx="241146" cy="307394"/>
              </a:xfrm>
              <a:custGeom>
                <a:avLst/>
                <a:gdLst/>
                <a:ahLst/>
                <a:cxnLst/>
                <a:rect l="l" t="t" r="r" b="b"/>
                <a:pathLst>
                  <a:path w="4703" h="5995" extrusionOk="0">
                    <a:moveTo>
                      <a:pt x="1495" y="0"/>
                    </a:moveTo>
                    <a:cubicBezTo>
                      <a:pt x="1398" y="0"/>
                      <a:pt x="1320" y="42"/>
                      <a:pt x="1270" y="87"/>
                    </a:cubicBezTo>
                    <a:cubicBezTo>
                      <a:pt x="1233" y="118"/>
                      <a:pt x="1183" y="173"/>
                      <a:pt x="1152" y="263"/>
                    </a:cubicBezTo>
                    <a:cubicBezTo>
                      <a:pt x="1076" y="499"/>
                      <a:pt x="1166" y="861"/>
                      <a:pt x="1429" y="1371"/>
                    </a:cubicBezTo>
                    <a:cubicBezTo>
                      <a:pt x="1579" y="1666"/>
                      <a:pt x="1702" y="1926"/>
                      <a:pt x="1798" y="2147"/>
                    </a:cubicBezTo>
                    <a:cubicBezTo>
                      <a:pt x="1651" y="1978"/>
                      <a:pt x="1484" y="1779"/>
                      <a:pt x="1303" y="1542"/>
                    </a:cubicBezTo>
                    <a:cubicBezTo>
                      <a:pt x="951" y="1088"/>
                      <a:pt x="675" y="873"/>
                      <a:pt x="432" y="862"/>
                    </a:cubicBezTo>
                    <a:cubicBezTo>
                      <a:pt x="323" y="869"/>
                      <a:pt x="251" y="898"/>
                      <a:pt x="209" y="929"/>
                    </a:cubicBezTo>
                    <a:cubicBezTo>
                      <a:pt x="161" y="960"/>
                      <a:pt x="93" y="1021"/>
                      <a:pt x="60" y="1135"/>
                    </a:cubicBezTo>
                    <a:cubicBezTo>
                      <a:pt x="0" y="1345"/>
                      <a:pt x="98" y="1625"/>
                      <a:pt x="350" y="1987"/>
                    </a:cubicBezTo>
                    <a:cubicBezTo>
                      <a:pt x="731" y="2533"/>
                      <a:pt x="1707" y="3011"/>
                      <a:pt x="2106" y="3188"/>
                    </a:cubicBezTo>
                    <a:cubicBezTo>
                      <a:pt x="2123" y="3671"/>
                      <a:pt x="2197" y="4817"/>
                      <a:pt x="2523" y="5387"/>
                    </a:cubicBezTo>
                    <a:cubicBezTo>
                      <a:pt x="2752" y="5784"/>
                      <a:pt x="2958" y="5977"/>
                      <a:pt x="3171" y="5994"/>
                    </a:cubicBezTo>
                    <a:lnTo>
                      <a:pt x="3200" y="5994"/>
                    </a:lnTo>
                    <a:cubicBezTo>
                      <a:pt x="3301" y="5994"/>
                      <a:pt x="3380" y="5953"/>
                      <a:pt x="3431" y="5907"/>
                    </a:cubicBezTo>
                    <a:cubicBezTo>
                      <a:pt x="3470" y="5875"/>
                      <a:pt x="3520" y="5822"/>
                      <a:pt x="3549" y="5730"/>
                    </a:cubicBezTo>
                    <a:cubicBezTo>
                      <a:pt x="3625" y="5494"/>
                      <a:pt x="3537" y="5132"/>
                      <a:pt x="3274" y="4622"/>
                    </a:cubicBezTo>
                    <a:cubicBezTo>
                      <a:pt x="3122" y="4329"/>
                      <a:pt x="3001" y="4067"/>
                      <a:pt x="2905" y="3846"/>
                    </a:cubicBezTo>
                    <a:lnTo>
                      <a:pt x="2905" y="3846"/>
                    </a:lnTo>
                    <a:cubicBezTo>
                      <a:pt x="3052" y="4014"/>
                      <a:pt x="3217" y="4214"/>
                      <a:pt x="3402" y="4451"/>
                    </a:cubicBezTo>
                    <a:cubicBezTo>
                      <a:pt x="3753" y="4905"/>
                      <a:pt x="4028" y="5122"/>
                      <a:pt x="4272" y="5131"/>
                    </a:cubicBezTo>
                    <a:lnTo>
                      <a:pt x="4288" y="5131"/>
                    </a:lnTo>
                    <a:cubicBezTo>
                      <a:pt x="4385" y="5131"/>
                      <a:pt x="4455" y="5093"/>
                      <a:pt x="4496" y="5064"/>
                    </a:cubicBezTo>
                    <a:cubicBezTo>
                      <a:pt x="4544" y="5033"/>
                      <a:pt x="4612" y="4972"/>
                      <a:pt x="4642" y="4856"/>
                    </a:cubicBezTo>
                    <a:cubicBezTo>
                      <a:pt x="4702" y="4648"/>
                      <a:pt x="4607" y="4368"/>
                      <a:pt x="4352" y="4006"/>
                    </a:cubicBezTo>
                    <a:cubicBezTo>
                      <a:pt x="3972" y="3460"/>
                      <a:pt x="2994" y="2984"/>
                      <a:pt x="2595" y="2806"/>
                    </a:cubicBezTo>
                    <a:cubicBezTo>
                      <a:pt x="2577" y="2325"/>
                      <a:pt x="2506" y="1178"/>
                      <a:pt x="2180" y="610"/>
                    </a:cubicBezTo>
                    <a:cubicBezTo>
                      <a:pt x="1951" y="210"/>
                      <a:pt x="1745" y="19"/>
                      <a:pt x="1531" y="2"/>
                    </a:cubicBezTo>
                    <a:cubicBezTo>
                      <a:pt x="1519" y="1"/>
                      <a:pt x="1507" y="0"/>
                      <a:pt x="149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40"/>
              <p:cNvSpPr/>
              <p:nvPr/>
            </p:nvSpPr>
            <p:spPr>
              <a:xfrm>
                <a:off x="3943273" y="4051894"/>
                <a:ext cx="441785" cy="410969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8015" extrusionOk="0">
                    <a:moveTo>
                      <a:pt x="4846" y="1"/>
                    </a:moveTo>
                    <a:cubicBezTo>
                      <a:pt x="4814" y="1"/>
                      <a:pt x="4781" y="18"/>
                      <a:pt x="4779" y="51"/>
                    </a:cubicBezTo>
                    <a:cubicBezTo>
                      <a:pt x="4752" y="420"/>
                      <a:pt x="4721" y="788"/>
                      <a:pt x="4694" y="1157"/>
                    </a:cubicBezTo>
                    <a:cubicBezTo>
                      <a:pt x="4649" y="1746"/>
                      <a:pt x="4602" y="2333"/>
                      <a:pt x="4557" y="2922"/>
                    </a:cubicBezTo>
                    <a:cubicBezTo>
                      <a:pt x="4549" y="3041"/>
                      <a:pt x="4538" y="3161"/>
                      <a:pt x="4530" y="3280"/>
                    </a:cubicBezTo>
                    <a:cubicBezTo>
                      <a:pt x="4462" y="3287"/>
                      <a:pt x="4395" y="3297"/>
                      <a:pt x="4329" y="3311"/>
                    </a:cubicBezTo>
                    <a:cubicBezTo>
                      <a:pt x="4158" y="2773"/>
                      <a:pt x="3989" y="2232"/>
                      <a:pt x="3818" y="1695"/>
                    </a:cubicBezTo>
                    <a:cubicBezTo>
                      <a:pt x="3796" y="1618"/>
                      <a:pt x="3770" y="1539"/>
                      <a:pt x="3747" y="1463"/>
                    </a:cubicBezTo>
                    <a:cubicBezTo>
                      <a:pt x="3738" y="1436"/>
                      <a:pt x="3714" y="1425"/>
                      <a:pt x="3689" y="1425"/>
                    </a:cubicBezTo>
                    <a:cubicBezTo>
                      <a:pt x="3651" y="1425"/>
                      <a:pt x="3612" y="1451"/>
                      <a:pt x="3622" y="1490"/>
                    </a:cubicBezTo>
                    <a:cubicBezTo>
                      <a:pt x="3762" y="2056"/>
                      <a:pt x="3898" y="2621"/>
                      <a:pt x="4037" y="3186"/>
                    </a:cubicBezTo>
                    <a:cubicBezTo>
                      <a:pt x="4052" y="3251"/>
                      <a:pt x="4069" y="3314"/>
                      <a:pt x="4083" y="3379"/>
                    </a:cubicBezTo>
                    <a:cubicBezTo>
                      <a:pt x="4015" y="3401"/>
                      <a:pt x="3951" y="3427"/>
                      <a:pt x="3885" y="3458"/>
                    </a:cubicBezTo>
                    <a:cubicBezTo>
                      <a:pt x="3730" y="3246"/>
                      <a:pt x="3574" y="3034"/>
                      <a:pt x="3421" y="2826"/>
                    </a:cubicBezTo>
                    <a:cubicBezTo>
                      <a:pt x="3407" y="2808"/>
                      <a:pt x="3388" y="2800"/>
                      <a:pt x="3370" y="2800"/>
                    </a:cubicBezTo>
                    <a:cubicBezTo>
                      <a:pt x="3328" y="2800"/>
                      <a:pt x="3286" y="2838"/>
                      <a:pt x="3310" y="2879"/>
                    </a:cubicBezTo>
                    <a:cubicBezTo>
                      <a:pt x="3439" y="3106"/>
                      <a:pt x="3571" y="3331"/>
                      <a:pt x="3702" y="3555"/>
                    </a:cubicBezTo>
                    <a:cubicBezTo>
                      <a:pt x="3619" y="3606"/>
                      <a:pt x="3540" y="3662"/>
                      <a:pt x="3467" y="3722"/>
                    </a:cubicBezTo>
                    <a:cubicBezTo>
                      <a:pt x="3033" y="3439"/>
                      <a:pt x="2601" y="3157"/>
                      <a:pt x="2168" y="2872"/>
                    </a:cubicBezTo>
                    <a:cubicBezTo>
                      <a:pt x="2101" y="2830"/>
                      <a:pt x="2038" y="2787"/>
                      <a:pt x="1972" y="2744"/>
                    </a:cubicBezTo>
                    <a:cubicBezTo>
                      <a:pt x="1958" y="2736"/>
                      <a:pt x="1944" y="2733"/>
                      <a:pt x="1930" y="2733"/>
                    </a:cubicBezTo>
                    <a:cubicBezTo>
                      <a:pt x="1876" y="2733"/>
                      <a:pt x="1831" y="2783"/>
                      <a:pt x="1880" y="2819"/>
                    </a:cubicBezTo>
                    <a:lnTo>
                      <a:pt x="3160" y="3773"/>
                    </a:lnTo>
                    <a:lnTo>
                      <a:pt x="3306" y="3883"/>
                    </a:lnTo>
                    <a:cubicBezTo>
                      <a:pt x="3286" y="3908"/>
                      <a:pt x="3264" y="3934"/>
                      <a:pt x="3245" y="3959"/>
                    </a:cubicBezTo>
                    <a:cubicBezTo>
                      <a:pt x="2962" y="3837"/>
                      <a:pt x="2675" y="3715"/>
                      <a:pt x="2392" y="3594"/>
                    </a:cubicBezTo>
                    <a:cubicBezTo>
                      <a:pt x="2380" y="3589"/>
                      <a:pt x="2369" y="3587"/>
                      <a:pt x="2358" y="3587"/>
                    </a:cubicBezTo>
                    <a:cubicBezTo>
                      <a:pt x="2301" y="3587"/>
                      <a:pt x="2268" y="3653"/>
                      <a:pt x="2328" y="3683"/>
                    </a:cubicBezTo>
                    <a:cubicBezTo>
                      <a:pt x="2598" y="3828"/>
                      <a:pt x="2869" y="3976"/>
                      <a:pt x="3142" y="4122"/>
                    </a:cubicBezTo>
                    <a:cubicBezTo>
                      <a:pt x="3115" y="4174"/>
                      <a:pt x="3091" y="4229"/>
                      <a:pt x="3072" y="4285"/>
                    </a:cubicBezTo>
                    <a:cubicBezTo>
                      <a:pt x="2750" y="4229"/>
                      <a:pt x="2427" y="4174"/>
                      <a:pt x="2108" y="4116"/>
                    </a:cubicBezTo>
                    <a:cubicBezTo>
                      <a:pt x="2102" y="4115"/>
                      <a:pt x="2097" y="4115"/>
                      <a:pt x="2091" y="4115"/>
                    </a:cubicBezTo>
                    <a:cubicBezTo>
                      <a:pt x="2022" y="4115"/>
                      <a:pt x="2001" y="4200"/>
                      <a:pt x="2074" y="4217"/>
                    </a:cubicBezTo>
                    <a:cubicBezTo>
                      <a:pt x="2393" y="4301"/>
                      <a:pt x="2712" y="4383"/>
                      <a:pt x="3032" y="4466"/>
                    </a:cubicBezTo>
                    <a:cubicBezTo>
                      <a:pt x="3023" y="4519"/>
                      <a:pt x="3021" y="4574"/>
                      <a:pt x="3021" y="4627"/>
                    </a:cubicBezTo>
                    <a:cubicBezTo>
                      <a:pt x="2166" y="4668"/>
                      <a:pt x="1310" y="4705"/>
                      <a:pt x="456" y="4746"/>
                    </a:cubicBezTo>
                    <a:cubicBezTo>
                      <a:pt x="333" y="4753"/>
                      <a:pt x="207" y="4756"/>
                      <a:pt x="84" y="4763"/>
                    </a:cubicBezTo>
                    <a:cubicBezTo>
                      <a:pt x="2" y="4767"/>
                      <a:pt x="1" y="4867"/>
                      <a:pt x="84" y="4867"/>
                    </a:cubicBezTo>
                    <a:cubicBezTo>
                      <a:pt x="963" y="4861"/>
                      <a:pt x="1844" y="4857"/>
                      <a:pt x="2723" y="4850"/>
                    </a:cubicBezTo>
                    <a:cubicBezTo>
                      <a:pt x="2828" y="4850"/>
                      <a:pt x="2936" y="4849"/>
                      <a:pt x="3040" y="4849"/>
                    </a:cubicBezTo>
                    <a:cubicBezTo>
                      <a:pt x="3047" y="4891"/>
                      <a:pt x="3057" y="4934"/>
                      <a:pt x="3067" y="4975"/>
                    </a:cubicBezTo>
                    <a:cubicBezTo>
                      <a:pt x="2743" y="5065"/>
                      <a:pt x="2419" y="5159"/>
                      <a:pt x="2095" y="5251"/>
                    </a:cubicBezTo>
                    <a:cubicBezTo>
                      <a:pt x="2024" y="5272"/>
                      <a:pt x="2044" y="5354"/>
                      <a:pt x="2110" y="5354"/>
                    </a:cubicBezTo>
                    <a:cubicBezTo>
                      <a:pt x="2116" y="5354"/>
                      <a:pt x="2122" y="5353"/>
                      <a:pt x="2129" y="5352"/>
                    </a:cubicBezTo>
                    <a:cubicBezTo>
                      <a:pt x="2467" y="5285"/>
                      <a:pt x="2801" y="5219"/>
                      <a:pt x="3139" y="5154"/>
                    </a:cubicBezTo>
                    <a:cubicBezTo>
                      <a:pt x="3161" y="5200"/>
                      <a:pt x="3190" y="5243"/>
                      <a:pt x="3221" y="5285"/>
                    </a:cubicBezTo>
                    <a:cubicBezTo>
                      <a:pt x="2658" y="5601"/>
                      <a:pt x="2095" y="5915"/>
                      <a:pt x="1530" y="6231"/>
                    </a:cubicBezTo>
                    <a:cubicBezTo>
                      <a:pt x="1449" y="6275"/>
                      <a:pt x="1368" y="6323"/>
                      <a:pt x="1284" y="6367"/>
                    </a:cubicBezTo>
                    <a:cubicBezTo>
                      <a:pt x="1227" y="6399"/>
                      <a:pt x="1261" y="6465"/>
                      <a:pt x="1315" y="6465"/>
                    </a:cubicBezTo>
                    <a:cubicBezTo>
                      <a:pt x="1325" y="6465"/>
                      <a:pt x="1337" y="6463"/>
                      <a:pt x="1349" y="6456"/>
                    </a:cubicBezTo>
                    <a:cubicBezTo>
                      <a:pt x="1956" y="6158"/>
                      <a:pt x="2564" y="5859"/>
                      <a:pt x="3170" y="5564"/>
                    </a:cubicBezTo>
                    <a:cubicBezTo>
                      <a:pt x="3243" y="5526"/>
                      <a:pt x="3315" y="5492"/>
                      <a:pt x="3388" y="5456"/>
                    </a:cubicBezTo>
                    <a:cubicBezTo>
                      <a:pt x="3424" y="5483"/>
                      <a:pt x="3463" y="5509"/>
                      <a:pt x="3501" y="5533"/>
                    </a:cubicBezTo>
                    <a:cubicBezTo>
                      <a:pt x="3238" y="5791"/>
                      <a:pt x="2979" y="6050"/>
                      <a:pt x="2716" y="6308"/>
                    </a:cubicBezTo>
                    <a:cubicBezTo>
                      <a:pt x="2272" y="6745"/>
                      <a:pt x="1830" y="7182"/>
                      <a:pt x="1386" y="7620"/>
                    </a:cubicBezTo>
                    <a:cubicBezTo>
                      <a:pt x="1284" y="7719"/>
                      <a:pt x="1182" y="7822"/>
                      <a:pt x="1079" y="7922"/>
                    </a:cubicBezTo>
                    <a:cubicBezTo>
                      <a:pt x="1040" y="7961"/>
                      <a:pt x="1081" y="8014"/>
                      <a:pt x="1128" y="8014"/>
                    </a:cubicBezTo>
                    <a:cubicBezTo>
                      <a:pt x="1142" y="8014"/>
                      <a:pt x="1158" y="8009"/>
                      <a:pt x="1171" y="7997"/>
                    </a:cubicBezTo>
                    <a:cubicBezTo>
                      <a:pt x="1467" y="7728"/>
                      <a:pt x="1760" y="7461"/>
                      <a:pt x="2055" y="7193"/>
                    </a:cubicBezTo>
                    <a:cubicBezTo>
                      <a:pt x="2521" y="6769"/>
                      <a:pt x="2989" y="6344"/>
                      <a:pt x="3456" y="5917"/>
                    </a:cubicBezTo>
                    <a:cubicBezTo>
                      <a:pt x="3555" y="5828"/>
                      <a:pt x="3654" y="5736"/>
                      <a:pt x="3755" y="5646"/>
                    </a:cubicBezTo>
                    <a:cubicBezTo>
                      <a:pt x="3786" y="5658"/>
                      <a:pt x="3818" y="5668"/>
                      <a:pt x="3851" y="5676"/>
                    </a:cubicBezTo>
                    <a:cubicBezTo>
                      <a:pt x="3639" y="6071"/>
                      <a:pt x="3426" y="6463"/>
                      <a:pt x="3214" y="6857"/>
                    </a:cubicBezTo>
                    <a:lnTo>
                      <a:pt x="3119" y="7036"/>
                    </a:lnTo>
                    <a:cubicBezTo>
                      <a:pt x="3096" y="7078"/>
                      <a:pt x="3138" y="7117"/>
                      <a:pt x="3180" y="7117"/>
                    </a:cubicBezTo>
                    <a:cubicBezTo>
                      <a:pt x="3199" y="7117"/>
                      <a:pt x="3217" y="7109"/>
                      <a:pt x="3229" y="7091"/>
                    </a:cubicBezTo>
                    <a:cubicBezTo>
                      <a:pt x="3492" y="6687"/>
                      <a:pt x="3755" y="6284"/>
                      <a:pt x="4020" y="5879"/>
                    </a:cubicBezTo>
                    <a:cubicBezTo>
                      <a:pt x="4049" y="5832"/>
                      <a:pt x="4081" y="5786"/>
                      <a:pt x="4110" y="5736"/>
                    </a:cubicBezTo>
                    <a:cubicBezTo>
                      <a:pt x="4151" y="5743"/>
                      <a:pt x="4190" y="5748"/>
                      <a:pt x="4231" y="5755"/>
                    </a:cubicBezTo>
                    <a:cubicBezTo>
                      <a:pt x="4173" y="6192"/>
                      <a:pt x="4115" y="6627"/>
                      <a:pt x="4061" y="7065"/>
                    </a:cubicBezTo>
                    <a:lnTo>
                      <a:pt x="4035" y="7257"/>
                    </a:lnTo>
                    <a:cubicBezTo>
                      <a:pt x="4030" y="7289"/>
                      <a:pt x="4067" y="7309"/>
                      <a:pt x="4102" y="7309"/>
                    </a:cubicBezTo>
                    <a:cubicBezTo>
                      <a:pt x="4129" y="7309"/>
                      <a:pt x="4154" y="7297"/>
                      <a:pt x="4160" y="7272"/>
                    </a:cubicBezTo>
                    <a:cubicBezTo>
                      <a:pt x="4260" y="6827"/>
                      <a:pt x="4363" y="6378"/>
                      <a:pt x="4463" y="5932"/>
                    </a:cubicBezTo>
                    <a:cubicBezTo>
                      <a:pt x="4474" y="5883"/>
                      <a:pt x="4484" y="5833"/>
                      <a:pt x="4498" y="5786"/>
                    </a:cubicBezTo>
                    <a:cubicBezTo>
                      <a:pt x="4515" y="5787"/>
                      <a:pt x="4532" y="5787"/>
                      <a:pt x="4549" y="5789"/>
                    </a:cubicBezTo>
                    <a:cubicBezTo>
                      <a:pt x="4622" y="6402"/>
                      <a:pt x="4701" y="7011"/>
                      <a:pt x="4774" y="7624"/>
                    </a:cubicBezTo>
                    <a:cubicBezTo>
                      <a:pt x="4786" y="7714"/>
                      <a:pt x="4796" y="7803"/>
                      <a:pt x="4808" y="7890"/>
                    </a:cubicBezTo>
                    <a:cubicBezTo>
                      <a:pt x="4812" y="7923"/>
                      <a:pt x="4846" y="7940"/>
                      <a:pt x="4878" y="7940"/>
                    </a:cubicBezTo>
                    <a:cubicBezTo>
                      <a:pt x="4909" y="7940"/>
                      <a:pt x="4939" y="7924"/>
                      <a:pt x="4936" y="7890"/>
                    </a:cubicBezTo>
                    <a:cubicBezTo>
                      <a:pt x="4905" y="7263"/>
                      <a:pt x="4871" y="6635"/>
                      <a:pt x="4839" y="6009"/>
                    </a:cubicBezTo>
                    <a:cubicBezTo>
                      <a:pt x="4834" y="5936"/>
                      <a:pt x="4830" y="5862"/>
                      <a:pt x="4829" y="5789"/>
                    </a:cubicBezTo>
                    <a:cubicBezTo>
                      <a:pt x="4866" y="5787"/>
                      <a:pt x="4905" y="5786"/>
                      <a:pt x="4941" y="5780"/>
                    </a:cubicBezTo>
                    <a:lnTo>
                      <a:pt x="5428" y="6709"/>
                    </a:lnTo>
                    <a:cubicBezTo>
                      <a:pt x="5437" y="6727"/>
                      <a:pt x="5456" y="6735"/>
                      <a:pt x="5476" y="6735"/>
                    </a:cubicBezTo>
                    <a:cubicBezTo>
                      <a:pt x="5515" y="6735"/>
                      <a:pt x="5559" y="6705"/>
                      <a:pt x="5545" y="6668"/>
                    </a:cubicBezTo>
                    <a:cubicBezTo>
                      <a:pt x="5426" y="6361"/>
                      <a:pt x="5308" y="6053"/>
                      <a:pt x="5189" y="5746"/>
                    </a:cubicBezTo>
                    <a:cubicBezTo>
                      <a:pt x="5240" y="5738"/>
                      <a:pt x="5289" y="5727"/>
                      <a:pt x="5337" y="5714"/>
                    </a:cubicBezTo>
                    <a:cubicBezTo>
                      <a:pt x="5733" y="6111"/>
                      <a:pt x="6129" y="6511"/>
                      <a:pt x="6523" y="6907"/>
                    </a:cubicBezTo>
                    <a:lnTo>
                      <a:pt x="6697" y="7079"/>
                    </a:lnTo>
                    <a:cubicBezTo>
                      <a:pt x="6709" y="7091"/>
                      <a:pt x="6723" y="7096"/>
                      <a:pt x="6738" y="7096"/>
                    </a:cubicBezTo>
                    <a:cubicBezTo>
                      <a:pt x="6782" y="7096"/>
                      <a:pt x="6828" y="7053"/>
                      <a:pt x="6796" y="7016"/>
                    </a:cubicBezTo>
                    <a:cubicBezTo>
                      <a:pt x="6435" y="6600"/>
                      <a:pt x="6071" y="6181"/>
                      <a:pt x="5709" y="5765"/>
                    </a:cubicBezTo>
                    <a:cubicBezTo>
                      <a:pt x="5670" y="5721"/>
                      <a:pt x="5632" y="5678"/>
                      <a:pt x="5593" y="5634"/>
                    </a:cubicBezTo>
                    <a:cubicBezTo>
                      <a:pt x="5648" y="5615"/>
                      <a:pt x="5699" y="5593"/>
                      <a:pt x="5750" y="5569"/>
                    </a:cubicBezTo>
                    <a:cubicBezTo>
                      <a:pt x="6110" y="5777"/>
                      <a:pt x="6472" y="5983"/>
                      <a:pt x="6834" y="6190"/>
                    </a:cubicBezTo>
                    <a:cubicBezTo>
                      <a:pt x="6845" y="6196"/>
                      <a:pt x="6855" y="6199"/>
                      <a:pt x="6866" y="6199"/>
                    </a:cubicBezTo>
                    <a:cubicBezTo>
                      <a:pt x="6885" y="6199"/>
                      <a:pt x="6903" y="6189"/>
                      <a:pt x="6914" y="6175"/>
                    </a:cubicBezTo>
                    <a:cubicBezTo>
                      <a:pt x="6936" y="6156"/>
                      <a:pt x="6941" y="6129"/>
                      <a:pt x="6911" y="6106"/>
                    </a:cubicBezTo>
                    <a:cubicBezTo>
                      <a:pt x="6592" y="5890"/>
                      <a:pt x="6272" y="5671"/>
                      <a:pt x="5955" y="5453"/>
                    </a:cubicBezTo>
                    <a:cubicBezTo>
                      <a:pt x="6028" y="5403"/>
                      <a:pt x="6100" y="5350"/>
                      <a:pt x="6161" y="5291"/>
                    </a:cubicBezTo>
                    <a:cubicBezTo>
                      <a:pt x="6844" y="5461"/>
                      <a:pt x="7529" y="5634"/>
                      <a:pt x="8211" y="5804"/>
                    </a:cubicBezTo>
                    <a:cubicBezTo>
                      <a:pt x="8310" y="5830"/>
                      <a:pt x="8407" y="5854"/>
                      <a:pt x="8506" y="5879"/>
                    </a:cubicBezTo>
                    <a:cubicBezTo>
                      <a:pt x="8514" y="5881"/>
                      <a:pt x="8522" y="5882"/>
                      <a:pt x="8529" y="5882"/>
                    </a:cubicBezTo>
                    <a:cubicBezTo>
                      <a:pt x="8597" y="5882"/>
                      <a:pt x="8615" y="5800"/>
                      <a:pt x="8546" y="5779"/>
                    </a:cubicBezTo>
                    <a:cubicBezTo>
                      <a:pt x="7875" y="5577"/>
                      <a:pt x="7203" y="5376"/>
                      <a:pt x="6530" y="5175"/>
                    </a:cubicBezTo>
                    <a:lnTo>
                      <a:pt x="6319" y="5111"/>
                    </a:lnTo>
                    <a:cubicBezTo>
                      <a:pt x="6348" y="5069"/>
                      <a:pt x="6373" y="5023"/>
                      <a:pt x="6394" y="4977"/>
                    </a:cubicBezTo>
                    <a:cubicBezTo>
                      <a:pt x="6779" y="5002"/>
                      <a:pt x="7168" y="5029"/>
                      <a:pt x="7554" y="5055"/>
                    </a:cubicBezTo>
                    <a:cubicBezTo>
                      <a:pt x="7556" y="5055"/>
                      <a:pt x="7558" y="5055"/>
                      <a:pt x="7559" y="5055"/>
                    </a:cubicBezTo>
                    <a:cubicBezTo>
                      <a:pt x="7627" y="5055"/>
                      <a:pt x="7643" y="4961"/>
                      <a:pt x="7571" y="4953"/>
                    </a:cubicBezTo>
                    <a:cubicBezTo>
                      <a:pt x="7197" y="4901"/>
                      <a:pt x="6825" y="4850"/>
                      <a:pt x="6452" y="4801"/>
                    </a:cubicBezTo>
                    <a:cubicBezTo>
                      <a:pt x="6469" y="4719"/>
                      <a:pt x="6472" y="4635"/>
                      <a:pt x="6467" y="4552"/>
                    </a:cubicBezTo>
                    <a:cubicBezTo>
                      <a:pt x="6697" y="4514"/>
                      <a:pt x="6928" y="4475"/>
                      <a:pt x="7155" y="4439"/>
                    </a:cubicBezTo>
                    <a:cubicBezTo>
                      <a:pt x="7224" y="4429"/>
                      <a:pt x="7212" y="4336"/>
                      <a:pt x="7145" y="4336"/>
                    </a:cubicBezTo>
                    <a:cubicBezTo>
                      <a:pt x="7143" y="4336"/>
                      <a:pt x="7140" y="4336"/>
                      <a:pt x="7138" y="4337"/>
                    </a:cubicBezTo>
                    <a:lnTo>
                      <a:pt x="6441" y="4395"/>
                    </a:lnTo>
                    <a:cubicBezTo>
                      <a:pt x="6428" y="4338"/>
                      <a:pt x="6411" y="4284"/>
                      <a:pt x="6390" y="4227"/>
                    </a:cubicBezTo>
                    <a:cubicBezTo>
                      <a:pt x="6882" y="4065"/>
                      <a:pt x="7377" y="3905"/>
                      <a:pt x="7870" y="3743"/>
                    </a:cubicBezTo>
                    <a:cubicBezTo>
                      <a:pt x="7937" y="3723"/>
                      <a:pt x="7922" y="3640"/>
                      <a:pt x="7859" y="3640"/>
                    </a:cubicBezTo>
                    <a:cubicBezTo>
                      <a:pt x="7851" y="3640"/>
                      <a:pt x="7844" y="3641"/>
                      <a:pt x="7836" y="3644"/>
                    </a:cubicBezTo>
                    <a:cubicBezTo>
                      <a:pt x="7324" y="3780"/>
                      <a:pt x="6813" y="3913"/>
                      <a:pt x="6303" y="4050"/>
                    </a:cubicBezTo>
                    <a:cubicBezTo>
                      <a:pt x="6247" y="3954"/>
                      <a:pt x="6175" y="3866"/>
                      <a:pt x="6093" y="3782"/>
                    </a:cubicBezTo>
                    <a:lnTo>
                      <a:pt x="6612" y="3391"/>
                    </a:lnTo>
                    <a:cubicBezTo>
                      <a:pt x="6656" y="3357"/>
                      <a:pt x="6614" y="3298"/>
                      <a:pt x="6564" y="3298"/>
                    </a:cubicBezTo>
                    <a:cubicBezTo>
                      <a:pt x="6553" y="3298"/>
                      <a:pt x="6542" y="3301"/>
                      <a:pt x="6532" y="3307"/>
                    </a:cubicBezTo>
                    <a:cubicBezTo>
                      <a:pt x="6341" y="3425"/>
                      <a:pt x="6148" y="3545"/>
                      <a:pt x="5958" y="3662"/>
                    </a:cubicBezTo>
                    <a:cubicBezTo>
                      <a:pt x="5887" y="3606"/>
                      <a:pt x="5812" y="3555"/>
                      <a:pt x="5728" y="3511"/>
                    </a:cubicBezTo>
                    <a:lnTo>
                      <a:pt x="6778" y="2161"/>
                    </a:lnTo>
                    <a:cubicBezTo>
                      <a:pt x="6829" y="2094"/>
                      <a:pt x="6882" y="2026"/>
                      <a:pt x="6933" y="1959"/>
                    </a:cubicBezTo>
                    <a:cubicBezTo>
                      <a:pt x="6965" y="1920"/>
                      <a:pt x="6921" y="1884"/>
                      <a:pt x="6876" y="1884"/>
                    </a:cubicBezTo>
                    <a:cubicBezTo>
                      <a:pt x="6856" y="1884"/>
                      <a:pt x="6836" y="1890"/>
                      <a:pt x="6822" y="1906"/>
                    </a:cubicBezTo>
                    <a:cubicBezTo>
                      <a:pt x="6428" y="2357"/>
                      <a:pt x="6035" y="2807"/>
                      <a:pt x="5641" y="3255"/>
                    </a:cubicBezTo>
                    <a:lnTo>
                      <a:pt x="5506" y="3408"/>
                    </a:lnTo>
                    <a:cubicBezTo>
                      <a:pt x="5434" y="3381"/>
                      <a:pt x="5358" y="3357"/>
                      <a:pt x="5281" y="3336"/>
                    </a:cubicBezTo>
                    <a:lnTo>
                      <a:pt x="6042" y="1294"/>
                    </a:lnTo>
                    <a:cubicBezTo>
                      <a:pt x="6078" y="1196"/>
                      <a:pt x="6114" y="1097"/>
                      <a:pt x="6153" y="1000"/>
                    </a:cubicBezTo>
                    <a:cubicBezTo>
                      <a:pt x="6167" y="960"/>
                      <a:pt x="6130" y="935"/>
                      <a:pt x="6092" y="935"/>
                    </a:cubicBezTo>
                    <a:cubicBezTo>
                      <a:pt x="6066" y="935"/>
                      <a:pt x="6040" y="947"/>
                      <a:pt x="6028" y="973"/>
                    </a:cubicBezTo>
                    <a:cubicBezTo>
                      <a:pt x="5728" y="1661"/>
                      <a:pt x="5429" y="2352"/>
                      <a:pt x="5129" y="3041"/>
                    </a:cubicBezTo>
                    <a:cubicBezTo>
                      <a:pt x="5093" y="3123"/>
                      <a:pt x="5059" y="3203"/>
                      <a:pt x="5021" y="3287"/>
                    </a:cubicBezTo>
                    <a:cubicBezTo>
                      <a:pt x="4950" y="3278"/>
                      <a:pt x="4876" y="3272"/>
                      <a:pt x="4805" y="3270"/>
                    </a:cubicBezTo>
                    <a:cubicBezTo>
                      <a:pt x="4815" y="2920"/>
                      <a:pt x="4825" y="2568"/>
                      <a:pt x="4839" y="2219"/>
                    </a:cubicBezTo>
                    <a:cubicBezTo>
                      <a:pt x="4858" y="1632"/>
                      <a:pt x="4875" y="1044"/>
                      <a:pt x="4893" y="457"/>
                    </a:cubicBezTo>
                    <a:cubicBezTo>
                      <a:pt x="4899" y="321"/>
                      <a:pt x="4902" y="188"/>
                      <a:pt x="4907" y="51"/>
                    </a:cubicBezTo>
                    <a:cubicBezTo>
                      <a:pt x="4908" y="17"/>
                      <a:pt x="4877" y="1"/>
                      <a:pt x="48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40"/>
              <p:cNvSpPr/>
              <p:nvPr/>
            </p:nvSpPr>
            <p:spPr>
              <a:xfrm>
                <a:off x="3956655" y="2770661"/>
                <a:ext cx="441632" cy="236378"/>
              </a:xfrm>
              <a:custGeom>
                <a:avLst/>
                <a:gdLst/>
                <a:ahLst/>
                <a:cxnLst/>
                <a:rect l="l" t="t" r="r" b="b"/>
                <a:pathLst>
                  <a:path w="8613" h="4610" extrusionOk="0">
                    <a:moveTo>
                      <a:pt x="7485" y="1"/>
                    </a:moveTo>
                    <a:cubicBezTo>
                      <a:pt x="7470" y="1"/>
                      <a:pt x="7454" y="4"/>
                      <a:pt x="7440" y="11"/>
                    </a:cubicBezTo>
                    <a:lnTo>
                      <a:pt x="6558" y="472"/>
                    </a:lnTo>
                    <a:cubicBezTo>
                      <a:pt x="6090" y="714"/>
                      <a:pt x="5622" y="960"/>
                      <a:pt x="5156" y="1203"/>
                    </a:cubicBezTo>
                    <a:cubicBezTo>
                      <a:pt x="5056" y="1254"/>
                      <a:pt x="4957" y="1308"/>
                      <a:pt x="4858" y="1360"/>
                    </a:cubicBezTo>
                    <a:cubicBezTo>
                      <a:pt x="4825" y="1353"/>
                      <a:pt x="4793" y="1346"/>
                      <a:pt x="4760" y="1342"/>
                    </a:cubicBezTo>
                    <a:cubicBezTo>
                      <a:pt x="4972" y="1115"/>
                      <a:pt x="5185" y="890"/>
                      <a:pt x="5397" y="663"/>
                    </a:cubicBezTo>
                    <a:lnTo>
                      <a:pt x="5493" y="561"/>
                    </a:lnTo>
                    <a:cubicBezTo>
                      <a:pt x="5515" y="538"/>
                      <a:pt x="5474" y="515"/>
                      <a:pt x="5433" y="515"/>
                    </a:cubicBezTo>
                    <a:cubicBezTo>
                      <a:pt x="5414" y="515"/>
                      <a:pt x="5395" y="520"/>
                      <a:pt x="5382" y="532"/>
                    </a:cubicBezTo>
                    <a:cubicBezTo>
                      <a:pt x="5119" y="764"/>
                      <a:pt x="4858" y="996"/>
                      <a:pt x="4593" y="1226"/>
                    </a:cubicBezTo>
                    <a:cubicBezTo>
                      <a:pt x="4562" y="1254"/>
                      <a:pt x="4530" y="1283"/>
                      <a:pt x="4501" y="1308"/>
                    </a:cubicBezTo>
                    <a:cubicBezTo>
                      <a:pt x="4460" y="1303"/>
                      <a:pt x="4423" y="1300"/>
                      <a:pt x="4382" y="1296"/>
                    </a:cubicBezTo>
                    <a:cubicBezTo>
                      <a:pt x="4440" y="1046"/>
                      <a:pt x="4496" y="796"/>
                      <a:pt x="4552" y="544"/>
                    </a:cubicBezTo>
                    <a:cubicBezTo>
                      <a:pt x="4561" y="508"/>
                      <a:pt x="4569" y="472"/>
                      <a:pt x="4578" y="433"/>
                    </a:cubicBezTo>
                    <a:cubicBezTo>
                      <a:pt x="4583" y="414"/>
                      <a:pt x="4547" y="403"/>
                      <a:pt x="4512" y="403"/>
                    </a:cubicBezTo>
                    <a:cubicBezTo>
                      <a:pt x="4485" y="403"/>
                      <a:pt x="4458" y="410"/>
                      <a:pt x="4452" y="424"/>
                    </a:cubicBezTo>
                    <a:cubicBezTo>
                      <a:pt x="4351" y="680"/>
                      <a:pt x="4248" y="938"/>
                      <a:pt x="4149" y="1194"/>
                    </a:cubicBezTo>
                    <a:cubicBezTo>
                      <a:pt x="4138" y="1223"/>
                      <a:pt x="4127" y="1252"/>
                      <a:pt x="4115" y="1279"/>
                    </a:cubicBezTo>
                    <a:cubicBezTo>
                      <a:pt x="4098" y="1279"/>
                      <a:pt x="4081" y="1278"/>
                      <a:pt x="4064" y="1278"/>
                    </a:cubicBezTo>
                    <a:cubicBezTo>
                      <a:pt x="3987" y="926"/>
                      <a:pt x="3912" y="574"/>
                      <a:pt x="3835" y="225"/>
                    </a:cubicBezTo>
                    <a:cubicBezTo>
                      <a:pt x="3825" y="173"/>
                      <a:pt x="3813" y="122"/>
                      <a:pt x="3801" y="71"/>
                    </a:cubicBezTo>
                    <a:cubicBezTo>
                      <a:pt x="3797" y="51"/>
                      <a:pt x="3764" y="42"/>
                      <a:pt x="3732" y="42"/>
                    </a:cubicBezTo>
                    <a:cubicBezTo>
                      <a:pt x="3701" y="42"/>
                      <a:pt x="3671" y="51"/>
                      <a:pt x="3673" y="71"/>
                    </a:cubicBezTo>
                    <a:cubicBezTo>
                      <a:pt x="3706" y="431"/>
                      <a:pt x="3740" y="791"/>
                      <a:pt x="3771" y="1151"/>
                    </a:cubicBezTo>
                    <a:cubicBezTo>
                      <a:pt x="3776" y="1194"/>
                      <a:pt x="3779" y="1237"/>
                      <a:pt x="3783" y="1278"/>
                    </a:cubicBezTo>
                    <a:cubicBezTo>
                      <a:pt x="3743" y="1279"/>
                      <a:pt x="3706" y="1279"/>
                      <a:pt x="3668" y="1283"/>
                    </a:cubicBezTo>
                    <a:cubicBezTo>
                      <a:pt x="3506" y="1105"/>
                      <a:pt x="3344" y="926"/>
                      <a:pt x="3182" y="749"/>
                    </a:cubicBezTo>
                    <a:cubicBezTo>
                      <a:pt x="3173" y="738"/>
                      <a:pt x="3154" y="733"/>
                      <a:pt x="3134" y="733"/>
                    </a:cubicBezTo>
                    <a:cubicBezTo>
                      <a:pt x="3095" y="733"/>
                      <a:pt x="3051" y="751"/>
                      <a:pt x="3066" y="772"/>
                    </a:cubicBezTo>
                    <a:cubicBezTo>
                      <a:pt x="3185" y="950"/>
                      <a:pt x="3301" y="1124"/>
                      <a:pt x="3421" y="1302"/>
                    </a:cubicBezTo>
                    <a:cubicBezTo>
                      <a:pt x="3370" y="1305"/>
                      <a:pt x="3322" y="1312"/>
                      <a:pt x="3272" y="1320"/>
                    </a:cubicBezTo>
                    <a:cubicBezTo>
                      <a:pt x="2875" y="1092"/>
                      <a:pt x="2480" y="865"/>
                      <a:pt x="2086" y="636"/>
                    </a:cubicBezTo>
                    <a:cubicBezTo>
                      <a:pt x="2028" y="602"/>
                      <a:pt x="1970" y="569"/>
                      <a:pt x="1914" y="535"/>
                    </a:cubicBezTo>
                    <a:cubicBezTo>
                      <a:pt x="1902" y="529"/>
                      <a:pt x="1888" y="526"/>
                      <a:pt x="1873" y="526"/>
                    </a:cubicBezTo>
                    <a:cubicBezTo>
                      <a:pt x="1828" y="526"/>
                      <a:pt x="1781" y="551"/>
                      <a:pt x="1813" y="571"/>
                    </a:cubicBezTo>
                    <a:cubicBezTo>
                      <a:pt x="2175" y="810"/>
                      <a:pt x="2538" y="1052"/>
                      <a:pt x="2900" y="1291"/>
                    </a:cubicBezTo>
                    <a:lnTo>
                      <a:pt x="3016" y="1368"/>
                    </a:lnTo>
                    <a:cubicBezTo>
                      <a:pt x="2963" y="1378"/>
                      <a:pt x="2912" y="1390"/>
                      <a:pt x="2861" y="1404"/>
                    </a:cubicBezTo>
                    <a:cubicBezTo>
                      <a:pt x="2499" y="1284"/>
                      <a:pt x="2137" y="1165"/>
                      <a:pt x="1777" y="1046"/>
                    </a:cubicBezTo>
                    <a:cubicBezTo>
                      <a:pt x="1765" y="1042"/>
                      <a:pt x="1754" y="1040"/>
                      <a:pt x="1743" y="1040"/>
                    </a:cubicBezTo>
                    <a:cubicBezTo>
                      <a:pt x="1723" y="1040"/>
                      <a:pt x="1706" y="1045"/>
                      <a:pt x="1695" y="1054"/>
                    </a:cubicBezTo>
                    <a:cubicBezTo>
                      <a:pt x="1675" y="1064"/>
                      <a:pt x="1668" y="1081"/>
                      <a:pt x="1700" y="1092"/>
                    </a:cubicBezTo>
                    <a:cubicBezTo>
                      <a:pt x="2018" y="1218"/>
                      <a:pt x="2337" y="1342"/>
                      <a:pt x="2656" y="1467"/>
                    </a:cubicBezTo>
                    <a:cubicBezTo>
                      <a:pt x="2581" y="1496"/>
                      <a:pt x="2511" y="1527"/>
                      <a:pt x="2448" y="1561"/>
                    </a:cubicBezTo>
                    <a:cubicBezTo>
                      <a:pt x="1765" y="1464"/>
                      <a:pt x="1081" y="1365"/>
                      <a:pt x="398" y="1266"/>
                    </a:cubicBezTo>
                    <a:cubicBezTo>
                      <a:pt x="301" y="1250"/>
                      <a:pt x="202" y="1237"/>
                      <a:pt x="105" y="1223"/>
                    </a:cubicBezTo>
                    <a:cubicBezTo>
                      <a:pt x="97" y="1222"/>
                      <a:pt x="90" y="1221"/>
                      <a:pt x="83" y="1221"/>
                    </a:cubicBezTo>
                    <a:cubicBezTo>
                      <a:pt x="18" y="1221"/>
                      <a:pt x="1" y="1269"/>
                      <a:pt x="69" y="1279"/>
                    </a:cubicBezTo>
                    <a:cubicBezTo>
                      <a:pt x="741" y="1395"/>
                      <a:pt x="1414" y="1513"/>
                      <a:pt x="2086" y="1627"/>
                    </a:cubicBezTo>
                    <a:cubicBezTo>
                      <a:pt x="2156" y="1641"/>
                      <a:pt x="2226" y="1651"/>
                      <a:pt x="2296" y="1663"/>
                    </a:cubicBezTo>
                    <a:cubicBezTo>
                      <a:pt x="2269" y="1689"/>
                      <a:pt x="2243" y="1715"/>
                      <a:pt x="2223" y="1740"/>
                    </a:cubicBezTo>
                    <a:cubicBezTo>
                      <a:pt x="1835" y="1726"/>
                      <a:pt x="1448" y="1711"/>
                      <a:pt x="1062" y="1696"/>
                    </a:cubicBezTo>
                    <a:cubicBezTo>
                      <a:pt x="1061" y="1696"/>
                      <a:pt x="1060" y="1696"/>
                      <a:pt x="1059" y="1696"/>
                    </a:cubicBezTo>
                    <a:cubicBezTo>
                      <a:pt x="988" y="1696"/>
                      <a:pt x="973" y="1749"/>
                      <a:pt x="1045" y="1755"/>
                    </a:cubicBezTo>
                    <a:cubicBezTo>
                      <a:pt x="1417" y="1786"/>
                      <a:pt x="1791" y="1813"/>
                      <a:pt x="2165" y="1843"/>
                    </a:cubicBezTo>
                    <a:cubicBezTo>
                      <a:pt x="2148" y="1890"/>
                      <a:pt x="2142" y="1940"/>
                      <a:pt x="2149" y="1986"/>
                    </a:cubicBezTo>
                    <a:cubicBezTo>
                      <a:pt x="1919" y="2008"/>
                      <a:pt x="1689" y="2029"/>
                      <a:pt x="1460" y="2052"/>
                    </a:cubicBezTo>
                    <a:cubicBezTo>
                      <a:pt x="1391" y="2059"/>
                      <a:pt x="1405" y="2112"/>
                      <a:pt x="1474" y="2112"/>
                    </a:cubicBezTo>
                    <a:cubicBezTo>
                      <a:pt x="1475" y="2112"/>
                      <a:pt x="1476" y="2112"/>
                      <a:pt x="1477" y="2112"/>
                    </a:cubicBezTo>
                    <a:lnTo>
                      <a:pt x="2175" y="2080"/>
                    </a:lnTo>
                    <a:cubicBezTo>
                      <a:pt x="2189" y="2112"/>
                      <a:pt x="2206" y="2145"/>
                      <a:pt x="2226" y="2175"/>
                    </a:cubicBezTo>
                    <a:cubicBezTo>
                      <a:pt x="1733" y="2267"/>
                      <a:pt x="1238" y="2361"/>
                      <a:pt x="746" y="2453"/>
                    </a:cubicBezTo>
                    <a:cubicBezTo>
                      <a:pt x="679" y="2467"/>
                      <a:pt x="694" y="2513"/>
                      <a:pt x="758" y="2513"/>
                    </a:cubicBezTo>
                    <a:cubicBezTo>
                      <a:pt x="765" y="2513"/>
                      <a:pt x="773" y="2513"/>
                      <a:pt x="781" y="2512"/>
                    </a:cubicBezTo>
                    <a:cubicBezTo>
                      <a:pt x="1293" y="2431"/>
                      <a:pt x="1801" y="2355"/>
                      <a:pt x="2311" y="2276"/>
                    </a:cubicBezTo>
                    <a:cubicBezTo>
                      <a:pt x="2369" y="2332"/>
                      <a:pt x="2439" y="2384"/>
                      <a:pt x="2523" y="2430"/>
                    </a:cubicBezTo>
                    <a:lnTo>
                      <a:pt x="2004" y="2653"/>
                    </a:lnTo>
                    <a:cubicBezTo>
                      <a:pt x="1961" y="2673"/>
                      <a:pt x="2001" y="2706"/>
                      <a:pt x="2050" y="2706"/>
                    </a:cubicBezTo>
                    <a:cubicBezTo>
                      <a:pt x="2061" y="2706"/>
                      <a:pt x="2072" y="2705"/>
                      <a:pt x="2083" y="2701"/>
                    </a:cubicBezTo>
                    <a:cubicBezTo>
                      <a:pt x="2276" y="2633"/>
                      <a:pt x="2467" y="2564"/>
                      <a:pt x="2658" y="2498"/>
                    </a:cubicBezTo>
                    <a:cubicBezTo>
                      <a:pt x="2730" y="2530"/>
                      <a:pt x="2805" y="2559"/>
                      <a:pt x="2888" y="2585"/>
                    </a:cubicBezTo>
                    <a:cubicBezTo>
                      <a:pt x="2538" y="2844"/>
                      <a:pt x="2189" y="3104"/>
                      <a:pt x="1839" y="3361"/>
                    </a:cubicBezTo>
                    <a:cubicBezTo>
                      <a:pt x="1787" y="3401"/>
                      <a:pt x="1733" y="3438"/>
                      <a:pt x="1682" y="3477"/>
                    </a:cubicBezTo>
                    <a:cubicBezTo>
                      <a:pt x="1651" y="3501"/>
                      <a:pt x="1693" y="3521"/>
                      <a:pt x="1737" y="3521"/>
                    </a:cubicBezTo>
                    <a:cubicBezTo>
                      <a:pt x="1757" y="3521"/>
                      <a:pt x="1778" y="3517"/>
                      <a:pt x="1793" y="3506"/>
                    </a:cubicBezTo>
                    <a:cubicBezTo>
                      <a:pt x="2189" y="3249"/>
                      <a:pt x="2581" y="2991"/>
                      <a:pt x="2975" y="2733"/>
                    </a:cubicBezTo>
                    <a:cubicBezTo>
                      <a:pt x="3020" y="2703"/>
                      <a:pt x="3064" y="2675"/>
                      <a:pt x="3110" y="2645"/>
                    </a:cubicBezTo>
                    <a:cubicBezTo>
                      <a:pt x="3182" y="2662"/>
                      <a:pt x="3259" y="2675"/>
                      <a:pt x="3335" y="2687"/>
                    </a:cubicBezTo>
                    <a:cubicBezTo>
                      <a:pt x="3081" y="3078"/>
                      <a:pt x="2829" y="3471"/>
                      <a:pt x="2574" y="3861"/>
                    </a:cubicBezTo>
                    <a:cubicBezTo>
                      <a:pt x="2538" y="3916"/>
                      <a:pt x="2501" y="3974"/>
                      <a:pt x="2463" y="4030"/>
                    </a:cubicBezTo>
                    <a:cubicBezTo>
                      <a:pt x="2449" y="4053"/>
                      <a:pt x="2487" y="4067"/>
                      <a:pt x="2525" y="4067"/>
                    </a:cubicBezTo>
                    <a:cubicBezTo>
                      <a:pt x="2550" y="4067"/>
                      <a:pt x="2575" y="4061"/>
                      <a:pt x="2586" y="4047"/>
                    </a:cubicBezTo>
                    <a:cubicBezTo>
                      <a:pt x="2888" y="3650"/>
                      <a:pt x="3187" y="3254"/>
                      <a:pt x="3487" y="2858"/>
                    </a:cubicBezTo>
                    <a:cubicBezTo>
                      <a:pt x="3523" y="2812"/>
                      <a:pt x="3557" y="2764"/>
                      <a:pt x="3593" y="2718"/>
                    </a:cubicBezTo>
                    <a:cubicBezTo>
                      <a:pt x="3667" y="2721"/>
                      <a:pt x="3738" y="2727"/>
                      <a:pt x="3812" y="2728"/>
                    </a:cubicBezTo>
                    <a:cubicBezTo>
                      <a:pt x="3801" y="2931"/>
                      <a:pt x="3789" y="3131"/>
                      <a:pt x="3777" y="3334"/>
                    </a:cubicBezTo>
                    <a:cubicBezTo>
                      <a:pt x="3759" y="3672"/>
                      <a:pt x="3742" y="4008"/>
                      <a:pt x="3721" y="4346"/>
                    </a:cubicBezTo>
                    <a:cubicBezTo>
                      <a:pt x="3718" y="4425"/>
                      <a:pt x="3713" y="4501"/>
                      <a:pt x="3709" y="4580"/>
                    </a:cubicBezTo>
                    <a:cubicBezTo>
                      <a:pt x="3708" y="4600"/>
                      <a:pt x="3739" y="4609"/>
                      <a:pt x="3771" y="4609"/>
                    </a:cubicBezTo>
                    <a:cubicBezTo>
                      <a:pt x="3802" y="4609"/>
                      <a:pt x="3835" y="4600"/>
                      <a:pt x="3837" y="4580"/>
                    </a:cubicBezTo>
                    <a:cubicBezTo>
                      <a:pt x="3864" y="4368"/>
                      <a:pt x="3895" y="4155"/>
                      <a:pt x="3922" y="3945"/>
                    </a:cubicBezTo>
                    <a:cubicBezTo>
                      <a:pt x="3967" y="3607"/>
                      <a:pt x="4015" y="3268"/>
                      <a:pt x="4059" y="2931"/>
                    </a:cubicBezTo>
                    <a:cubicBezTo>
                      <a:pt x="4068" y="2863"/>
                      <a:pt x="4078" y="2793"/>
                      <a:pt x="4086" y="2725"/>
                    </a:cubicBezTo>
                    <a:cubicBezTo>
                      <a:pt x="4155" y="2720"/>
                      <a:pt x="4221" y="2713"/>
                      <a:pt x="4288" y="2708"/>
                    </a:cubicBezTo>
                    <a:cubicBezTo>
                      <a:pt x="4458" y="3017"/>
                      <a:pt x="4626" y="3326"/>
                      <a:pt x="4796" y="3634"/>
                    </a:cubicBezTo>
                    <a:cubicBezTo>
                      <a:pt x="4820" y="3681"/>
                      <a:pt x="4846" y="3725"/>
                      <a:pt x="4870" y="3769"/>
                    </a:cubicBezTo>
                    <a:cubicBezTo>
                      <a:pt x="4878" y="3785"/>
                      <a:pt x="4901" y="3792"/>
                      <a:pt x="4926" y="3792"/>
                    </a:cubicBezTo>
                    <a:cubicBezTo>
                      <a:pt x="4963" y="3792"/>
                      <a:pt x="5003" y="3776"/>
                      <a:pt x="4993" y="3752"/>
                    </a:cubicBezTo>
                    <a:cubicBezTo>
                      <a:pt x="4854" y="3428"/>
                      <a:pt x="4718" y="3102"/>
                      <a:pt x="4580" y="2778"/>
                    </a:cubicBezTo>
                    <a:cubicBezTo>
                      <a:pt x="4564" y="2742"/>
                      <a:pt x="4547" y="2703"/>
                      <a:pt x="4532" y="2667"/>
                    </a:cubicBezTo>
                    <a:cubicBezTo>
                      <a:pt x="4600" y="2653"/>
                      <a:pt x="4665" y="2640"/>
                      <a:pt x="4728" y="2622"/>
                    </a:cubicBezTo>
                    <a:lnTo>
                      <a:pt x="5196" y="2986"/>
                    </a:lnTo>
                    <a:cubicBezTo>
                      <a:pt x="5209" y="2997"/>
                      <a:pt x="5229" y="3001"/>
                      <a:pt x="5248" y="3001"/>
                    </a:cubicBezTo>
                    <a:cubicBezTo>
                      <a:pt x="5290" y="3001"/>
                      <a:pt x="5331" y="2980"/>
                      <a:pt x="5307" y="2957"/>
                    </a:cubicBezTo>
                    <a:cubicBezTo>
                      <a:pt x="5177" y="2827"/>
                      <a:pt x="5044" y="2696"/>
                      <a:pt x="4914" y="2568"/>
                    </a:cubicBezTo>
                    <a:cubicBezTo>
                      <a:pt x="4998" y="2539"/>
                      <a:pt x="5076" y="2506"/>
                      <a:pt x="5150" y="2472"/>
                    </a:cubicBezTo>
                    <a:cubicBezTo>
                      <a:pt x="5581" y="2634"/>
                      <a:pt x="6015" y="2798"/>
                      <a:pt x="6448" y="2960"/>
                    </a:cubicBezTo>
                    <a:cubicBezTo>
                      <a:pt x="6515" y="2986"/>
                      <a:pt x="6578" y="3010"/>
                      <a:pt x="6645" y="3035"/>
                    </a:cubicBezTo>
                    <a:cubicBezTo>
                      <a:pt x="6658" y="3041"/>
                      <a:pt x="6673" y="3043"/>
                      <a:pt x="6688" y="3043"/>
                    </a:cubicBezTo>
                    <a:cubicBezTo>
                      <a:pt x="6740" y="3043"/>
                      <a:pt x="6785" y="3014"/>
                      <a:pt x="6737" y="2993"/>
                    </a:cubicBezTo>
                    <a:cubicBezTo>
                      <a:pt x="6310" y="2810"/>
                      <a:pt x="5883" y="2628"/>
                      <a:pt x="5457" y="2445"/>
                    </a:cubicBezTo>
                    <a:lnTo>
                      <a:pt x="5308" y="2380"/>
                    </a:lnTo>
                    <a:cubicBezTo>
                      <a:pt x="5330" y="2366"/>
                      <a:pt x="5351" y="2351"/>
                      <a:pt x="5371" y="2336"/>
                    </a:cubicBezTo>
                    <a:cubicBezTo>
                      <a:pt x="5655" y="2406"/>
                      <a:pt x="5940" y="2477"/>
                      <a:pt x="6225" y="2546"/>
                    </a:cubicBezTo>
                    <a:cubicBezTo>
                      <a:pt x="6236" y="2548"/>
                      <a:pt x="6246" y="2549"/>
                      <a:pt x="6256" y="2549"/>
                    </a:cubicBezTo>
                    <a:cubicBezTo>
                      <a:pt x="6313" y="2549"/>
                      <a:pt x="6348" y="2512"/>
                      <a:pt x="6288" y="2494"/>
                    </a:cubicBezTo>
                    <a:cubicBezTo>
                      <a:pt x="6017" y="2411"/>
                      <a:pt x="5747" y="2325"/>
                      <a:pt x="5474" y="2242"/>
                    </a:cubicBezTo>
                    <a:cubicBezTo>
                      <a:pt x="5501" y="2213"/>
                      <a:pt x="5525" y="2180"/>
                      <a:pt x="5544" y="2148"/>
                    </a:cubicBezTo>
                    <a:cubicBezTo>
                      <a:pt x="5866" y="2180"/>
                      <a:pt x="6187" y="2213"/>
                      <a:pt x="6508" y="2244"/>
                    </a:cubicBezTo>
                    <a:cubicBezTo>
                      <a:pt x="6514" y="2244"/>
                      <a:pt x="6519" y="2244"/>
                      <a:pt x="6525" y="2244"/>
                    </a:cubicBezTo>
                    <a:cubicBezTo>
                      <a:pt x="6592" y="2244"/>
                      <a:pt x="6615" y="2197"/>
                      <a:pt x="6542" y="2187"/>
                    </a:cubicBezTo>
                    <a:cubicBezTo>
                      <a:pt x="6221" y="2139"/>
                      <a:pt x="5904" y="2090"/>
                      <a:pt x="5585" y="2044"/>
                    </a:cubicBezTo>
                    <a:cubicBezTo>
                      <a:pt x="5593" y="2013"/>
                      <a:pt x="5595" y="1982"/>
                      <a:pt x="5595" y="1952"/>
                    </a:cubicBezTo>
                    <a:cubicBezTo>
                      <a:pt x="6450" y="1928"/>
                      <a:pt x="7305" y="1907"/>
                      <a:pt x="8158" y="1883"/>
                    </a:cubicBezTo>
                    <a:cubicBezTo>
                      <a:pt x="8283" y="1880"/>
                      <a:pt x="8409" y="1877"/>
                      <a:pt x="8532" y="1873"/>
                    </a:cubicBezTo>
                    <a:cubicBezTo>
                      <a:pt x="8612" y="1872"/>
                      <a:pt x="8612" y="1813"/>
                      <a:pt x="8529" y="1813"/>
                    </a:cubicBezTo>
                    <a:cubicBezTo>
                      <a:pt x="7650" y="1815"/>
                      <a:pt x="6769" y="1820"/>
                      <a:pt x="5890" y="1822"/>
                    </a:cubicBezTo>
                    <a:cubicBezTo>
                      <a:pt x="5783" y="1822"/>
                      <a:pt x="5677" y="1822"/>
                      <a:pt x="5571" y="1824"/>
                    </a:cubicBezTo>
                    <a:cubicBezTo>
                      <a:pt x="5566" y="1800"/>
                      <a:pt x="5554" y="1774"/>
                      <a:pt x="5544" y="1752"/>
                    </a:cubicBezTo>
                    <a:lnTo>
                      <a:pt x="6517" y="1592"/>
                    </a:lnTo>
                    <a:cubicBezTo>
                      <a:pt x="6587" y="1579"/>
                      <a:pt x="6569" y="1532"/>
                      <a:pt x="6502" y="1532"/>
                    </a:cubicBezTo>
                    <a:cubicBezTo>
                      <a:pt x="6496" y="1532"/>
                      <a:pt x="6489" y="1533"/>
                      <a:pt x="6482" y="1534"/>
                    </a:cubicBezTo>
                    <a:cubicBezTo>
                      <a:pt x="6146" y="1573"/>
                      <a:pt x="5810" y="1610"/>
                      <a:pt x="5474" y="1650"/>
                    </a:cubicBezTo>
                    <a:cubicBezTo>
                      <a:pt x="5450" y="1624"/>
                      <a:pt x="5423" y="1598"/>
                      <a:pt x="5390" y="1573"/>
                    </a:cubicBezTo>
                    <a:cubicBezTo>
                      <a:pt x="5953" y="1390"/>
                      <a:pt x="6517" y="1209"/>
                      <a:pt x="7081" y="1028"/>
                    </a:cubicBezTo>
                    <a:cubicBezTo>
                      <a:pt x="7163" y="1003"/>
                      <a:pt x="7244" y="976"/>
                      <a:pt x="7327" y="950"/>
                    </a:cubicBezTo>
                    <a:cubicBezTo>
                      <a:pt x="7384" y="932"/>
                      <a:pt x="7351" y="893"/>
                      <a:pt x="7299" y="893"/>
                    </a:cubicBezTo>
                    <a:cubicBezTo>
                      <a:pt x="7288" y="893"/>
                      <a:pt x="7276" y="895"/>
                      <a:pt x="7264" y="899"/>
                    </a:cubicBezTo>
                    <a:cubicBezTo>
                      <a:pt x="6655" y="1069"/>
                      <a:pt x="6047" y="1242"/>
                      <a:pt x="5441" y="1412"/>
                    </a:cubicBezTo>
                    <a:cubicBezTo>
                      <a:pt x="5370" y="1433"/>
                      <a:pt x="5296" y="1453"/>
                      <a:pt x="5225" y="1474"/>
                    </a:cubicBezTo>
                    <a:cubicBezTo>
                      <a:pt x="5187" y="1459"/>
                      <a:pt x="5150" y="1445"/>
                      <a:pt x="5110" y="1430"/>
                    </a:cubicBezTo>
                    <a:cubicBezTo>
                      <a:pt x="5373" y="1279"/>
                      <a:pt x="5634" y="1133"/>
                      <a:pt x="5895" y="984"/>
                    </a:cubicBezTo>
                    <a:cubicBezTo>
                      <a:pt x="6339" y="731"/>
                      <a:pt x="6781" y="481"/>
                      <a:pt x="7225" y="228"/>
                    </a:cubicBezTo>
                    <a:cubicBezTo>
                      <a:pt x="7327" y="170"/>
                      <a:pt x="7430" y="110"/>
                      <a:pt x="7532" y="54"/>
                    </a:cubicBezTo>
                    <a:cubicBezTo>
                      <a:pt x="7571" y="31"/>
                      <a:pt x="7531" y="1"/>
                      <a:pt x="74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9" name="Google Shape;419;p40"/>
          <p:cNvGrpSpPr/>
          <p:nvPr/>
        </p:nvGrpSpPr>
        <p:grpSpPr>
          <a:xfrm>
            <a:off x="449545" y="1786508"/>
            <a:ext cx="1704391" cy="1570486"/>
            <a:chOff x="1655750" y="2521625"/>
            <a:chExt cx="1951221" cy="1797923"/>
          </a:xfrm>
        </p:grpSpPr>
        <p:sp>
          <p:nvSpPr>
            <p:cNvPr id="420" name="Google Shape;420;p40"/>
            <p:cNvSpPr/>
            <p:nvPr/>
          </p:nvSpPr>
          <p:spPr>
            <a:xfrm>
              <a:off x="1655750" y="2521625"/>
              <a:ext cx="1951221" cy="1797923"/>
            </a:xfrm>
            <a:custGeom>
              <a:avLst/>
              <a:gdLst/>
              <a:ahLst/>
              <a:cxnLst/>
              <a:rect l="l" t="t" r="r" b="b"/>
              <a:pathLst>
                <a:path w="38516" h="35490" extrusionOk="0">
                  <a:moveTo>
                    <a:pt x="19389" y="0"/>
                  </a:moveTo>
                  <a:cubicBezTo>
                    <a:pt x="14213" y="0"/>
                    <a:pt x="9075" y="2058"/>
                    <a:pt x="5967" y="6307"/>
                  </a:cubicBezTo>
                  <a:cubicBezTo>
                    <a:pt x="553" y="13710"/>
                    <a:pt x="0" y="24749"/>
                    <a:pt x="7931" y="31639"/>
                  </a:cubicBezTo>
                  <a:cubicBezTo>
                    <a:pt x="10995" y="34299"/>
                    <a:pt x="14760" y="35489"/>
                    <a:pt x="18522" y="35489"/>
                  </a:cubicBezTo>
                  <a:cubicBezTo>
                    <a:pt x="24188" y="35489"/>
                    <a:pt x="29849" y="32789"/>
                    <a:pt x="33102" y="28340"/>
                  </a:cubicBezTo>
                  <a:cubicBezTo>
                    <a:pt x="38516" y="20938"/>
                    <a:pt x="38324" y="9239"/>
                    <a:pt x="30160" y="3348"/>
                  </a:cubicBezTo>
                  <a:cubicBezTo>
                    <a:pt x="27092" y="1134"/>
                    <a:pt x="23230" y="0"/>
                    <a:pt x="19389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887976" y="2746758"/>
              <a:ext cx="1446292" cy="1366300"/>
            </a:xfrm>
            <a:custGeom>
              <a:avLst/>
              <a:gdLst/>
              <a:ahLst/>
              <a:cxnLst/>
              <a:rect l="l" t="t" r="r" b="b"/>
              <a:pathLst>
                <a:path w="28549" h="26970" extrusionOk="0">
                  <a:moveTo>
                    <a:pt x="14858" y="275"/>
                  </a:moveTo>
                  <a:cubicBezTo>
                    <a:pt x="16754" y="275"/>
                    <a:pt x="18644" y="638"/>
                    <a:pt x="20342" y="1325"/>
                  </a:cubicBezTo>
                  <a:cubicBezTo>
                    <a:pt x="19563" y="1132"/>
                    <a:pt x="18736" y="1034"/>
                    <a:pt x="17881" y="1034"/>
                  </a:cubicBezTo>
                  <a:cubicBezTo>
                    <a:pt x="16983" y="1034"/>
                    <a:pt x="16055" y="1142"/>
                    <a:pt x="15118" y="1361"/>
                  </a:cubicBezTo>
                  <a:cubicBezTo>
                    <a:pt x="11960" y="2104"/>
                    <a:pt x="9149" y="3978"/>
                    <a:pt x="7204" y="6640"/>
                  </a:cubicBezTo>
                  <a:cubicBezTo>
                    <a:pt x="3797" y="11297"/>
                    <a:pt x="2156" y="17991"/>
                    <a:pt x="4965" y="22464"/>
                  </a:cubicBezTo>
                  <a:cubicBezTo>
                    <a:pt x="429" y="17194"/>
                    <a:pt x="1383" y="9737"/>
                    <a:pt x="4888" y="4945"/>
                  </a:cubicBezTo>
                  <a:cubicBezTo>
                    <a:pt x="7239" y="1730"/>
                    <a:pt x="11061" y="275"/>
                    <a:pt x="14858" y="275"/>
                  </a:cubicBezTo>
                  <a:close/>
                  <a:moveTo>
                    <a:pt x="17980" y="1262"/>
                  </a:moveTo>
                  <a:cubicBezTo>
                    <a:pt x="19277" y="1262"/>
                    <a:pt x="20545" y="1506"/>
                    <a:pt x="21709" y="2042"/>
                  </a:cubicBezTo>
                  <a:cubicBezTo>
                    <a:pt x="21271" y="1927"/>
                    <a:pt x="20804" y="1872"/>
                    <a:pt x="20315" y="1872"/>
                  </a:cubicBezTo>
                  <a:cubicBezTo>
                    <a:pt x="16993" y="1872"/>
                    <a:pt x="12647" y="4441"/>
                    <a:pt x="9641" y="8551"/>
                  </a:cubicBezTo>
                  <a:cubicBezTo>
                    <a:pt x="7545" y="11413"/>
                    <a:pt x="6035" y="14557"/>
                    <a:pt x="5385" y="17395"/>
                  </a:cubicBezTo>
                  <a:cubicBezTo>
                    <a:pt x="4890" y="19554"/>
                    <a:pt x="4929" y="21380"/>
                    <a:pt x="5480" y="22788"/>
                  </a:cubicBezTo>
                  <a:cubicBezTo>
                    <a:pt x="2306" y="18419"/>
                    <a:pt x="3931" y="11533"/>
                    <a:pt x="7404" y="6785"/>
                  </a:cubicBezTo>
                  <a:cubicBezTo>
                    <a:pt x="9770" y="3550"/>
                    <a:pt x="14012" y="1262"/>
                    <a:pt x="17980" y="1262"/>
                  </a:cubicBezTo>
                  <a:close/>
                  <a:moveTo>
                    <a:pt x="20347" y="2119"/>
                  </a:moveTo>
                  <a:cubicBezTo>
                    <a:pt x="21009" y="2119"/>
                    <a:pt x="21633" y="2230"/>
                    <a:pt x="22197" y="2467"/>
                  </a:cubicBezTo>
                  <a:cubicBezTo>
                    <a:pt x="22194" y="2467"/>
                    <a:pt x="22192" y="2467"/>
                    <a:pt x="22190" y="2467"/>
                  </a:cubicBezTo>
                  <a:cubicBezTo>
                    <a:pt x="19857" y="2467"/>
                    <a:pt x="15595" y="5769"/>
                    <a:pt x="12194" y="10420"/>
                  </a:cubicBezTo>
                  <a:cubicBezTo>
                    <a:pt x="8595" y="15342"/>
                    <a:pt x="5685" y="21225"/>
                    <a:pt x="6422" y="23872"/>
                  </a:cubicBezTo>
                  <a:cubicBezTo>
                    <a:pt x="6362" y="23816"/>
                    <a:pt x="6304" y="23758"/>
                    <a:pt x="6246" y="23698"/>
                  </a:cubicBezTo>
                  <a:cubicBezTo>
                    <a:pt x="3890" y="20361"/>
                    <a:pt x="6228" y="13639"/>
                    <a:pt x="9841" y="8698"/>
                  </a:cubicBezTo>
                  <a:cubicBezTo>
                    <a:pt x="12516" y="5040"/>
                    <a:pt x="16945" y="2119"/>
                    <a:pt x="20347" y="2119"/>
                  </a:cubicBezTo>
                  <a:close/>
                  <a:moveTo>
                    <a:pt x="22203" y="2716"/>
                  </a:moveTo>
                  <a:cubicBezTo>
                    <a:pt x="22454" y="2716"/>
                    <a:pt x="22675" y="2759"/>
                    <a:pt x="22862" y="2846"/>
                  </a:cubicBezTo>
                  <a:cubicBezTo>
                    <a:pt x="21468" y="3431"/>
                    <a:pt x="17688" y="7802"/>
                    <a:pt x="14525" y="12125"/>
                  </a:cubicBezTo>
                  <a:cubicBezTo>
                    <a:pt x="10868" y="17127"/>
                    <a:pt x="7311" y="22681"/>
                    <a:pt x="7025" y="24398"/>
                  </a:cubicBezTo>
                  <a:cubicBezTo>
                    <a:pt x="6962" y="24348"/>
                    <a:pt x="6900" y="24297"/>
                    <a:pt x="6837" y="24246"/>
                  </a:cubicBezTo>
                  <a:cubicBezTo>
                    <a:pt x="5562" y="22036"/>
                    <a:pt x="8684" y="15637"/>
                    <a:pt x="12395" y="10565"/>
                  </a:cubicBezTo>
                  <a:cubicBezTo>
                    <a:pt x="15994" y="5642"/>
                    <a:pt x="20123" y="2716"/>
                    <a:pt x="22203" y="2716"/>
                  </a:cubicBezTo>
                  <a:close/>
                  <a:moveTo>
                    <a:pt x="23080" y="3008"/>
                  </a:moveTo>
                  <a:cubicBezTo>
                    <a:pt x="23096" y="3008"/>
                    <a:pt x="23111" y="3011"/>
                    <a:pt x="23123" y="3015"/>
                  </a:cubicBezTo>
                  <a:cubicBezTo>
                    <a:pt x="23135" y="3025"/>
                    <a:pt x="23149" y="3037"/>
                    <a:pt x="23159" y="3049"/>
                  </a:cubicBezTo>
                  <a:cubicBezTo>
                    <a:pt x="23161" y="3058"/>
                    <a:pt x="23166" y="3068"/>
                    <a:pt x="23166" y="3076"/>
                  </a:cubicBezTo>
                  <a:cubicBezTo>
                    <a:pt x="23332" y="3971"/>
                    <a:pt x="20070" y="9377"/>
                    <a:pt x="16044" y="14881"/>
                  </a:cubicBezTo>
                  <a:cubicBezTo>
                    <a:pt x="12073" y="20312"/>
                    <a:pt x="8399" y="24338"/>
                    <a:pt x="7439" y="24694"/>
                  </a:cubicBezTo>
                  <a:cubicBezTo>
                    <a:pt x="7375" y="24652"/>
                    <a:pt x="7313" y="24606"/>
                    <a:pt x="7250" y="24561"/>
                  </a:cubicBezTo>
                  <a:cubicBezTo>
                    <a:pt x="7255" y="23382"/>
                    <a:pt x="10452" y="18112"/>
                    <a:pt x="14727" y="12267"/>
                  </a:cubicBezTo>
                  <a:cubicBezTo>
                    <a:pt x="18941" y="6504"/>
                    <a:pt x="22421" y="3008"/>
                    <a:pt x="23080" y="3008"/>
                  </a:cubicBezTo>
                  <a:close/>
                  <a:moveTo>
                    <a:pt x="23391" y="3365"/>
                  </a:moveTo>
                  <a:cubicBezTo>
                    <a:pt x="23475" y="3525"/>
                    <a:pt x="23535" y="3713"/>
                    <a:pt x="23571" y="3930"/>
                  </a:cubicBezTo>
                  <a:cubicBezTo>
                    <a:pt x="23958" y="6252"/>
                    <a:pt x="21644" y="11482"/>
                    <a:pt x="18075" y="16363"/>
                  </a:cubicBezTo>
                  <a:cubicBezTo>
                    <a:pt x="14629" y="21073"/>
                    <a:pt x="10197" y="24805"/>
                    <a:pt x="7986" y="24857"/>
                  </a:cubicBezTo>
                  <a:cubicBezTo>
                    <a:pt x="7967" y="24857"/>
                    <a:pt x="7948" y="24857"/>
                    <a:pt x="7930" y="24857"/>
                  </a:cubicBezTo>
                  <a:cubicBezTo>
                    <a:pt x="7838" y="24857"/>
                    <a:pt x="7751" y="24850"/>
                    <a:pt x="7671" y="24836"/>
                  </a:cubicBezTo>
                  <a:cubicBezTo>
                    <a:pt x="9146" y="24015"/>
                    <a:pt x="13044" y="19407"/>
                    <a:pt x="16247" y="15028"/>
                  </a:cubicBezTo>
                  <a:cubicBezTo>
                    <a:pt x="19649" y="10377"/>
                    <a:pt x="23053" y="5020"/>
                    <a:pt x="23391" y="3365"/>
                  </a:cubicBezTo>
                  <a:close/>
                  <a:moveTo>
                    <a:pt x="23777" y="3722"/>
                  </a:moveTo>
                  <a:cubicBezTo>
                    <a:pt x="24159" y="4263"/>
                    <a:pt x="24417" y="4940"/>
                    <a:pt x="24545" y="5742"/>
                  </a:cubicBezTo>
                  <a:cubicBezTo>
                    <a:pt x="25069" y="8980"/>
                    <a:pt x="23391" y="13927"/>
                    <a:pt x="20376" y="18051"/>
                  </a:cubicBezTo>
                  <a:cubicBezTo>
                    <a:pt x="17456" y="22042"/>
                    <a:pt x="13134" y="25007"/>
                    <a:pt x="9868" y="25261"/>
                  </a:cubicBezTo>
                  <a:cubicBezTo>
                    <a:pt x="9714" y="25273"/>
                    <a:pt x="9563" y="25279"/>
                    <a:pt x="9416" y="25279"/>
                  </a:cubicBezTo>
                  <a:cubicBezTo>
                    <a:pt x="8950" y="25279"/>
                    <a:pt x="8520" y="25219"/>
                    <a:pt x="8127" y="25097"/>
                  </a:cubicBezTo>
                  <a:cubicBezTo>
                    <a:pt x="10452" y="24899"/>
                    <a:pt x="14856" y="21180"/>
                    <a:pt x="18271" y="16511"/>
                  </a:cubicBezTo>
                  <a:cubicBezTo>
                    <a:pt x="21878" y="11581"/>
                    <a:pt x="24207" y="6275"/>
                    <a:pt x="23813" y="3892"/>
                  </a:cubicBezTo>
                  <a:cubicBezTo>
                    <a:pt x="23801" y="3832"/>
                    <a:pt x="23791" y="3776"/>
                    <a:pt x="23777" y="3722"/>
                  </a:cubicBezTo>
                  <a:close/>
                  <a:moveTo>
                    <a:pt x="24124" y="3797"/>
                  </a:moveTo>
                  <a:cubicBezTo>
                    <a:pt x="25139" y="4918"/>
                    <a:pt x="25806" y="6379"/>
                    <a:pt x="26083" y="8099"/>
                  </a:cubicBezTo>
                  <a:cubicBezTo>
                    <a:pt x="26665" y="11755"/>
                    <a:pt x="25429" y="16214"/>
                    <a:pt x="22854" y="19733"/>
                  </a:cubicBezTo>
                  <a:cubicBezTo>
                    <a:pt x="20408" y="23082"/>
                    <a:pt x="16432" y="25483"/>
                    <a:pt x="12723" y="25855"/>
                  </a:cubicBezTo>
                  <a:cubicBezTo>
                    <a:pt x="12380" y="25889"/>
                    <a:pt x="12044" y="25907"/>
                    <a:pt x="11714" y="25907"/>
                  </a:cubicBezTo>
                  <a:cubicBezTo>
                    <a:pt x="10803" y="25907"/>
                    <a:pt x="9944" y="25776"/>
                    <a:pt x="9153" y="25519"/>
                  </a:cubicBezTo>
                  <a:lnTo>
                    <a:pt x="9153" y="25519"/>
                  </a:lnTo>
                  <a:cubicBezTo>
                    <a:pt x="9238" y="25523"/>
                    <a:pt x="9324" y="25525"/>
                    <a:pt x="9413" y="25525"/>
                  </a:cubicBezTo>
                  <a:cubicBezTo>
                    <a:pt x="9567" y="25525"/>
                    <a:pt x="9726" y="25519"/>
                    <a:pt x="9888" y="25507"/>
                  </a:cubicBezTo>
                  <a:cubicBezTo>
                    <a:pt x="13223" y="25249"/>
                    <a:pt x="17618" y="22242"/>
                    <a:pt x="20575" y="18196"/>
                  </a:cubicBezTo>
                  <a:cubicBezTo>
                    <a:pt x="23629" y="14021"/>
                    <a:pt x="25323" y="9002"/>
                    <a:pt x="24791" y="5703"/>
                  </a:cubicBezTo>
                  <a:cubicBezTo>
                    <a:pt x="24671" y="4966"/>
                    <a:pt x="24448" y="4327"/>
                    <a:pt x="24124" y="3797"/>
                  </a:cubicBezTo>
                  <a:close/>
                  <a:moveTo>
                    <a:pt x="25267" y="4967"/>
                  </a:moveTo>
                  <a:cubicBezTo>
                    <a:pt x="26532" y="6565"/>
                    <a:pt x="27364" y="8490"/>
                    <a:pt x="27707" y="10661"/>
                  </a:cubicBezTo>
                  <a:cubicBezTo>
                    <a:pt x="28295" y="14364"/>
                    <a:pt x="27329" y="18376"/>
                    <a:pt x="25122" y="21392"/>
                  </a:cubicBezTo>
                  <a:cubicBezTo>
                    <a:pt x="23030" y="24252"/>
                    <a:pt x="19529" y="26215"/>
                    <a:pt x="15759" y="26640"/>
                  </a:cubicBezTo>
                  <a:cubicBezTo>
                    <a:pt x="15244" y="26698"/>
                    <a:pt x="14733" y="26727"/>
                    <a:pt x="14228" y="26727"/>
                  </a:cubicBezTo>
                  <a:cubicBezTo>
                    <a:pt x="12731" y="26727"/>
                    <a:pt x="11288" y="26474"/>
                    <a:pt x="9948" y="25980"/>
                  </a:cubicBezTo>
                  <a:lnTo>
                    <a:pt x="9948" y="25980"/>
                  </a:lnTo>
                  <a:cubicBezTo>
                    <a:pt x="10510" y="26094"/>
                    <a:pt x="11100" y="26152"/>
                    <a:pt x="11714" y="26152"/>
                  </a:cubicBezTo>
                  <a:cubicBezTo>
                    <a:pt x="12051" y="26152"/>
                    <a:pt x="12396" y="26134"/>
                    <a:pt x="12747" y="26099"/>
                  </a:cubicBezTo>
                  <a:cubicBezTo>
                    <a:pt x="16520" y="25722"/>
                    <a:pt x="20565" y="23280"/>
                    <a:pt x="23053" y="19878"/>
                  </a:cubicBezTo>
                  <a:cubicBezTo>
                    <a:pt x="25665" y="16308"/>
                    <a:pt x="26919" y="11779"/>
                    <a:pt x="26325" y="8058"/>
                  </a:cubicBezTo>
                  <a:cubicBezTo>
                    <a:pt x="26142" y="6911"/>
                    <a:pt x="25784" y="5872"/>
                    <a:pt x="25267" y="4967"/>
                  </a:cubicBezTo>
                  <a:close/>
                  <a:moveTo>
                    <a:pt x="14902" y="1"/>
                  </a:moveTo>
                  <a:cubicBezTo>
                    <a:pt x="14395" y="1"/>
                    <a:pt x="13886" y="27"/>
                    <a:pt x="13379" y="80"/>
                  </a:cubicBezTo>
                  <a:cubicBezTo>
                    <a:pt x="9723" y="460"/>
                    <a:pt x="6637" y="2136"/>
                    <a:pt x="4687" y="4800"/>
                  </a:cubicBezTo>
                  <a:cubicBezTo>
                    <a:pt x="799" y="10120"/>
                    <a:pt x="0" y="18670"/>
                    <a:pt x="6187" y="24041"/>
                  </a:cubicBezTo>
                  <a:cubicBezTo>
                    <a:pt x="6197" y="24049"/>
                    <a:pt x="6209" y="24058"/>
                    <a:pt x="6219" y="24068"/>
                  </a:cubicBezTo>
                  <a:cubicBezTo>
                    <a:pt x="6320" y="24193"/>
                    <a:pt x="6426" y="24312"/>
                    <a:pt x="6538" y="24425"/>
                  </a:cubicBezTo>
                  <a:cubicBezTo>
                    <a:pt x="6673" y="24560"/>
                    <a:pt x="6815" y="24681"/>
                    <a:pt x="6965" y="24790"/>
                  </a:cubicBezTo>
                  <a:cubicBezTo>
                    <a:pt x="6985" y="24802"/>
                    <a:pt x="7004" y="24817"/>
                    <a:pt x="7023" y="24831"/>
                  </a:cubicBezTo>
                  <a:cubicBezTo>
                    <a:pt x="7025" y="24833"/>
                    <a:pt x="7030" y="24834"/>
                    <a:pt x="7032" y="24836"/>
                  </a:cubicBezTo>
                  <a:cubicBezTo>
                    <a:pt x="7055" y="24853"/>
                    <a:pt x="7081" y="24870"/>
                    <a:pt x="7107" y="24886"/>
                  </a:cubicBezTo>
                  <a:cubicBezTo>
                    <a:pt x="7115" y="24894"/>
                    <a:pt x="7125" y="24903"/>
                    <a:pt x="7136" y="24911"/>
                  </a:cubicBezTo>
                  <a:cubicBezTo>
                    <a:pt x="7154" y="24927"/>
                    <a:pt x="7178" y="24937"/>
                    <a:pt x="7202" y="24945"/>
                  </a:cubicBezTo>
                  <a:cubicBezTo>
                    <a:pt x="7424" y="25082"/>
                    <a:pt x="7663" y="25195"/>
                    <a:pt x="7914" y="25283"/>
                  </a:cubicBezTo>
                  <a:cubicBezTo>
                    <a:pt x="9784" y="26391"/>
                    <a:pt x="11947" y="26969"/>
                    <a:pt x="14231" y="26969"/>
                  </a:cubicBezTo>
                  <a:cubicBezTo>
                    <a:pt x="14745" y="26969"/>
                    <a:pt x="15265" y="26940"/>
                    <a:pt x="15790" y="26881"/>
                  </a:cubicBezTo>
                  <a:cubicBezTo>
                    <a:pt x="19628" y="26449"/>
                    <a:pt x="23193" y="24450"/>
                    <a:pt x="25325" y="21534"/>
                  </a:cubicBezTo>
                  <a:cubicBezTo>
                    <a:pt x="27564" y="18470"/>
                    <a:pt x="28549" y="14390"/>
                    <a:pt x="27952" y="10623"/>
                  </a:cubicBezTo>
                  <a:cubicBezTo>
                    <a:pt x="27434" y="7365"/>
                    <a:pt x="25840" y="4645"/>
                    <a:pt x="23338" y="2739"/>
                  </a:cubicBezTo>
                  <a:cubicBezTo>
                    <a:pt x="23294" y="2704"/>
                    <a:pt x="23250" y="2670"/>
                    <a:pt x="23204" y="2638"/>
                  </a:cubicBezTo>
                  <a:cubicBezTo>
                    <a:pt x="23185" y="2622"/>
                    <a:pt x="23166" y="2607"/>
                    <a:pt x="23144" y="2593"/>
                  </a:cubicBezTo>
                  <a:cubicBezTo>
                    <a:pt x="23123" y="2578"/>
                    <a:pt x="23100" y="2561"/>
                    <a:pt x="23077" y="2546"/>
                  </a:cubicBezTo>
                  <a:cubicBezTo>
                    <a:pt x="20792" y="896"/>
                    <a:pt x="17879" y="1"/>
                    <a:pt x="1490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lt1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2013106" y="3807630"/>
              <a:ext cx="449810" cy="404267"/>
            </a:xfrm>
            <a:custGeom>
              <a:avLst/>
              <a:gdLst/>
              <a:ahLst/>
              <a:cxnLst/>
              <a:rect l="l" t="t" r="r" b="b"/>
              <a:pathLst>
                <a:path w="8879" h="7980" extrusionOk="0">
                  <a:moveTo>
                    <a:pt x="2289" y="1"/>
                  </a:moveTo>
                  <a:cubicBezTo>
                    <a:pt x="2253" y="1"/>
                    <a:pt x="2224" y="38"/>
                    <a:pt x="2251" y="86"/>
                  </a:cubicBezTo>
                  <a:cubicBezTo>
                    <a:pt x="2691" y="847"/>
                    <a:pt x="3128" y="1612"/>
                    <a:pt x="3567" y="2373"/>
                  </a:cubicBezTo>
                  <a:cubicBezTo>
                    <a:pt x="3621" y="2465"/>
                    <a:pt x="3674" y="2555"/>
                    <a:pt x="3725" y="2648"/>
                  </a:cubicBezTo>
                  <a:cubicBezTo>
                    <a:pt x="3691" y="2675"/>
                    <a:pt x="3659" y="2704"/>
                    <a:pt x="3630" y="2733"/>
                  </a:cubicBezTo>
                  <a:cubicBezTo>
                    <a:pt x="3387" y="2496"/>
                    <a:pt x="3148" y="2260"/>
                    <a:pt x="2908" y="2023"/>
                  </a:cubicBezTo>
                  <a:cubicBezTo>
                    <a:pt x="2893" y="2008"/>
                    <a:pt x="2878" y="2002"/>
                    <a:pt x="2864" y="2002"/>
                  </a:cubicBezTo>
                  <a:cubicBezTo>
                    <a:pt x="2823" y="2002"/>
                    <a:pt x="2796" y="2056"/>
                    <a:pt x="2838" y="2101"/>
                  </a:cubicBezTo>
                  <a:cubicBezTo>
                    <a:pt x="3061" y="2361"/>
                    <a:pt x="3283" y="2622"/>
                    <a:pt x="3507" y="2880"/>
                  </a:cubicBezTo>
                  <a:cubicBezTo>
                    <a:pt x="3479" y="2926"/>
                    <a:pt x="3454" y="2970"/>
                    <a:pt x="3433" y="3018"/>
                  </a:cubicBezTo>
                  <a:cubicBezTo>
                    <a:pt x="2880" y="2683"/>
                    <a:pt x="2329" y="2349"/>
                    <a:pt x="1778" y="2014"/>
                  </a:cubicBezTo>
                  <a:cubicBezTo>
                    <a:pt x="1698" y="1965"/>
                    <a:pt x="1618" y="1917"/>
                    <a:pt x="1539" y="1869"/>
                  </a:cubicBezTo>
                  <a:cubicBezTo>
                    <a:pt x="1528" y="1862"/>
                    <a:pt x="1517" y="1859"/>
                    <a:pt x="1507" y="1859"/>
                  </a:cubicBezTo>
                  <a:cubicBezTo>
                    <a:pt x="1460" y="1859"/>
                    <a:pt x="1436" y="1931"/>
                    <a:pt x="1491" y="1968"/>
                  </a:cubicBezTo>
                  <a:lnTo>
                    <a:pt x="3169" y="3115"/>
                  </a:lnTo>
                  <a:cubicBezTo>
                    <a:pt x="3234" y="3160"/>
                    <a:pt x="3302" y="3206"/>
                    <a:pt x="3369" y="3252"/>
                  </a:cubicBezTo>
                  <a:cubicBezTo>
                    <a:pt x="3362" y="3296"/>
                    <a:pt x="3360" y="3340"/>
                    <a:pt x="3358" y="3388"/>
                  </a:cubicBezTo>
                  <a:cubicBezTo>
                    <a:pt x="3003" y="3288"/>
                    <a:pt x="2652" y="3187"/>
                    <a:pt x="2298" y="3086"/>
                  </a:cubicBezTo>
                  <a:cubicBezTo>
                    <a:pt x="1698" y="2919"/>
                    <a:pt x="1099" y="2748"/>
                    <a:pt x="501" y="2579"/>
                  </a:cubicBezTo>
                  <a:cubicBezTo>
                    <a:pt x="363" y="2540"/>
                    <a:pt x="225" y="2501"/>
                    <a:pt x="85" y="2462"/>
                  </a:cubicBezTo>
                  <a:cubicBezTo>
                    <a:pt x="80" y="2460"/>
                    <a:pt x="74" y="2459"/>
                    <a:pt x="70" y="2459"/>
                  </a:cubicBezTo>
                  <a:cubicBezTo>
                    <a:pt x="12" y="2459"/>
                    <a:pt x="0" y="2556"/>
                    <a:pt x="66" y="2578"/>
                  </a:cubicBezTo>
                  <a:cubicBezTo>
                    <a:pt x="443" y="2700"/>
                    <a:pt x="824" y="2825"/>
                    <a:pt x="1201" y="2950"/>
                  </a:cubicBezTo>
                  <a:cubicBezTo>
                    <a:pt x="1800" y="3146"/>
                    <a:pt x="2403" y="3346"/>
                    <a:pt x="3002" y="3542"/>
                  </a:cubicBezTo>
                  <a:cubicBezTo>
                    <a:pt x="3130" y="3585"/>
                    <a:pt x="3258" y="3624"/>
                    <a:pt x="3384" y="3666"/>
                  </a:cubicBezTo>
                  <a:cubicBezTo>
                    <a:pt x="3391" y="3699"/>
                    <a:pt x="3396" y="3733"/>
                    <a:pt x="3404" y="3765"/>
                  </a:cubicBezTo>
                  <a:cubicBezTo>
                    <a:pt x="2957" y="3776"/>
                    <a:pt x="2512" y="3784"/>
                    <a:pt x="2063" y="3794"/>
                  </a:cubicBezTo>
                  <a:cubicBezTo>
                    <a:pt x="1995" y="3798"/>
                    <a:pt x="1928" y="3798"/>
                    <a:pt x="1860" y="3800"/>
                  </a:cubicBezTo>
                  <a:cubicBezTo>
                    <a:pt x="1792" y="3801"/>
                    <a:pt x="1797" y="3917"/>
                    <a:pt x="1868" y="3922"/>
                  </a:cubicBezTo>
                  <a:cubicBezTo>
                    <a:pt x="2350" y="3953"/>
                    <a:pt x="2831" y="3982"/>
                    <a:pt x="3311" y="4013"/>
                  </a:cubicBezTo>
                  <a:cubicBezTo>
                    <a:pt x="3367" y="4016"/>
                    <a:pt x="3425" y="4020"/>
                    <a:pt x="3479" y="4023"/>
                  </a:cubicBezTo>
                  <a:cubicBezTo>
                    <a:pt x="3493" y="4062"/>
                    <a:pt x="3507" y="4100"/>
                    <a:pt x="3522" y="4136"/>
                  </a:cubicBezTo>
                  <a:cubicBezTo>
                    <a:pt x="3114" y="4303"/>
                    <a:pt x="2705" y="4467"/>
                    <a:pt x="2298" y="4634"/>
                  </a:cubicBezTo>
                  <a:cubicBezTo>
                    <a:pt x="2239" y="4656"/>
                    <a:pt x="2179" y="4682"/>
                    <a:pt x="2119" y="4706"/>
                  </a:cubicBezTo>
                  <a:cubicBezTo>
                    <a:pt x="2067" y="4726"/>
                    <a:pt x="2106" y="4825"/>
                    <a:pt x="2158" y="4825"/>
                  </a:cubicBezTo>
                  <a:cubicBezTo>
                    <a:pt x="2162" y="4825"/>
                    <a:pt x="2166" y="4825"/>
                    <a:pt x="2170" y="4824"/>
                  </a:cubicBezTo>
                  <a:cubicBezTo>
                    <a:pt x="2609" y="4690"/>
                    <a:pt x="3046" y="4559"/>
                    <a:pt x="3486" y="4426"/>
                  </a:cubicBezTo>
                  <a:cubicBezTo>
                    <a:pt x="3536" y="4412"/>
                    <a:pt x="3582" y="4397"/>
                    <a:pt x="3631" y="4383"/>
                  </a:cubicBezTo>
                  <a:cubicBezTo>
                    <a:pt x="3638" y="4399"/>
                    <a:pt x="3647" y="4414"/>
                    <a:pt x="3652" y="4431"/>
                  </a:cubicBezTo>
                  <a:cubicBezTo>
                    <a:pt x="3157" y="4798"/>
                    <a:pt x="2662" y="5165"/>
                    <a:pt x="2167" y="5533"/>
                  </a:cubicBezTo>
                  <a:cubicBezTo>
                    <a:pt x="2095" y="5586"/>
                    <a:pt x="2022" y="5641"/>
                    <a:pt x="1952" y="5694"/>
                  </a:cubicBezTo>
                  <a:cubicBezTo>
                    <a:pt x="1907" y="5729"/>
                    <a:pt x="1944" y="5813"/>
                    <a:pt x="1992" y="5813"/>
                  </a:cubicBezTo>
                  <a:cubicBezTo>
                    <a:pt x="2000" y="5813"/>
                    <a:pt x="2009" y="5810"/>
                    <a:pt x="2017" y="5805"/>
                  </a:cubicBezTo>
                  <a:cubicBezTo>
                    <a:pt x="2546" y="5467"/>
                    <a:pt x="3075" y="5131"/>
                    <a:pt x="3604" y="4791"/>
                  </a:cubicBezTo>
                  <a:cubicBezTo>
                    <a:pt x="3666" y="4750"/>
                    <a:pt x="3727" y="4713"/>
                    <a:pt x="3788" y="4672"/>
                  </a:cubicBezTo>
                  <a:cubicBezTo>
                    <a:pt x="3811" y="4704"/>
                    <a:pt x="3829" y="4736"/>
                    <a:pt x="3852" y="4767"/>
                  </a:cubicBezTo>
                  <a:cubicBezTo>
                    <a:pt x="3660" y="5062"/>
                    <a:pt x="3473" y="5354"/>
                    <a:pt x="3283" y="5650"/>
                  </a:cubicBezTo>
                  <a:cubicBezTo>
                    <a:pt x="3256" y="5690"/>
                    <a:pt x="3306" y="5746"/>
                    <a:pt x="3347" y="5746"/>
                  </a:cubicBezTo>
                  <a:cubicBezTo>
                    <a:pt x="3358" y="5746"/>
                    <a:pt x="3369" y="5741"/>
                    <a:pt x="3377" y="5731"/>
                  </a:cubicBezTo>
                  <a:cubicBezTo>
                    <a:pt x="3587" y="5479"/>
                    <a:pt x="3795" y="5223"/>
                    <a:pt x="4002" y="4969"/>
                  </a:cubicBezTo>
                  <a:cubicBezTo>
                    <a:pt x="4034" y="5006"/>
                    <a:pt x="4068" y="5045"/>
                    <a:pt x="4104" y="5083"/>
                  </a:cubicBezTo>
                  <a:cubicBezTo>
                    <a:pt x="3954" y="5624"/>
                    <a:pt x="3804" y="6165"/>
                    <a:pt x="3652" y="6704"/>
                  </a:cubicBezTo>
                  <a:cubicBezTo>
                    <a:pt x="3631" y="6784"/>
                    <a:pt x="3607" y="6863"/>
                    <a:pt x="3587" y="6940"/>
                  </a:cubicBezTo>
                  <a:cubicBezTo>
                    <a:pt x="3575" y="6983"/>
                    <a:pt x="3620" y="7023"/>
                    <a:pt x="3656" y="7023"/>
                  </a:cubicBezTo>
                  <a:cubicBezTo>
                    <a:pt x="3671" y="7023"/>
                    <a:pt x="3684" y="7016"/>
                    <a:pt x="3691" y="6998"/>
                  </a:cubicBezTo>
                  <a:lnTo>
                    <a:pt x="4241" y="5436"/>
                  </a:lnTo>
                  <a:cubicBezTo>
                    <a:pt x="4261" y="5380"/>
                    <a:pt x="4280" y="5327"/>
                    <a:pt x="4299" y="5271"/>
                  </a:cubicBezTo>
                  <a:cubicBezTo>
                    <a:pt x="4341" y="5308"/>
                    <a:pt x="4386" y="5342"/>
                    <a:pt x="4432" y="5373"/>
                  </a:cubicBezTo>
                  <a:cubicBezTo>
                    <a:pt x="4428" y="5789"/>
                    <a:pt x="4427" y="6206"/>
                    <a:pt x="4425" y="6624"/>
                  </a:cubicBezTo>
                  <a:cubicBezTo>
                    <a:pt x="4425" y="6662"/>
                    <a:pt x="4451" y="6684"/>
                    <a:pt x="4478" y="6687"/>
                  </a:cubicBezTo>
                  <a:cubicBezTo>
                    <a:pt x="4484" y="6689"/>
                    <a:pt x="4490" y="6690"/>
                    <a:pt x="4496" y="6690"/>
                  </a:cubicBezTo>
                  <a:cubicBezTo>
                    <a:pt x="4515" y="6690"/>
                    <a:pt x="4532" y="6679"/>
                    <a:pt x="4536" y="6651"/>
                  </a:cubicBezTo>
                  <a:cubicBezTo>
                    <a:pt x="4568" y="6267"/>
                    <a:pt x="4602" y="5883"/>
                    <a:pt x="4633" y="5498"/>
                  </a:cubicBezTo>
                  <a:cubicBezTo>
                    <a:pt x="4713" y="5539"/>
                    <a:pt x="4794" y="5573"/>
                    <a:pt x="4877" y="5598"/>
                  </a:cubicBezTo>
                  <a:cubicBezTo>
                    <a:pt x="5065" y="6276"/>
                    <a:pt x="5253" y="6957"/>
                    <a:pt x="5440" y="7634"/>
                  </a:cubicBezTo>
                  <a:cubicBezTo>
                    <a:pt x="5468" y="7733"/>
                    <a:pt x="5493" y="7831"/>
                    <a:pt x="5521" y="7930"/>
                  </a:cubicBezTo>
                  <a:cubicBezTo>
                    <a:pt x="5530" y="7964"/>
                    <a:pt x="5555" y="7979"/>
                    <a:pt x="5579" y="7979"/>
                  </a:cubicBezTo>
                  <a:cubicBezTo>
                    <a:pt x="5609" y="7979"/>
                    <a:pt x="5637" y="7954"/>
                    <a:pt x="5626" y="7911"/>
                  </a:cubicBezTo>
                  <a:cubicBezTo>
                    <a:pt x="5469" y="7225"/>
                    <a:pt x="5314" y="6542"/>
                    <a:pt x="5159" y="5858"/>
                  </a:cubicBezTo>
                  <a:cubicBezTo>
                    <a:pt x="5142" y="5786"/>
                    <a:pt x="5126" y="5714"/>
                    <a:pt x="5109" y="5643"/>
                  </a:cubicBezTo>
                  <a:lnTo>
                    <a:pt x="5109" y="5643"/>
                  </a:lnTo>
                  <a:cubicBezTo>
                    <a:pt x="5129" y="5644"/>
                    <a:pt x="5148" y="5645"/>
                    <a:pt x="5168" y="5645"/>
                  </a:cubicBezTo>
                  <a:cubicBezTo>
                    <a:pt x="5200" y="5645"/>
                    <a:pt x="5231" y="5643"/>
                    <a:pt x="5263" y="5641"/>
                  </a:cubicBezTo>
                  <a:cubicBezTo>
                    <a:pt x="5432" y="5991"/>
                    <a:pt x="5597" y="6341"/>
                    <a:pt x="5766" y="6691"/>
                  </a:cubicBezTo>
                  <a:cubicBezTo>
                    <a:pt x="5779" y="6714"/>
                    <a:pt x="5799" y="6724"/>
                    <a:pt x="5819" y="6724"/>
                  </a:cubicBezTo>
                  <a:cubicBezTo>
                    <a:pt x="5852" y="6724"/>
                    <a:pt x="5882" y="6696"/>
                    <a:pt x="5865" y="6653"/>
                  </a:cubicBezTo>
                  <a:cubicBezTo>
                    <a:pt x="5724" y="6303"/>
                    <a:pt x="5585" y="5953"/>
                    <a:pt x="5444" y="5603"/>
                  </a:cubicBezTo>
                  <a:cubicBezTo>
                    <a:pt x="5526" y="5576"/>
                    <a:pt x="5597" y="5540"/>
                    <a:pt x="5669" y="5493"/>
                  </a:cubicBezTo>
                  <a:cubicBezTo>
                    <a:pt x="5816" y="5675"/>
                    <a:pt x="5961" y="5856"/>
                    <a:pt x="6108" y="6037"/>
                  </a:cubicBezTo>
                  <a:cubicBezTo>
                    <a:pt x="6120" y="6052"/>
                    <a:pt x="6135" y="6059"/>
                    <a:pt x="6149" y="6059"/>
                  </a:cubicBezTo>
                  <a:cubicBezTo>
                    <a:pt x="6186" y="6059"/>
                    <a:pt x="6218" y="6014"/>
                    <a:pt x="6190" y="5970"/>
                  </a:cubicBezTo>
                  <a:cubicBezTo>
                    <a:pt x="6057" y="5779"/>
                    <a:pt x="5927" y="5585"/>
                    <a:pt x="5794" y="5394"/>
                  </a:cubicBezTo>
                  <a:cubicBezTo>
                    <a:pt x="5836" y="5354"/>
                    <a:pt x="5877" y="5312"/>
                    <a:pt x="5913" y="5267"/>
                  </a:cubicBezTo>
                  <a:lnTo>
                    <a:pt x="7065" y="6317"/>
                  </a:lnTo>
                  <a:cubicBezTo>
                    <a:pt x="7079" y="6330"/>
                    <a:pt x="7095" y="6335"/>
                    <a:pt x="7108" y="6335"/>
                  </a:cubicBezTo>
                  <a:cubicBezTo>
                    <a:pt x="7151" y="6335"/>
                    <a:pt x="7182" y="6283"/>
                    <a:pt x="7137" y="6238"/>
                  </a:cubicBezTo>
                  <a:cubicBezTo>
                    <a:pt x="6766" y="5859"/>
                    <a:pt x="6396" y="5482"/>
                    <a:pt x="6028" y="5105"/>
                  </a:cubicBezTo>
                  <a:cubicBezTo>
                    <a:pt x="6082" y="5006"/>
                    <a:pt x="6125" y="4902"/>
                    <a:pt x="6157" y="4789"/>
                  </a:cubicBezTo>
                  <a:cubicBezTo>
                    <a:pt x="6355" y="4875"/>
                    <a:pt x="6553" y="4962"/>
                    <a:pt x="6753" y="5047"/>
                  </a:cubicBezTo>
                  <a:cubicBezTo>
                    <a:pt x="6759" y="5050"/>
                    <a:pt x="6766" y="5051"/>
                    <a:pt x="6772" y="5051"/>
                  </a:cubicBezTo>
                  <a:cubicBezTo>
                    <a:pt x="6819" y="5051"/>
                    <a:pt x="6840" y="4968"/>
                    <a:pt x="6787" y="4938"/>
                  </a:cubicBezTo>
                  <a:cubicBezTo>
                    <a:pt x="6591" y="4830"/>
                    <a:pt x="6391" y="4721"/>
                    <a:pt x="6195" y="4614"/>
                  </a:cubicBezTo>
                  <a:cubicBezTo>
                    <a:pt x="6208" y="4525"/>
                    <a:pt x="6215" y="4433"/>
                    <a:pt x="6215" y="4339"/>
                  </a:cubicBezTo>
                  <a:cubicBezTo>
                    <a:pt x="6780" y="4422"/>
                    <a:pt x="7343" y="4503"/>
                    <a:pt x="7908" y="4586"/>
                  </a:cubicBezTo>
                  <a:cubicBezTo>
                    <a:pt x="7992" y="4600"/>
                    <a:pt x="8077" y="4612"/>
                    <a:pt x="8161" y="4622"/>
                  </a:cubicBezTo>
                  <a:cubicBezTo>
                    <a:pt x="8164" y="4623"/>
                    <a:pt x="8167" y="4623"/>
                    <a:pt x="8170" y="4623"/>
                  </a:cubicBezTo>
                  <a:cubicBezTo>
                    <a:pt x="8231" y="4623"/>
                    <a:pt x="8219" y="4514"/>
                    <a:pt x="8152" y="4499"/>
                  </a:cubicBezTo>
                  <a:cubicBezTo>
                    <a:pt x="7567" y="4378"/>
                    <a:pt x="6980" y="4259"/>
                    <a:pt x="6396" y="4136"/>
                  </a:cubicBezTo>
                  <a:cubicBezTo>
                    <a:pt x="6330" y="4124"/>
                    <a:pt x="6263" y="4108"/>
                    <a:pt x="6198" y="4096"/>
                  </a:cubicBezTo>
                  <a:cubicBezTo>
                    <a:pt x="6185" y="4020"/>
                    <a:pt x="6169" y="3939"/>
                    <a:pt x="6149" y="3863"/>
                  </a:cubicBezTo>
                  <a:cubicBezTo>
                    <a:pt x="6865" y="3748"/>
                    <a:pt x="7584" y="3636"/>
                    <a:pt x="8301" y="3520"/>
                  </a:cubicBezTo>
                  <a:cubicBezTo>
                    <a:pt x="8405" y="3503"/>
                    <a:pt x="8507" y="3486"/>
                    <a:pt x="8613" y="3470"/>
                  </a:cubicBezTo>
                  <a:cubicBezTo>
                    <a:pt x="8679" y="3460"/>
                    <a:pt x="8646" y="3349"/>
                    <a:pt x="8581" y="3349"/>
                  </a:cubicBezTo>
                  <a:cubicBezTo>
                    <a:pt x="8579" y="3349"/>
                    <a:pt x="8577" y="3349"/>
                    <a:pt x="8576" y="3349"/>
                  </a:cubicBezTo>
                  <a:cubicBezTo>
                    <a:pt x="7828" y="3427"/>
                    <a:pt x="7081" y="3508"/>
                    <a:pt x="6331" y="3586"/>
                  </a:cubicBezTo>
                  <a:cubicBezTo>
                    <a:pt x="6244" y="3595"/>
                    <a:pt x="6156" y="3605"/>
                    <a:pt x="6067" y="3614"/>
                  </a:cubicBezTo>
                  <a:cubicBezTo>
                    <a:pt x="6039" y="3547"/>
                    <a:pt x="6007" y="3482"/>
                    <a:pt x="5976" y="3416"/>
                  </a:cubicBezTo>
                  <a:cubicBezTo>
                    <a:pt x="6287" y="3252"/>
                    <a:pt x="6596" y="3090"/>
                    <a:pt x="6908" y="2924"/>
                  </a:cubicBezTo>
                  <a:cubicBezTo>
                    <a:pt x="7429" y="2651"/>
                    <a:pt x="7947" y="2378"/>
                    <a:pt x="8468" y="2105"/>
                  </a:cubicBezTo>
                  <a:cubicBezTo>
                    <a:pt x="8587" y="2042"/>
                    <a:pt x="8709" y="1980"/>
                    <a:pt x="8828" y="1915"/>
                  </a:cubicBezTo>
                  <a:cubicBezTo>
                    <a:pt x="8878" y="1888"/>
                    <a:pt x="8832" y="1798"/>
                    <a:pt x="8779" y="1798"/>
                  </a:cubicBezTo>
                  <a:cubicBezTo>
                    <a:pt x="8773" y="1798"/>
                    <a:pt x="8766" y="1800"/>
                    <a:pt x="8760" y="1803"/>
                  </a:cubicBezTo>
                  <a:cubicBezTo>
                    <a:pt x="8425" y="1961"/>
                    <a:pt x="8091" y="2117"/>
                    <a:pt x="7755" y="2274"/>
                  </a:cubicBezTo>
                  <a:cubicBezTo>
                    <a:pt x="7222" y="2525"/>
                    <a:pt x="6686" y="2776"/>
                    <a:pt x="6154" y="3025"/>
                  </a:cubicBezTo>
                  <a:lnTo>
                    <a:pt x="5826" y="3178"/>
                  </a:lnTo>
                  <a:cubicBezTo>
                    <a:pt x="5787" y="3124"/>
                    <a:pt x="5746" y="3071"/>
                    <a:pt x="5702" y="3020"/>
                  </a:cubicBezTo>
                  <a:cubicBezTo>
                    <a:pt x="6086" y="2605"/>
                    <a:pt x="6471" y="2194"/>
                    <a:pt x="6855" y="1779"/>
                  </a:cubicBezTo>
                  <a:lnTo>
                    <a:pt x="7021" y="1600"/>
                  </a:lnTo>
                  <a:cubicBezTo>
                    <a:pt x="7059" y="1558"/>
                    <a:pt x="7013" y="1493"/>
                    <a:pt x="6967" y="1493"/>
                  </a:cubicBezTo>
                  <a:cubicBezTo>
                    <a:pt x="6956" y="1493"/>
                    <a:pt x="6945" y="1497"/>
                    <a:pt x="6935" y="1506"/>
                  </a:cubicBezTo>
                  <a:cubicBezTo>
                    <a:pt x="6512" y="1905"/>
                    <a:pt x="6089" y="2305"/>
                    <a:pt x="5664" y="2704"/>
                  </a:cubicBezTo>
                  <a:cubicBezTo>
                    <a:pt x="5618" y="2748"/>
                    <a:pt x="5568" y="2793"/>
                    <a:pt x="5522" y="2837"/>
                  </a:cubicBezTo>
                  <a:cubicBezTo>
                    <a:pt x="5468" y="2791"/>
                    <a:pt x="5413" y="2747"/>
                    <a:pt x="5355" y="2706"/>
                  </a:cubicBezTo>
                  <a:lnTo>
                    <a:pt x="5676" y="1989"/>
                  </a:lnTo>
                  <a:cubicBezTo>
                    <a:pt x="5697" y="1941"/>
                    <a:pt x="5653" y="1895"/>
                    <a:pt x="5615" y="1895"/>
                  </a:cubicBezTo>
                  <a:cubicBezTo>
                    <a:pt x="5599" y="1895"/>
                    <a:pt x="5585" y="1902"/>
                    <a:pt x="5575" y="1919"/>
                  </a:cubicBezTo>
                  <a:cubicBezTo>
                    <a:pt x="5442" y="2144"/>
                    <a:pt x="5311" y="2368"/>
                    <a:pt x="5181" y="2595"/>
                  </a:cubicBezTo>
                  <a:cubicBezTo>
                    <a:pt x="5096" y="2547"/>
                    <a:pt x="5007" y="2504"/>
                    <a:pt x="4920" y="2473"/>
                  </a:cubicBezTo>
                  <a:cubicBezTo>
                    <a:pt x="4952" y="1956"/>
                    <a:pt x="4986" y="1441"/>
                    <a:pt x="5019" y="922"/>
                  </a:cubicBezTo>
                  <a:cubicBezTo>
                    <a:pt x="5022" y="844"/>
                    <a:pt x="5029" y="767"/>
                    <a:pt x="5033" y="687"/>
                  </a:cubicBezTo>
                  <a:cubicBezTo>
                    <a:pt x="5036" y="640"/>
                    <a:pt x="4995" y="604"/>
                    <a:pt x="4962" y="604"/>
                  </a:cubicBezTo>
                  <a:cubicBezTo>
                    <a:pt x="4944" y="604"/>
                    <a:pt x="4928" y="616"/>
                    <a:pt x="4925" y="644"/>
                  </a:cubicBezTo>
                  <a:cubicBezTo>
                    <a:pt x="4858" y="1173"/>
                    <a:pt x="4792" y="1700"/>
                    <a:pt x="4725" y="2229"/>
                  </a:cubicBezTo>
                  <a:cubicBezTo>
                    <a:pt x="4717" y="2289"/>
                    <a:pt x="4712" y="2351"/>
                    <a:pt x="4703" y="2410"/>
                  </a:cubicBezTo>
                  <a:cubicBezTo>
                    <a:pt x="4671" y="2405"/>
                    <a:pt x="4638" y="2400"/>
                    <a:pt x="4604" y="2397"/>
                  </a:cubicBezTo>
                  <a:cubicBezTo>
                    <a:pt x="4570" y="2089"/>
                    <a:pt x="4536" y="1782"/>
                    <a:pt x="4502" y="1472"/>
                  </a:cubicBezTo>
                  <a:cubicBezTo>
                    <a:pt x="4497" y="1430"/>
                    <a:pt x="4465" y="1407"/>
                    <a:pt x="4437" y="1407"/>
                  </a:cubicBezTo>
                  <a:cubicBezTo>
                    <a:pt x="4412" y="1407"/>
                    <a:pt x="4390" y="1424"/>
                    <a:pt x="4391" y="1460"/>
                  </a:cubicBezTo>
                  <a:cubicBezTo>
                    <a:pt x="4398" y="1767"/>
                    <a:pt x="4406" y="2076"/>
                    <a:pt x="4411" y="2383"/>
                  </a:cubicBezTo>
                  <a:cubicBezTo>
                    <a:pt x="4352" y="2385"/>
                    <a:pt x="4292" y="2392"/>
                    <a:pt x="4236" y="2402"/>
                  </a:cubicBezTo>
                  <a:cubicBezTo>
                    <a:pt x="4125" y="2095"/>
                    <a:pt x="4015" y="1787"/>
                    <a:pt x="3904" y="1480"/>
                  </a:cubicBezTo>
                  <a:cubicBezTo>
                    <a:pt x="3892" y="1446"/>
                    <a:pt x="3866" y="1431"/>
                    <a:pt x="3843" y="1431"/>
                  </a:cubicBezTo>
                  <a:cubicBezTo>
                    <a:pt x="3813" y="1431"/>
                    <a:pt x="3788" y="1456"/>
                    <a:pt x="3800" y="1501"/>
                  </a:cubicBezTo>
                  <a:cubicBezTo>
                    <a:pt x="3886" y="1818"/>
                    <a:pt x="3971" y="2137"/>
                    <a:pt x="4053" y="2456"/>
                  </a:cubicBezTo>
                  <a:cubicBezTo>
                    <a:pt x="4003" y="2475"/>
                    <a:pt x="3956" y="2499"/>
                    <a:pt x="3908" y="2525"/>
                  </a:cubicBezTo>
                  <a:cubicBezTo>
                    <a:pt x="3452" y="1799"/>
                    <a:pt x="2995" y="1076"/>
                    <a:pt x="2541" y="350"/>
                  </a:cubicBezTo>
                  <a:cubicBezTo>
                    <a:pt x="2474" y="246"/>
                    <a:pt x="2409" y="139"/>
                    <a:pt x="2343" y="35"/>
                  </a:cubicBezTo>
                  <a:cubicBezTo>
                    <a:pt x="2328" y="11"/>
                    <a:pt x="2307" y="1"/>
                    <a:pt x="2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2837600" y="2745897"/>
              <a:ext cx="366525" cy="295702"/>
            </a:xfrm>
            <a:custGeom>
              <a:avLst/>
              <a:gdLst/>
              <a:ahLst/>
              <a:cxnLst/>
              <a:rect l="l" t="t" r="r" b="b"/>
              <a:pathLst>
                <a:path w="7235" h="5837" extrusionOk="0">
                  <a:moveTo>
                    <a:pt x="542" y="0"/>
                  </a:moveTo>
                  <a:cubicBezTo>
                    <a:pt x="508" y="0"/>
                    <a:pt x="499" y="39"/>
                    <a:pt x="547" y="76"/>
                  </a:cubicBezTo>
                  <a:cubicBezTo>
                    <a:pt x="1242" y="614"/>
                    <a:pt x="1938" y="1153"/>
                    <a:pt x="2633" y="1691"/>
                  </a:cubicBezTo>
                  <a:cubicBezTo>
                    <a:pt x="2716" y="1754"/>
                    <a:pt x="2801" y="1820"/>
                    <a:pt x="2885" y="1885"/>
                  </a:cubicBezTo>
                  <a:cubicBezTo>
                    <a:pt x="2871" y="1912"/>
                    <a:pt x="2863" y="1940"/>
                    <a:pt x="2854" y="1967"/>
                  </a:cubicBezTo>
                  <a:cubicBezTo>
                    <a:pt x="2561" y="1819"/>
                    <a:pt x="2266" y="1667"/>
                    <a:pt x="1972" y="1518"/>
                  </a:cubicBezTo>
                  <a:cubicBezTo>
                    <a:pt x="1958" y="1511"/>
                    <a:pt x="1947" y="1508"/>
                    <a:pt x="1937" y="1508"/>
                  </a:cubicBezTo>
                  <a:cubicBezTo>
                    <a:pt x="1899" y="1508"/>
                    <a:pt x="1901" y="1560"/>
                    <a:pt x="1957" y="1592"/>
                  </a:cubicBezTo>
                  <a:cubicBezTo>
                    <a:pt x="2249" y="1762"/>
                    <a:pt x="2542" y="1936"/>
                    <a:pt x="2834" y="2107"/>
                  </a:cubicBezTo>
                  <a:cubicBezTo>
                    <a:pt x="2834" y="2145"/>
                    <a:pt x="2837" y="2187"/>
                    <a:pt x="2844" y="2228"/>
                  </a:cubicBezTo>
                  <a:cubicBezTo>
                    <a:pt x="2269" y="2049"/>
                    <a:pt x="1694" y="1870"/>
                    <a:pt x="1119" y="1691"/>
                  </a:cubicBezTo>
                  <a:lnTo>
                    <a:pt x="870" y="1614"/>
                  </a:lnTo>
                  <a:cubicBezTo>
                    <a:pt x="862" y="1611"/>
                    <a:pt x="855" y="1610"/>
                    <a:pt x="849" y="1610"/>
                  </a:cubicBezTo>
                  <a:cubicBezTo>
                    <a:pt x="804" y="1610"/>
                    <a:pt x="820" y="1678"/>
                    <a:pt x="882" y="1701"/>
                  </a:cubicBezTo>
                  <a:cubicBezTo>
                    <a:pt x="1486" y="1916"/>
                    <a:pt x="2086" y="2129"/>
                    <a:pt x="2691" y="2346"/>
                  </a:cubicBezTo>
                  <a:cubicBezTo>
                    <a:pt x="2764" y="2372"/>
                    <a:pt x="2836" y="2397"/>
                    <a:pt x="2906" y="2423"/>
                  </a:cubicBezTo>
                  <a:cubicBezTo>
                    <a:pt x="2923" y="2459"/>
                    <a:pt x="2943" y="2496"/>
                    <a:pt x="2964" y="2534"/>
                  </a:cubicBezTo>
                  <a:lnTo>
                    <a:pt x="2023" y="2462"/>
                  </a:lnTo>
                  <a:cubicBezTo>
                    <a:pt x="1492" y="2424"/>
                    <a:pt x="960" y="2383"/>
                    <a:pt x="429" y="2346"/>
                  </a:cubicBezTo>
                  <a:cubicBezTo>
                    <a:pt x="306" y="2337"/>
                    <a:pt x="184" y="2325"/>
                    <a:pt x="61" y="2317"/>
                  </a:cubicBezTo>
                  <a:cubicBezTo>
                    <a:pt x="60" y="2317"/>
                    <a:pt x="58" y="2317"/>
                    <a:pt x="57" y="2317"/>
                  </a:cubicBezTo>
                  <a:cubicBezTo>
                    <a:pt x="1" y="2317"/>
                    <a:pt x="38" y="2406"/>
                    <a:pt x="102" y="2414"/>
                  </a:cubicBezTo>
                  <a:lnTo>
                    <a:pt x="1131" y="2529"/>
                  </a:lnTo>
                  <a:cubicBezTo>
                    <a:pt x="1675" y="2590"/>
                    <a:pt x="2221" y="2650"/>
                    <a:pt x="2767" y="2713"/>
                  </a:cubicBezTo>
                  <a:cubicBezTo>
                    <a:pt x="2883" y="2725"/>
                    <a:pt x="2999" y="2738"/>
                    <a:pt x="3116" y="2750"/>
                  </a:cubicBezTo>
                  <a:cubicBezTo>
                    <a:pt x="3136" y="2776"/>
                    <a:pt x="3156" y="2800"/>
                    <a:pt x="3179" y="2825"/>
                  </a:cubicBezTo>
                  <a:cubicBezTo>
                    <a:pt x="2849" y="2904"/>
                    <a:pt x="2518" y="2982"/>
                    <a:pt x="2187" y="3064"/>
                  </a:cubicBezTo>
                  <a:cubicBezTo>
                    <a:pt x="2138" y="3076"/>
                    <a:pt x="2086" y="3088"/>
                    <a:pt x="2039" y="3100"/>
                  </a:cubicBezTo>
                  <a:cubicBezTo>
                    <a:pt x="1990" y="3113"/>
                    <a:pt x="2042" y="3196"/>
                    <a:pt x="2096" y="3196"/>
                  </a:cubicBezTo>
                  <a:cubicBezTo>
                    <a:pt x="2098" y="3196"/>
                    <a:pt x="2101" y="3196"/>
                    <a:pt x="2103" y="3196"/>
                  </a:cubicBezTo>
                  <a:lnTo>
                    <a:pt x="3230" y="3037"/>
                  </a:lnTo>
                  <a:cubicBezTo>
                    <a:pt x="3276" y="3030"/>
                    <a:pt x="3319" y="3023"/>
                    <a:pt x="3363" y="3017"/>
                  </a:cubicBezTo>
                  <a:cubicBezTo>
                    <a:pt x="3390" y="3046"/>
                    <a:pt x="3421" y="3073"/>
                    <a:pt x="3450" y="3100"/>
                  </a:cubicBezTo>
                  <a:cubicBezTo>
                    <a:pt x="3225" y="3298"/>
                    <a:pt x="2996" y="3494"/>
                    <a:pt x="2769" y="3694"/>
                  </a:cubicBezTo>
                  <a:cubicBezTo>
                    <a:pt x="2735" y="3723"/>
                    <a:pt x="2704" y="3750"/>
                    <a:pt x="2670" y="3781"/>
                  </a:cubicBezTo>
                  <a:cubicBezTo>
                    <a:pt x="2643" y="3804"/>
                    <a:pt x="2709" y="3871"/>
                    <a:pt x="2749" y="3871"/>
                  </a:cubicBezTo>
                  <a:cubicBezTo>
                    <a:pt x="2755" y="3871"/>
                    <a:pt x="2760" y="3869"/>
                    <a:pt x="2764" y="3867"/>
                  </a:cubicBezTo>
                  <a:cubicBezTo>
                    <a:pt x="3028" y="3691"/>
                    <a:pt x="3295" y="3515"/>
                    <a:pt x="3559" y="3339"/>
                  </a:cubicBezTo>
                  <a:cubicBezTo>
                    <a:pt x="3588" y="3320"/>
                    <a:pt x="3617" y="3302"/>
                    <a:pt x="3646" y="3281"/>
                  </a:cubicBezTo>
                  <a:cubicBezTo>
                    <a:pt x="3660" y="3293"/>
                    <a:pt x="3672" y="3303"/>
                    <a:pt x="3686" y="3315"/>
                  </a:cubicBezTo>
                  <a:cubicBezTo>
                    <a:pt x="3491" y="3689"/>
                    <a:pt x="3295" y="4061"/>
                    <a:pt x="3100" y="4433"/>
                  </a:cubicBezTo>
                  <a:cubicBezTo>
                    <a:pt x="3073" y="4488"/>
                    <a:pt x="3042" y="4542"/>
                    <a:pt x="3015" y="4595"/>
                  </a:cubicBezTo>
                  <a:cubicBezTo>
                    <a:pt x="2998" y="4629"/>
                    <a:pt x="3058" y="4686"/>
                    <a:pt x="3096" y="4686"/>
                  </a:cubicBezTo>
                  <a:cubicBezTo>
                    <a:pt x="3105" y="4686"/>
                    <a:pt x="3112" y="4683"/>
                    <a:pt x="3117" y="4675"/>
                  </a:cubicBezTo>
                  <a:cubicBezTo>
                    <a:pt x="3353" y="4321"/>
                    <a:pt x="3587" y="3967"/>
                    <a:pt x="3824" y="3612"/>
                  </a:cubicBezTo>
                  <a:cubicBezTo>
                    <a:pt x="3851" y="3571"/>
                    <a:pt x="3878" y="3529"/>
                    <a:pt x="3907" y="3489"/>
                  </a:cubicBezTo>
                  <a:cubicBezTo>
                    <a:pt x="3936" y="3510"/>
                    <a:pt x="3969" y="3534"/>
                    <a:pt x="4001" y="3554"/>
                  </a:cubicBezTo>
                  <a:cubicBezTo>
                    <a:pt x="4001" y="3819"/>
                    <a:pt x="3998" y="4083"/>
                    <a:pt x="3998" y="4348"/>
                  </a:cubicBezTo>
                  <a:cubicBezTo>
                    <a:pt x="3998" y="4382"/>
                    <a:pt x="4051" y="4416"/>
                    <a:pt x="4083" y="4416"/>
                  </a:cubicBezTo>
                  <a:cubicBezTo>
                    <a:pt x="4096" y="4416"/>
                    <a:pt x="4105" y="4411"/>
                    <a:pt x="4107" y="4399"/>
                  </a:cubicBezTo>
                  <a:lnTo>
                    <a:pt x="4209" y="3689"/>
                  </a:lnTo>
                  <a:cubicBezTo>
                    <a:pt x="4252" y="3715"/>
                    <a:pt x="4297" y="3740"/>
                    <a:pt x="4343" y="3764"/>
                  </a:cubicBezTo>
                  <a:cubicBezTo>
                    <a:pt x="4489" y="4218"/>
                    <a:pt x="4634" y="4675"/>
                    <a:pt x="4781" y="5129"/>
                  </a:cubicBezTo>
                  <a:lnTo>
                    <a:pt x="4846" y="5327"/>
                  </a:lnTo>
                  <a:cubicBezTo>
                    <a:pt x="4857" y="5360"/>
                    <a:pt x="4900" y="5384"/>
                    <a:pt x="4929" y="5384"/>
                  </a:cubicBezTo>
                  <a:cubicBezTo>
                    <a:pt x="4946" y="5384"/>
                    <a:pt x="4957" y="5375"/>
                    <a:pt x="4952" y="5355"/>
                  </a:cubicBezTo>
                  <a:cubicBezTo>
                    <a:pt x="4839" y="4909"/>
                    <a:pt x="4728" y="4466"/>
                    <a:pt x="4616" y="4020"/>
                  </a:cubicBezTo>
                  <a:cubicBezTo>
                    <a:pt x="4602" y="3972"/>
                    <a:pt x="4592" y="3926"/>
                    <a:pt x="4578" y="3878"/>
                  </a:cubicBezTo>
                  <a:lnTo>
                    <a:pt x="4578" y="3878"/>
                  </a:lnTo>
                  <a:cubicBezTo>
                    <a:pt x="4628" y="3901"/>
                    <a:pt x="4679" y="3921"/>
                    <a:pt x="4728" y="3942"/>
                  </a:cubicBezTo>
                  <a:lnTo>
                    <a:pt x="5324" y="4940"/>
                  </a:lnTo>
                  <a:cubicBezTo>
                    <a:pt x="5342" y="4968"/>
                    <a:pt x="5369" y="4983"/>
                    <a:pt x="5390" y="4983"/>
                  </a:cubicBezTo>
                  <a:cubicBezTo>
                    <a:pt x="5392" y="4983"/>
                    <a:pt x="5393" y="4983"/>
                    <a:pt x="5394" y="4983"/>
                  </a:cubicBezTo>
                  <a:cubicBezTo>
                    <a:pt x="5397" y="4983"/>
                    <a:pt x="5399" y="4983"/>
                    <a:pt x="5401" y="4983"/>
                  </a:cubicBezTo>
                  <a:cubicBezTo>
                    <a:pt x="5421" y="4983"/>
                    <a:pt x="5433" y="4971"/>
                    <a:pt x="5419" y="4943"/>
                  </a:cubicBezTo>
                  <a:cubicBezTo>
                    <a:pt x="5259" y="4633"/>
                    <a:pt x="5099" y="4319"/>
                    <a:pt x="4940" y="4006"/>
                  </a:cubicBezTo>
                  <a:lnTo>
                    <a:pt x="4940" y="4006"/>
                  </a:lnTo>
                  <a:cubicBezTo>
                    <a:pt x="5018" y="4027"/>
                    <a:pt x="5095" y="4041"/>
                    <a:pt x="5170" y="4047"/>
                  </a:cubicBezTo>
                  <a:lnTo>
                    <a:pt x="6571" y="5583"/>
                  </a:lnTo>
                  <a:cubicBezTo>
                    <a:pt x="6640" y="5659"/>
                    <a:pt x="6706" y="5730"/>
                    <a:pt x="6775" y="5805"/>
                  </a:cubicBezTo>
                  <a:cubicBezTo>
                    <a:pt x="6795" y="5827"/>
                    <a:pt x="6816" y="5837"/>
                    <a:pt x="6833" y="5837"/>
                  </a:cubicBezTo>
                  <a:cubicBezTo>
                    <a:pt x="6861" y="5837"/>
                    <a:pt x="6875" y="5809"/>
                    <a:pt x="6843" y="5773"/>
                  </a:cubicBezTo>
                  <a:lnTo>
                    <a:pt x="5505" y="4211"/>
                  </a:lnTo>
                  <a:cubicBezTo>
                    <a:pt x="5457" y="4157"/>
                    <a:pt x="5411" y="4104"/>
                    <a:pt x="5363" y="4047"/>
                  </a:cubicBezTo>
                  <a:cubicBezTo>
                    <a:pt x="5404" y="4041"/>
                    <a:pt x="5443" y="4032"/>
                    <a:pt x="5479" y="4022"/>
                  </a:cubicBezTo>
                  <a:cubicBezTo>
                    <a:pt x="5773" y="4274"/>
                    <a:pt x="6068" y="4525"/>
                    <a:pt x="6362" y="4780"/>
                  </a:cubicBezTo>
                  <a:cubicBezTo>
                    <a:pt x="6378" y="4794"/>
                    <a:pt x="6395" y="4799"/>
                    <a:pt x="6408" y="4799"/>
                  </a:cubicBezTo>
                  <a:cubicBezTo>
                    <a:pt x="6439" y="4799"/>
                    <a:pt x="6455" y="4769"/>
                    <a:pt x="6418" y="4735"/>
                  </a:cubicBezTo>
                  <a:cubicBezTo>
                    <a:pt x="6145" y="4479"/>
                    <a:pt x="5872" y="4220"/>
                    <a:pt x="5597" y="3964"/>
                  </a:cubicBezTo>
                  <a:cubicBezTo>
                    <a:pt x="5643" y="3930"/>
                    <a:pt x="5682" y="3890"/>
                    <a:pt x="5711" y="3841"/>
                  </a:cubicBezTo>
                  <a:cubicBezTo>
                    <a:pt x="5908" y="3962"/>
                    <a:pt x="6106" y="4083"/>
                    <a:pt x="6302" y="4206"/>
                  </a:cubicBezTo>
                  <a:cubicBezTo>
                    <a:pt x="6315" y="4214"/>
                    <a:pt x="6326" y="4217"/>
                    <a:pt x="6336" y="4217"/>
                  </a:cubicBezTo>
                  <a:cubicBezTo>
                    <a:pt x="6371" y="4217"/>
                    <a:pt x="6379" y="4173"/>
                    <a:pt x="6333" y="4140"/>
                  </a:cubicBezTo>
                  <a:cubicBezTo>
                    <a:pt x="6140" y="4006"/>
                    <a:pt x="5950" y="3873"/>
                    <a:pt x="5759" y="3740"/>
                  </a:cubicBezTo>
                  <a:cubicBezTo>
                    <a:pt x="5771" y="3703"/>
                    <a:pt x="5781" y="3663"/>
                    <a:pt x="5788" y="3621"/>
                  </a:cubicBezTo>
                  <a:lnTo>
                    <a:pt x="7159" y="4274"/>
                  </a:lnTo>
                  <a:cubicBezTo>
                    <a:pt x="7170" y="4279"/>
                    <a:pt x="7179" y="4281"/>
                    <a:pt x="7187" y="4281"/>
                  </a:cubicBezTo>
                  <a:cubicBezTo>
                    <a:pt x="7232" y="4281"/>
                    <a:pt x="7234" y="4226"/>
                    <a:pt x="7172" y="4194"/>
                  </a:cubicBezTo>
                  <a:cubicBezTo>
                    <a:pt x="6715" y="3954"/>
                    <a:pt x="6256" y="3711"/>
                    <a:pt x="5795" y="3469"/>
                  </a:cubicBezTo>
                  <a:cubicBezTo>
                    <a:pt x="5788" y="3382"/>
                    <a:pt x="5771" y="3293"/>
                    <a:pt x="5739" y="3196"/>
                  </a:cubicBezTo>
                  <a:lnTo>
                    <a:pt x="5739" y="3196"/>
                  </a:lnTo>
                  <a:cubicBezTo>
                    <a:pt x="5928" y="3233"/>
                    <a:pt x="6119" y="3271"/>
                    <a:pt x="6309" y="3307"/>
                  </a:cubicBezTo>
                  <a:cubicBezTo>
                    <a:pt x="6312" y="3308"/>
                    <a:pt x="6316" y="3308"/>
                    <a:pt x="6319" y="3308"/>
                  </a:cubicBezTo>
                  <a:cubicBezTo>
                    <a:pt x="6363" y="3308"/>
                    <a:pt x="6339" y="3232"/>
                    <a:pt x="6281" y="3216"/>
                  </a:cubicBezTo>
                  <a:cubicBezTo>
                    <a:pt x="6080" y="3160"/>
                    <a:pt x="5880" y="3107"/>
                    <a:pt x="5681" y="3051"/>
                  </a:cubicBezTo>
                  <a:cubicBezTo>
                    <a:pt x="5646" y="2977"/>
                    <a:pt x="5609" y="2904"/>
                    <a:pt x="5565" y="2829"/>
                  </a:cubicBezTo>
                  <a:cubicBezTo>
                    <a:pt x="6027" y="2803"/>
                    <a:pt x="6490" y="2781"/>
                    <a:pt x="6952" y="2756"/>
                  </a:cubicBezTo>
                  <a:cubicBezTo>
                    <a:pt x="7020" y="2750"/>
                    <a:pt x="7092" y="2749"/>
                    <a:pt x="7160" y="2744"/>
                  </a:cubicBezTo>
                  <a:cubicBezTo>
                    <a:pt x="7220" y="2742"/>
                    <a:pt x="7153" y="2648"/>
                    <a:pt x="7094" y="2648"/>
                  </a:cubicBezTo>
                  <a:cubicBezTo>
                    <a:pt x="6597" y="2646"/>
                    <a:pt x="6099" y="2645"/>
                    <a:pt x="5602" y="2639"/>
                  </a:cubicBezTo>
                  <a:lnTo>
                    <a:pt x="5435" y="2639"/>
                  </a:lnTo>
                  <a:cubicBezTo>
                    <a:pt x="5387" y="2580"/>
                    <a:pt x="5338" y="2520"/>
                    <a:pt x="5286" y="2462"/>
                  </a:cubicBezTo>
                  <a:cubicBezTo>
                    <a:pt x="5771" y="2255"/>
                    <a:pt x="6254" y="2051"/>
                    <a:pt x="6737" y="1844"/>
                  </a:cubicBezTo>
                  <a:cubicBezTo>
                    <a:pt x="6809" y="1813"/>
                    <a:pt x="6877" y="1784"/>
                    <a:pt x="6947" y="1754"/>
                  </a:cubicBezTo>
                  <a:cubicBezTo>
                    <a:pt x="6989" y="1737"/>
                    <a:pt x="6922" y="1661"/>
                    <a:pt x="6874" y="1661"/>
                  </a:cubicBezTo>
                  <a:cubicBezTo>
                    <a:pt x="6870" y="1661"/>
                    <a:pt x="6866" y="1662"/>
                    <a:pt x="6862" y="1663"/>
                  </a:cubicBezTo>
                  <a:cubicBezTo>
                    <a:pt x="6339" y="1846"/>
                    <a:pt x="5814" y="2027"/>
                    <a:pt x="5291" y="2211"/>
                  </a:cubicBezTo>
                  <a:lnTo>
                    <a:pt x="5105" y="2274"/>
                  </a:lnTo>
                  <a:cubicBezTo>
                    <a:pt x="5053" y="2226"/>
                    <a:pt x="4996" y="2179"/>
                    <a:pt x="4942" y="2133"/>
                  </a:cubicBezTo>
                  <a:cubicBezTo>
                    <a:pt x="5097" y="1953"/>
                    <a:pt x="5251" y="1771"/>
                    <a:pt x="5406" y="1592"/>
                  </a:cubicBezTo>
                  <a:cubicBezTo>
                    <a:pt x="5665" y="1291"/>
                    <a:pt x="5925" y="991"/>
                    <a:pt x="6182" y="687"/>
                  </a:cubicBezTo>
                  <a:cubicBezTo>
                    <a:pt x="6242" y="617"/>
                    <a:pt x="6302" y="549"/>
                    <a:pt x="6362" y="479"/>
                  </a:cubicBezTo>
                  <a:cubicBezTo>
                    <a:pt x="6387" y="450"/>
                    <a:pt x="6322" y="393"/>
                    <a:pt x="6280" y="393"/>
                  </a:cubicBezTo>
                  <a:cubicBezTo>
                    <a:pt x="6272" y="393"/>
                    <a:pt x="6265" y="395"/>
                    <a:pt x="6259" y="400"/>
                  </a:cubicBezTo>
                  <a:cubicBezTo>
                    <a:pt x="6085" y="580"/>
                    <a:pt x="5908" y="759"/>
                    <a:pt x="5730" y="938"/>
                  </a:cubicBezTo>
                  <a:cubicBezTo>
                    <a:pt x="5448" y="1223"/>
                    <a:pt x="5169" y="1506"/>
                    <a:pt x="4887" y="1793"/>
                  </a:cubicBezTo>
                  <a:cubicBezTo>
                    <a:pt x="4831" y="1851"/>
                    <a:pt x="4773" y="1907"/>
                    <a:pt x="4716" y="1967"/>
                  </a:cubicBezTo>
                  <a:cubicBezTo>
                    <a:pt x="4662" y="1929"/>
                    <a:pt x="4604" y="1895"/>
                    <a:pt x="4546" y="1861"/>
                  </a:cubicBezTo>
                  <a:cubicBezTo>
                    <a:pt x="4636" y="1470"/>
                    <a:pt x="4725" y="1078"/>
                    <a:pt x="4815" y="687"/>
                  </a:cubicBezTo>
                  <a:cubicBezTo>
                    <a:pt x="4829" y="632"/>
                    <a:pt x="4841" y="574"/>
                    <a:pt x="4855" y="520"/>
                  </a:cubicBezTo>
                  <a:cubicBezTo>
                    <a:pt x="4862" y="484"/>
                    <a:pt x="4805" y="441"/>
                    <a:pt x="4770" y="441"/>
                  </a:cubicBezTo>
                  <a:cubicBezTo>
                    <a:pt x="4758" y="441"/>
                    <a:pt x="4749" y="446"/>
                    <a:pt x="4745" y="457"/>
                  </a:cubicBezTo>
                  <a:cubicBezTo>
                    <a:pt x="4619" y="844"/>
                    <a:pt x="4491" y="1230"/>
                    <a:pt x="4365" y="1615"/>
                  </a:cubicBezTo>
                  <a:cubicBezTo>
                    <a:pt x="4349" y="1658"/>
                    <a:pt x="4337" y="1703"/>
                    <a:pt x="4322" y="1745"/>
                  </a:cubicBezTo>
                  <a:cubicBezTo>
                    <a:pt x="4259" y="1716"/>
                    <a:pt x="4198" y="1691"/>
                    <a:pt x="4134" y="1667"/>
                  </a:cubicBezTo>
                  <a:cubicBezTo>
                    <a:pt x="4100" y="1460"/>
                    <a:pt x="4064" y="1250"/>
                    <a:pt x="4030" y="1044"/>
                  </a:cubicBezTo>
                  <a:cubicBezTo>
                    <a:pt x="4024" y="1006"/>
                    <a:pt x="3977" y="977"/>
                    <a:pt x="3947" y="977"/>
                  </a:cubicBezTo>
                  <a:cubicBezTo>
                    <a:pt x="3931" y="977"/>
                    <a:pt x="3920" y="985"/>
                    <a:pt x="3921" y="1003"/>
                  </a:cubicBezTo>
                  <a:cubicBezTo>
                    <a:pt x="3930" y="1204"/>
                    <a:pt x="3940" y="1404"/>
                    <a:pt x="3948" y="1605"/>
                  </a:cubicBezTo>
                  <a:cubicBezTo>
                    <a:pt x="3861" y="1581"/>
                    <a:pt x="3776" y="1563"/>
                    <a:pt x="3696" y="1549"/>
                  </a:cubicBezTo>
                  <a:cubicBezTo>
                    <a:pt x="3472" y="1131"/>
                    <a:pt x="3247" y="716"/>
                    <a:pt x="3023" y="298"/>
                  </a:cubicBezTo>
                  <a:cubicBezTo>
                    <a:pt x="2989" y="233"/>
                    <a:pt x="2955" y="172"/>
                    <a:pt x="2921" y="107"/>
                  </a:cubicBezTo>
                  <a:cubicBezTo>
                    <a:pt x="2903" y="72"/>
                    <a:pt x="2863" y="51"/>
                    <a:pt x="2837" y="51"/>
                  </a:cubicBezTo>
                  <a:cubicBezTo>
                    <a:pt x="2817" y="51"/>
                    <a:pt x="2806" y="63"/>
                    <a:pt x="2819" y="90"/>
                  </a:cubicBezTo>
                  <a:cubicBezTo>
                    <a:pt x="3023" y="523"/>
                    <a:pt x="3226" y="955"/>
                    <a:pt x="3431" y="1387"/>
                  </a:cubicBezTo>
                  <a:cubicBezTo>
                    <a:pt x="3453" y="1436"/>
                    <a:pt x="3477" y="1487"/>
                    <a:pt x="3501" y="1537"/>
                  </a:cubicBezTo>
                  <a:cubicBezTo>
                    <a:pt x="3474" y="1537"/>
                    <a:pt x="3448" y="1539"/>
                    <a:pt x="3419" y="1539"/>
                  </a:cubicBezTo>
                  <a:cubicBezTo>
                    <a:pt x="3247" y="1300"/>
                    <a:pt x="3073" y="1059"/>
                    <a:pt x="2899" y="820"/>
                  </a:cubicBezTo>
                  <a:cubicBezTo>
                    <a:pt x="2878" y="792"/>
                    <a:pt x="2849" y="778"/>
                    <a:pt x="2828" y="778"/>
                  </a:cubicBezTo>
                  <a:cubicBezTo>
                    <a:pt x="2803" y="778"/>
                    <a:pt x="2789" y="796"/>
                    <a:pt x="2810" y="829"/>
                  </a:cubicBezTo>
                  <a:cubicBezTo>
                    <a:pt x="2964" y="1074"/>
                    <a:pt x="3117" y="1317"/>
                    <a:pt x="3271" y="1563"/>
                  </a:cubicBezTo>
                  <a:cubicBezTo>
                    <a:pt x="3226" y="1573"/>
                    <a:pt x="3185" y="1588"/>
                    <a:pt x="3148" y="1605"/>
                  </a:cubicBezTo>
                  <a:cubicBezTo>
                    <a:pt x="2918" y="1377"/>
                    <a:pt x="2685" y="1151"/>
                    <a:pt x="2457" y="923"/>
                  </a:cubicBezTo>
                  <a:cubicBezTo>
                    <a:pt x="2435" y="901"/>
                    <a:pt x="2412" y="892"/>
                    <a:pt x="2395" y="892"/>
                  </a:cubicBezTo>
                  <a:cubicBezTo>
                    <a:pt x="2366" y="892"/>
                    <a:pt x="2353" y="918"/>
                    <a:pt x="2388" y="955"/>
                  </a:cubicBezTo>
                  <a:cubicBezTo>
                    <a:pt x="2605" y="1196"/>
                    <a:pt x="2820" y="1436"/>
                    <a:pt x="3039" y="1675"/>
                  </a:cubicBezTo>
                  <a:cubicBezTo>
                    <a:pt x="3011" y="1699"/>
                    <a:pt x="2986" y="1725"/>
                    <a:pt x="2962" y="1754"/>
                  </a:cubicBezTo>
                  <a:cubicBezTo>
                    <a:pt x="2271" y="1249"/>
                    <a:pt x="1581" y="745"/>
                    <a:pt x="890" y="240"/>
                  </a:cubicBezTo>
                  <a:cubicBezTo>
                    <a:pt x="789" y="167"/>
                    <a:pt x="690" y="93"/>
                    <a:pt x="590" y="20"/>
                  </a:cubicBezTo>
                  <a:cubicBezTo>
                    <a:pt x="571" y="6"/>
                    <a:pt x="555" y="0"/>
                    <a:pt x="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2402733" y="3149759"/>
              <a:ext cx="220523" cy="299147"/>
            </a:xfrm>
            <a:custGeom>
              <a:avLst/>
              <a:gdLst/>
              <a:ahLst/>
              <a:cxnLst/>
              <a:rect l="l" t="t" r="r" b="b"/>
              <a:pathLst>
                <a:path w="4353" h="5905" extrusionOk="0">
                  <a:moveTo>
                    <a:pt x="2614" y="1"/>
                  </a:moveTo>
                  <a:cubicBezTo>
                    <a:pt x="2580" y="1"/>
                    <a:pt x="2542" y="5"/>
                    <a:pt x="2501" y="18"/>
                  </a:cubicBezTo>
                  <a:cubicBezTo>
                    <a:pt x="2294" y="81"/>
                    <a:pt x="2112" y="311"/>
                    <a:pt x="1944" y="724"/>
                  </a:cubicBezTo>
                  <a:cubicBezTo>
                    <a:pt x="1690" y="1342"/>
                    <a:pt x="1820" y="2422"/>
                    <a:pt x="1886" y="2853"/>
                  </a:cubicBezTo>
                  <a:cubicBezTo>
                    <a:pt x="1489" y="3126"/>
                    <a:pt x="565" y="3807"/>
                    <a:pt x="263" y="4392"/>
                  </a:cubicBezTo>
                  <a:cubicBezTo>
                    <a:pt x="52" y="4798"/>
                    <a:pt x="0" y="5076"/>
                    <a:pt x="103" y="5266"/>
                  </a:cubicBezTo>
                  <a:cubicBezTo>
                    <a:pt x="130" y="5319"/>
                    <a:pt x="166" y="5358"/>
                    <a:pt x="204" y="5385"/>
                  </a:cubicBezTo>
                  <a:cubicBezTo>
                    <a:pt x="239" y="5411"/>
                    <a:pt x="277" y="5428"/>
                    <a:pt x="315" y="5438"/>
                  </a:cubicBezTo>
                  <a:cubicBezTo>
                    <a:pt x="341" y="5447"/>
                    <a:pt x="378" y="5454"/>
                    <a:pt x="421" y="5454"/>
                  </a:cubicBezTo>
                  <a:cubicBezTo>
                    <a:pt x="452" y="5454"/>
                    <a:pt x="487" y="5451"/>
                    <a:pt x="524" y="5441"/>
                  </a:cubicBezTo>
                  <a:cubicBezTo>
                    <a:pt x="762" y="5378"/>
                    <a:pt x="1018" y="5109"/>
                    <a:pt x="1306" y="4610"/>
                  </a:cubicBezTo>
                  <a:cubicBezTo>
                    <a:pt x="1472" y="4324"/>
                    <a:pt x="1623" y="4080"/>
                    <a:pt x="1758" y="3880"/>
                  </a:cubicBezTo>
                  <a:lnTo>
                    <a:pt x="1758" y="3880"/>
                  </a:lnTo>
                  <a:cubicBezTo>
                    <a:pt x="1697" y="4093"/>
                    <a:pt x="1617" y="4342"/>
                    <a:pt x="1518" y="4624"/>
                  </a:cubicBezTo>
                  <a:cubicBezTo>
                    <a:pt x="1327" y="5163"/>
                    <a:pt x="1296" y="5513"/>
                    <a:pt x="1419" y="5721"/>
                  </a:cubicBezTo>
                  <a:cubicBezTo>
                    <a:pt x="1449" y="5773"/>
                    <a:pt x="1484" y="5807"/>
                    <a:pt x="1518" y="5832"/>
                  </a:cubicBezTo>
                  <a:cubicBezTo>
                    <a:pt x="1545" y="5854"/>
                    <a:pt x="1572" y="5868"/>
                    <a:pt x="1596" y="5875"/>
                  </a:cubicBezTo>
                  <a:cubicBezTo>
                    <a:pt x="1628" y="5890"/>
                    <a:pt x="1676" y="5904"/>
                    <a:pt x="1735" y="5904"/>
                  </a:cubicBezTo>
                  <a:cubicBezTo>
                    <a:pt x="1770" y="5904"/>
                    <a:pt x="1808" y="5900"/>
                    <a:pt x="1850" y="5887"/>
                  </a:cubicBezTo>
                  <a:cubicBezTo>
                    <a:pt x="2059" y="5822"/>
                    <a:pt x="2240" y="5592"/>
                    <a:pt x="2409" y="5180"/>
                  </a:cubicBezTo>
                  <a:cubicBezTo>
                    <a:pt x="2661" y="4564"/>
                    <a:pt x="2533" y="3484"/>
                    <a:pt x="2467" y="3054"/>
                  </a:cubicBezTo>
                  <a:cubicBezTo>
                    <a:pt x="2863" y="2777"/>
                    <a:pt x="3788" y="2098"/>
                    <a:pt x="4090" y="1513"/>
                  </a:cubicBezTo>
                  <a:cubicBezTo>
                    <a:pt x="4301" y="1105"/>
                    <a:pt x="4352" y="828"/>
                    <a:pt x="4250" y="639"/>
                  </a:cubicBezTo>
                  <a:cubicBezTo>
                    <a:pt x="4197" y="538"/>
                    <a:pt x="4112" y="485"/>
                    <a:pt x="4037" y="465"/>
                  </a:cubicBezTo>
                  <a:cubicBezTo>
                    <a:pt x="4009" y="457"/>
                    <a:pt x="3973" y="450"/>
                    <a:pt x="3929" y="450"/>
                  </a:cubicBezTo>
                  <a:cubicBezTo>
                    <a:pt x="3898" y="450"/>
                    <a:pt x="3863" y="453"/>
                    <a:pt x="3825" y="463"/>
                  </a:cubicBezTo>
                  <a:cubicBezTo>
                    <a:pt x="3586" y="525"/>
                    <a:pt x="3332" y="798"/>
                    <a:pt x="3045" y="1293"/>
                  </a:cubicBezTo>
                  <a:cubicBezTo>
                    <a:pt x="2878" y="1581"/>
                    <a:pt x="2726" y="1825"/>
                    <a:pt x="2593" y="2025"/>
                  </a:cubicBezTo>
                  <a:cubicBezTo>
                    <a:pt x="2654" y="1811"/>
                    <a:pt x="2733" y="1562"/>
                    <a:pt x="2834" y="1281"/>
                  </a:cubicBezTo>
                  <a:cubicBezTo>
                    <a:pt x="3025" y="741"/>
                    <a:pt x="3055" y="392"/>
                    <a:pt x="2931" y="182"/>
                  </a:cubicBezTo>
                  <a:cubicBezTo>
                    <a:pt x="2876" y="89"/>
                    <a:pt x="2806" y="47"/>
                    <a:pt x="2755" y="28"/>
                  </a:cubicBezTo>
                  <a:cubicBezTo>
                    <a:pt x="2722" y="15"/>
                    <a:pt x="2674" y="1"/>
                    <a:pt x="2614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2566062" y="3302752"/>
              <a:ext cx="265661" cy="282328"/>
            </a:xfrm>
            <a:custGeom>
              <a:avLst/>
              <a:gdLst/>
              <a:ahLst/>
              <a:cxnLst/>
              <a:rect l="l" t="t" r="r" b="b"/>
              <a:pathLst>
                <a:path w="5244" h="5573" extrusionOk="0">
                  <a:moveTo>
                    <a:pt x="1287" y="0"/>
                  </a:moveTo>
                  <a:cubicBezTo>
                    <a:pt x="1272" y="0"/>
                    <a:pt x="1256" y="1"/>
                    <a:pt x="1241" y="3"/>
                  </a:cubicBezTo>
                  <a:cubicBezTo>
                    <a:pt x="1128" y="17"/>
                    <a:pt x="1046" y="77"/>
                    <a:pt x="1002" y="138"/>
                  </a:cubicBezTo>
                  <a:cubicBezTo>
                    <a:pt x="970" y="177"/>
                    <a:pt x="932" y="239"/>
                    <a:pt x="922" y="334"/>
                  </a:cubicBezTo>
                  <a:cubicBezTo>
                    <a:pt x="891" y="580"/>
                    <a:pt x="1050" y="916"/>
                    <a:pt x="1403" y="1367"/>
                  </a:cubicBezTo>
                  <a:cubicBezTo>
                    <a:pt x="1608" y="1628"/>
                    <a:pt x="1777" y="1860"/>
                    <a:pt x="1915" y="2058"/>
                  </a:cubicBezTo>
                  <a:cubicBezTo>
                    <a:pt x="1741" y="1921"/>
                    <a:pt x="1538" y="1758"/>
                    <a:pt x="1311" y="1560"/>
                  </a:cubicBezTo>
                  <a:cubicBezTo>
                    <a:pt x="920" y="1217"/>
                    <a:pt x="627" y="1054"/>
                    <a:pt x="398" y="1054"/>
                  </a:cubicBezTo>
                  <a:cubicBezTo>
                    <a:pt x="374" y="1054"/>
                    <a:pt x="351" y="1056"/>
                    <a:pt x="328" y="1060"/>
                  </a:cubicBezTo>
                  <a:cubicBezTo>
                    <a:pt x="222" y="1077"/>
                    <a:pt x="156" y="1128"/>
                    <a:pt x="121" y="1169"/>
                  </a:cubicBezTo>
                  <a:cubicBezTo>
                    <a:pt x="81" y="1206"/>
                    <a:pt x="26" y="1281"/>
                    <a:pt x="17" y="1401"/>
                  </a:cubicBezTo>
                  <a:cubicBezTo>
                    <a:pt x="0" y="1616"/>
                    <a:pt x="147" y="1872"/>
                    <a:pt x="466" y="2179"/>
                  </a:cubicBezTo>
                  <a:cubicBezTo>
                    <a:pt x="516" y="2227"/>
                    <a:pt x="569" y="2271"/>
                    <a:pt x="627" y="2314"/>
                  </a:cubicBezTo>
                  <a:cubicBezTo>
                    <a:pt x="1152" y="2698"/>
                    <a:pt x="2040" y="2933"/>
                    <a:pt x="2420" y="3021"/>
                  </a:cubicBezTo>
                  <a:cubicBezTo>
                    <a:pt x="2530" y="3490"/>
                    <a:pt x="2820" y="4601"/>
                    <a:pt x="3251" y="5098"/>
                  </a:cubicBezTo>
                  <a:cubicBezTo>
                    <a:pt x="3374" y="5241"/>
                    <a:pt x="3490" y="5352"/>
                    <a:pt x="3596" y="5429"/>
                  </a:cubicBezTo>
                  <a:cubicBezTo>
                    <a:pt x="3729" y="5525"/>
                    <a:pt x="3849" y="5573"/>
                    <a:pt x="3962" y="5573"/>
                  </a:cubicBezTo>
                  <a:cubicBezTo>
                    <a:pt x="3977" y="5573"/>
                    <a:pt x="3991" y="5572"/>
                    <a:pt x="4006" y="5570"/>
                  </a:cubicBezTo>
                  <a:cubicBezTo>
                    <a:pt x="4118" y="5557"/>
                    <a:pt x="4200" y="5497"/>
                    <a:pt x="4245" y="5435"/>
                  </a:cubicBezTo>
                  <a:cubicBezTo>
                    <a:pt x="4277" y="5396"/>
                    <a:pt x="4315" y="5335"/>
                    <a:pt x="4327" y="5239"/>
                  </a:cubicBezTo>
                  <a:cubicBezTo>
                    <a:pt x="4356" y="4993"/>
                    <a:pt x="4199" y="4657"/>
                    <a:pt x="3844" y="4207"/>
                  </a:cubicBezTo>
                  <a:cubicBezTo>
                    <a:pt x="3639" y="3946"/>
                    <a:pt x="3470" y="3715"/>
                    <a:pt x="3333" y="3515"/>
                  </a:cubicBezTo>
                  <a:lnTo>
                    <a:pt x="3333" y="3515"/>
                  </a:lnTo>
                  <a:cubicBezTo>
                    <a:pt x="3509" y="3652"/>
                    <a:pt x="3712" y="3816"/>
                    <a:pt x="3936" y="4014"/>
                  </a:cubicBezTo>
                  <a:cubicBezTo>
                    <a:pt x="4325" y="4357"/>
                    <a:pt x="4619" y="4519"/>
                    <a:pt x="4849" y="4519"/>
                  </a:cubicBezTo>
                  <a:cubicBezTo>
                    <a:pt x="4873" y="4519"/>
                    <a:pt x="4896" y="4517"/>
                    <a:pt x="4919" y="4514"/>
                  </a:cubicBezTo>
                  <a:cubicBezTo>
                    <a:pt x="5026" y="4497"/>
                    <a:pt x="5090" y="4446"/>
                    <a:pt x="5125" y="4405"/>
                  </a:cubicBezTo>
                  <a:cubicBezTo>
                    <a:pt x="5166" y="4367"/>
                    <a:pt x="5223" y="4292"/>
                    <a:pt x="5231" y="4173"/>
                  </a:cubicBezTo>
                  <a:cubicBezTo>
                    <a:pt x="5243" y="3957"/>
                    <a:pt x="5098" y="3701"/>
                    <a:pt x="4779" y="3394"/>
                  </a:cubicBezTo>
                  <a:cubicBezTo>
                    <a:pt x="4301" y="2933"/>
                    <a:pt x="3248" y="2652"/>
                    <a:pt x="2825" y="2553"/>
                  </a:cubicBezTo>
                  <a:cubicBezTo>
                    <a:pt x="2716" y="2084"/>
                    <a:pt x="2425" y="973"/>
                    <a:pt x="1994" y="476"/>
                  </a:cubicBezTo>
                  <a:cubicBezTo>
                    <a:pt x="1716" y="154"/>
                    <a:pt x="1489" y="0"/>
                    <a:pt x="1287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2509272" y="3574493"/>
              <a:ext cx="303048" cy="162467"/>
            </a:xfrm>
            <a:custGeom>
              <a:avLst/>
              <a:gdLst/>
              <a:ahLst/>
              <a:cxnLst/>
              <a:rect l="l" t="t" r="r" b="b"/>
              <a:pathLst>
                <a:path w="5982" h="3207" extrusionOk="0">
                  <a:moveTo>
                    <a:pt x="654" y="0"/>
                  </a:moveTo>
                  <a:cubicBezTo>
                    <a:pt x="480" y="0"/>
                    <a:pt x="350" y="40"/>
                    <a:pt x="261" y="121"/>
                  </a:cubicBezTo>
                  <a:cubicBezTo>
                    <a:pt x="176" y="194"/>
                    <a:pt x="143" y="292"/>
                    <a:pt x="142" y="368"/>
                  </a:cubicBezTo>
                  <a:cubicBezTo>
                    <a:pt x="137" y="416"/>
                    <a:pt x="143" y="491"/>
                    <a:pt x="188" y="575"/>
                  </a:cubicBezTo>
                  <a:cubicBezTo>
                    <a:pt x="230" y="653"/>
                    <a:pt x="299" y="727"/>
                    <a:pt x="394" y="797"/>
                  </a:cubicBezTo>
                  <a:cubicBezTo>
                    <a:pt x="565" y="921"/>
                    <a:pt x="826" y="1036"/>
                    <a:pt x="1176" y="1141"/>
                  </a:cubicBezTo>
                  <a:cubicBezTo>
                    <a:pt x="1493" y="1239"/>
                    <a:pt x="1765" y="1329"/>
                    <a:pt x="1990" y="1413"/>
                  </a:cubicBezTo>
                  <a:cubicBezTo>
                    <a:pt x="1768" y="1403"/>
                    <a:pt x="1509" y="1384"/>
                    <a:pt x="1212" y="1351"/>
                  </a:cubicBezTo>
                  <a:cubicBezTo>
                    <a:pt x="1058" y="1335"/>
                    <a:pt x="920" y="1326"/>
                    <a:pt x="797" y="1326"/>
                  </a:cubicBezTo>
                  <a:cubicBezTo>
                    <a:pt x="467" y="1326"/>
                    <a:pt x="248" y="1387"/>
                    <a:pt x="120" y="1512"/>
                  </a:cubicBezTo>
                  <a:cubicBezTo>
                    <a:pt x="43" y="1585"/>
                    <a:pt x="19" y="1665"/>
                    <a:pt x="14" y="1718"/>
                  </a:cubicBezTo>
                  <a:cubicBezTo>
                    <a:pt x="2" y="1773"/>
                    <a:pt x="0" y="1865"/>
                    <a:pt x="60" y="1967"/>
                  </a:cubicBezTo>
                  <a:cubicBezTo>
                    <a:pt x="92" y="2024"/>
                    <a:pt x="138" y="2073"/>
                    <a:pt x="201" y="2119"/>
                  </a:cubicBezTo>
                  <a:cubicBezTo>
                    <a:pt x="343" y="2223"/>
                    <a:pt x="568" y="2300"/>
                    <a:pt x="876" y="2348"/>
                  </a:cubicBezTo>
                  <a:cubicBezTo>
                    <a:pt x="952" y="2360"/>
                    <a:pt x="1034" y="2365"/>
                    <a:pt x="1119" y="2365"/>
                  </a:cubicBezTo>
                  <a:cubicBezTo>
                    <a:pt x="1764" y="2365"/>
                    <a:pt x="2600" y="2054"/>
                    <a:pt x="2958" y="1909"/>
                  </a:cubicBezTo>
                  <a:cubicBezTo>
                    <a:pt x="3123" y="2060"/>
                    <a:pt x="3403" y="2300"/>
                    <a:pt x="3719" y="2531"/>
                  </a:cubicBezTo>
                  <a:cubicBezTo>
                    <a:pt x="4082" y="2795"/>
                    <a:pt x="4492" y="3048"/>
                    <a:pt x="4833" y="3133"/>
                  </a:cubicBezTo>
                  <a:cubicBezTo>
                    <a:pt x="5028" y="3182"/>
                    <a:pt x="5191" y="3206"/>
                    <a:pt x="5327" y="3206"/>
                  </a:cubicBezTo>
                  <a:cubicBezTo>
                    <a:pt x="5502" y="3206"/>
                    <a:pt x="5631" y="3166"/>
                    <a:pt x="5721" y="3085"/>
                  </a:cubicBezTo>
                  <a:cubicBezTo>
                    <a:pt x="5806" y="3010"/>
                    <a:pt x="5835" y="2915"/>
                    <a:pt x="5837" y="2838"/>
                  </a:cubicBezTo>
                  <a:cubicBezTo>
                    <a:pt x="5842" y="2788"/>
                    <a:pt x="5835" y="2713"/>
                    <a:pt x="5791" y="2631"/>
                  </a:cubicBezTo>
                  <a:cubicBezTo>
                    <a:pt x="5673" y="2413"/>
                    <a:pt x="5349" y="2229"/>
                    <a:pt x="4803" y="2063"/>
                  </a:cubicBezTo>
                  <a:cubicBezTo>
                    <a:pt x="4485" y="1967"/>
                    <a:pt x="4214" y="1875"/>
                    <a:pt x="3988" y="1793"/>
                  </a:cubicBezTo>
                  <a:lnTo>
                    <a:pt x="3988" y="1793"/>
                  </a:lnTo>
                  <a:cubicBezTo>
                    <a:pt x="4210" y="1804"/>
                    <a:pt x="4470" y="1822"/>
                    <a:pt x="4768" y="1855"/>
                  </a:cubicBezTo>
                  <a:cubicBezTo>
                    <a:pt x="4923" y="1872"/>
                    <a:pt x="5061" y="1880"/>
                    <a:pt x="5184" y="1880"/>
                  </a:cubicBezTo>
                  <a:cubicBezTo>
                    <a:pt x="5514" y="1880"/>
                    <a:pt x="5734" y="1819"/>
                    <a:pt x="5861" y="1696"/>
                  </a:cubicBezTo>
                  <a:cubicBezTo>
                    <a:pt x="5937" y="1623"/>
                    <a:pt x="5961" y="1543"/>
                    <a:pt x="5970" y="1490"/>
                  </a:cubicBezTo>
                  <a:cubicBezTo>
                    <a:pt x="5980" y="1433"/>
                    <a:pt x="5982" y="1343"/>
                    <a:pt x="5922" y="1240"/>
                  </a:cubicBezTo>
                  <a:cubicBezTo>
                    <a:pt x="5811" y="1051"/>
                    <a:pt x="5543" y="926"/>
                    <a:pt x="5106" y="858"/>
                  </a:cubicBezTo>
                  <a:cubicBezTo>
                    <a:pt x="5029" y="846"/>
                    <a:pt x="4947" y="841"/>
                    <a:pt x="4861" y="841"/>
                  </a:cubicBezTo>
                  <a:cubicBezTo>
                    <a:pt x="4216" y="841"/>
                    <a:pt x="3379" y="1150"/>
                    <a:pt x="3021" y="1295"/>
                  </a:cubicBezTo>
                  <a:cubicBezTo>
                    <a:pt x="2662" y="974"/>
                    <a:pt x="1787" y="234"/>
                    <a:pt x="1149" y="73"/>
                  </a:cubicBezTo>
                  <a:cubicBezTo>
                    <a:pt x="954" y="25"/>
                    <a:pt x="790" y="0"/>
                    <a:pt x="654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2347413" y="3453415"/>
              <a:ext cx="315764" cy="144330"/>
            </a:xfrm>
            <a:custGeom>
              <a:avLst/>
              <a:gdLst/>
              <a:ahLst/>
              <a:cxnLst/>
              <a:rect l="l" t="t" r="r" b="b"/>
              <a:pathLst>
                <a:path w="6233" h="2849" extrusionOk="0">
                  <a:moveTo>
                    <a:pt x="5285" y="1"/>
                  </a:moveTo>
                  <a:cubicBezTo>
                    <a:pt x="5168" y="1"/>
                    <a:pt x="5033" y="14"/>
                    <a:pt x="4880" y="41"/>
                  </a:cubicBezTo>
                  <a:cubicBezTo>
                    <a:pt x="4222" y="156"/>
                    <a:pt x="3374" y="838"/>
                    <a:pt x="3047" y="1123"/>
                  </a:cubicBezTo>
                  <a:cubicBezTo>
                    <a:pt x="2628" y="945"/>
                    <a:pt x="1655" y="561"/>
                    <a:pt x="996" y="561"/>
                  </a:cubicBezTo>
                  <a:cubicBezTo>
                    <a:pt x="957" y="561"/>
                    <a:pt x="918" y="562"/>
                    <a:pt x="881" y="565"/>
                  </a:cubicBezTo>
                  <a:cubicBezTo>
                    <a:pt x="425" y="601"/>
                    <a:pt x="162" y="707"/>
                    <a:pt x="55" y="895"/>
                  </a:cubicBezTo>
                  <a:cubicBezTo>
                    <a:pt x="0" y="994"/>
                    <a:pt x="0" y="1094"/>
                    <a:pt x="24" y="1168"/>
                  </a:cubicBezTo>
                  <a:cubicBezTo>
                    <a:pt x="34" y="1217"/>
                    <a:pt x="63" y="1284"/>
                    <a:pt x="135" y="1350"/>
                  </a:cubicBezTo>
                  <a:cubicBezTo>
                    <a:pt x="149" y="1362"/>
                    <a:pt x="164" y="1376"/>
                    <a:pt x="181" y="1388"/>
                  </a:cubicBezTo>
                  <a:cubicBezTo>
                    <a:pt x="354" y="1514"/>
                    <a:pt x="650" y="1575"/>
                    <a:pt x="1084" y="1575"/>
                  </a:cubicBezTo>
                  <a:cubicBezTo>
                    <a:pt x="1138" y="1575"/>
                    <a:pt x="1195" y="1574"/>
                    <a:pt x="1253" y="1572"/>
                  </a:cubicBezTo>
                  <a:cubicBezTo>
                    <a:pt x="1440" y="1565"/>
                    <a:pt x="1614" y="1563"/>
                    <a:pt x="1774" y="1563"/>
                  </a:cubicBezTo>
                  <a:cubicBezTo>
                    <a:pt x="1894" y="1563"/>
                    <a:pt x="2007" y="1564"/>
                    <a:pt x="2111" y="1567"/>
                  </a:cubicBezTo>
                  <a:cubicBezTo>
                    <a:pt x="1898" y="1629"/>
                    <a:pt x="1647" y="1693"/>
                    <a:pt x="1355" y="1760"/>
                  </a:cubicBezTo>
                  <a:cubicBezTo>
                    <a:pt x="794" y="1883"/>
                    <a:pt x="482" y="2043"/>
                    <a:pt x="371" y="2258"/>
                  </a:cubicBezTo>
                  <a:cubicBezTo>
                    <a:pt x="323" y="2354"/>
                    <a:pt x="324" y="2438"/>
                    <a:pt x="335" y="2489"/>
                  </a:cubicBezTo>
                  <a:cubicBezTo>
                    <a:pt x="343" y="2545"/>
                    <a:pt x="369" y="2632"/>
                    <a:pt x="461" y="2711"/>
                  </a:cubicBezTo>
                  <a:cubicBezTo>
                    <a:pt x="470" y="2719"/>
                    <a:pt x="480" y="2726"/>
                    <a:pt x="488" y="2733"/>
                  </a:cubicBezTo>
                  <a:cubicBezTo>
                    <a:pt x="595" y="2810"/>
                    <a:pt x="747" y="2848"/>
                    <a:pt x="949" y="2848"/>
                  </a:cubicBezTo>
                  <a:cubicBezTo>
                    <a:pt x="1067" y="2848"/>
                    <a:pt x="1202" y="2835"/>
                    <a:pt x="1355" y="2810"/>
                  </a:cubicBezTo>
                  <a:cubicBezTo>
                    <a:pt x="2012" y="2695"/>
                    <a:pt x="2859" y="2013"/>
                    <a:pt x="3187" y="1728"/>
                  </a:cubicBezTo>
                  <a:cubicBezTo>
                    <a:pt x="3602" y="1907"/>
                    <a:pt x="4571" y="2290"/>
                    <a:pt x="5230" y="2290"/>
                  </a:cubicBezTo>
                  <a:cubicBezTo>
                    <a:pt x="5272" y="2290"/>
                    <a:pt x="5313" y="2289"/>
                    <a:pt x="5352" y="2286"/>
                  </a:cubicBezTo>
                  <a:cubicBezTo>
                    <a:pt x="5810" y="2250"/>
                    <a:pt x="6071" y="2144"/>
                    <a:pt x="6178" y="1956"/>
                  </a:cubicBezTo>
                  <a:cubicBezTo>
                    <a:pt x="6233" y="1857"/>
                    <a:pt x="6233" y="1757"/>
                    <a:pt x="6211" y="1683"/>
                  </a:cubicBezTo>
                  <a:cubicBezTo>
                    <a:pt x="6197" y="1634"/>
                    <a:pt x="6170" y="1567"/>
                    <a:pt x="6100" y="1501"/>
                  </a:cubicBezTo>
                  <a:cubicBezTo>
                    <a:pt x="5939" y="1352"/>
                    <a:pt x="5625" y="1276"/>
                    <a:pt x="5148" y="1276"/>
                  </a:cubicBezTo>
                  <a:cubicBezTo>
                    <a:pt x="5094" y="1276"/>
                    <a:pt x="5039" y="1277"/>
                    <a:pt x="4982" y="1279"/>
                  </a:cubicBezTo>
                  <a:cubicBezTo>
                    <a:pt x="4793" y="1286"/>
                    <a:pt x="4619" y="1288"/>
                    <a:pt x="4459" y="1288"/>
                  </a:cubicBezTo>
                  <a:cubicBezTo>
                    <a:pt x="4339" y="1288"/>
                    <a:pt x="4226" y="1287"/>
                    <a:pt x="4122" y="1284"/>
                  </a:cubicBezTo>
                  <a:cubicBezTo>
                    <a:pt x="4335" y="1222"/>
                    <a:pt x="4586" y="1158"/>
                    <a:pt x="4880" y="1091"/>
                  </a:cubicBezTo>
                  <a:cubicBezTo>
                    <a:pt x="5439" y="968"/>
                    <a:pt x="5752" y="808"/>
                    <a:pt x="5863" y="593"/>
                  </a:cubicBezTo>
                  <a:cubicBezTo>
                    <a:pt x="5912" y="497"/>
                    <a:pt x="5909" y="413"/>
                    <a:pt x="5898" y="362"/>
                  </a:cubicBezTo>
                  <a:cubicBezTo>
                    <a:pt x="5890" y="306"/>
                    <a:pt x="5864" y="219"/>
                    <a:pt x="5772" y="140"/>
                  </a:cubicBezTo>
                  <a:cubicBezTo>
                    <a:pt x="5663" y="47"/>
                    <a:pt x="5504" y="1"/>
                    <a:pt x="528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2715205" y="3084458"/>
              <a:ext cx="133894" cy="302997"/>
            </a:xfrm>
            <a:custGeom>
              <a:avLst/>
              <a:gdLst/>
              <a:ahLst/>
              <a:cxnLst/>
              <a:rect l="l" t="t" r="r" b="b"/>
              <a:pathLst>
                <a:path w="2643" h="5981" extrusionOk="0">
                  <a:moveTo>
                    <a:pt x="2205" y="1"/>
                  </a:moveTo>
                  <a:cubicBezTo>
                    <a:pt x="2192" y="1"/>
                    <a:pt x="2179" y="2"/>
                    <a:pt x="2168" y="3"/>
                  </a:cubicBezTo>
                  <a:cubicBezTo>
                    <a:pt x="2118" y="6"/>
                    <a:pt x="2045" y="20"/>
                    <a:pt x="1968" y="76"/>
                  </a:cubicBezTo>
                  <a:cubicBezTo>
                    <a:pt x="1768" y="221"/>
                    <a:pt x="1627" y="564"/>
                    <a:pt x="1538" y="1133"/>
                  </a:cubicBezTo>
                  <a:cubicBezTo>
                    <a:pt x="1487" y="1459"/>
                    <a:pt x="1430" y="1740"/>
                    <a:pt x="1378" y="1977"/>
                  </a:cubicBezTo>
                  <a:cubicBezTo>
                    <a:pt x="1359" y="1756"/>
                    <a:pt x="1343" y="1495"/>
                    <a:pt x="1335" y="1196"/>
                  </a:cubicBezTo>
                  <a:cubicBezTo>
                    <a:pt x="1320" y="622"/>
                    <a:pt x="1224" y="285"/>
                    <a:pt x="1033" y="134"/>
                  </a:cubicBezTo>
                  <a:cubicBezTo>
                    <a:pt x="942" y="61"/>
                    <a:pt x="866" y="54"/>
                    <a:pt x="813" y="54"/>
                  </a:cubicBezTo>
                  <a:cubicBezTo>
                    <a:pt x="809" y="54"/>
                    <a:pt x="805" y="54"/>
                    <a:pt x="800" y="54"/>
                  </a:cubicBezTo>
                  <a:cubicBezTo>
                    <a:pt x="744" y="54"/>
                    <a:pt x="659" y="66"/>
                    <a:pt x="572" y="136"/>
                  </a:cubicBezTo>
                  <a:cubicBezTo>
                    <a:pt x="401" y="271"/>
                    <a:pt x="313" y="549"/>
                    <a:pt x="302" y="996"/>
                  </a:cubicBezTo>
                  <a:cubicBezTo>
                    <a:pt x="289" y="1663"/>
                    <a:pt x="797" y="2623"/>
                    <a:pt x="1012" y="3001"/>
                  </a:cubicBezTo>
                  <a:cubicBezTo>
                    <a:pt x="743" y="3399"/>
                    <a:pt x="123" y="4367"/>
                    <a:pt x="50" y="5020"/>
                  </a:cubicBezTo>
                  <a:cubicBezTo>
                    <a:pt x="0" y="5476"/>
                    <a:pt x="53" y="5754"/>
                    <a:pt x="217" y="5896"/>
                  </a:cubicBezTo>
                  <a:cubicBezTo>
                    <a:pt x="226" y="5903"/>
                    <a:pt x="232" y="5908"/>
                    <a:pt x="241" y="5913"/>
                  </a:cubicBezTo>
                  <a:cubicBezTo>
                    <a:pt x="310" y="5965"/>
                    <a:pt x="385" y="5981"/>
                    <a:pt x="450" y="5981"/>
                  </a:cubicBezTo>
                  <a:cubicBezTo>
                    <a:pt x="460" y="5981"/>
                    <a:pt x="470" y="5980"/>
                    <a:pt x="480" y="5980"/>
                  </a:cubicBezTo>
                  <a:cubicBezTo>
                    <a:pt x="529" y="5976"/>
                    <a:pt x="601" y="5963"/>
                    <a:pt x="678" y="5906"/>
                  </a:cubicBezTo>
                  <a:cubicBezTo>
                    <a:pt x="877" y="5761"/>
                    <a:pt x="1019" y="5416"/>
                    <a:pt x="1110" y="4850"/>
                  </a:cubicBezTo>
                  <a:cubicBezTo>
                    <a:pt x="1159" y="4524"/>
                    <a:pt x="1215" y="4242"/>
                    <a:pt x="1268" y="4005"/>
                  </a:cubicBezTo>
                  <a:cubicBezTo>
                    <a:pt x="1287" y="4227"/>
                    <a:pt x="1302" y="4488"/>
                    <a:pt x="1311" y="4787"/>
                  </a:cubicBezTo>
                  <a:cubicBezTo>
                    <a:pt x="1326" y="5360"/>
                    <a:pt x="1422" y="5698"/>
                    <a:pt x="1615" y="5848"/>
                  </a:cubicBezTo>
                  <a:cubicBezTo>
                    <a:pt x="1618" y="5852"/>
                    <a:pt x="1623" y="5855"/>
                    <a:pt x="1625" y="5857"/>
                  </a:cubicBezTo>
                  <a:cubicBezTo>
                    <a:pt x="1707" y="5916"/>
                    <a:pt x="1782" y="5928"/>
                    <a:pt x="1835" y="5928"/>
                  </a:cubicBezTo>
                  <a:cubicBezTo>
                    <a:pt x="1839" y="5928"/>
                    <a:pt x="1843" y="5929"/>
                    <a:pt x="1847" y="5929"/>
                  </a:cubicBezTo>
                  <a:cubicBezTo>
                    <a:pt x="1902" y="5929"/>
                    <a:pt x="1988" y="5916"/>
                    <a:pt x="2076" y="5846"/>
                  </a:cubicBezTo>
                  <a:cubicBezTo>
                    <a:pt x="2246" y="5712"/>
                    <a:pt x="2333" y="5433"/>
                    <a:pt x="2344" y="4986"/>
                  </a:cubicBezTo>
                  <a:cubicBezTo>
                    <a:pt x="2357" y="4319"/>
                    <a:pt x="1849" y="3360"/>
                    <a:pt x="1634" y="2981"/>
                  </a:cubicBezTo>
                  <a:cubicBezTo>
                    <a:pt x="1905" y="2583"/>
                    <a:pt x="2523" y="1616"/>
                    <a:pt x="2596" y="962"/>
                  </a:cubicBezTo>
                  <a:cubicBezTo>
                    <a:pt x="2642" y="505"/>
                    <a:pt x="2591" y="225"/>
                    <a:pt x="2427" y="87"/>
                  </a:cubicBezTo>
                  <a:cubicBezTo>
                    <a:pt x="2355" y="22"/>
                    <a:pt x="2273" y="1"/>
                    <a:pt x="220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40"/>
          <p:cNvGrpSpPr/>
          <p:nvPr/>
        </p:nvGrpSpPr>
        <p:grpSpPr>
          <a:xfrm>
            <a:off x="2203124" y="3393918"/>
            <a:ext cx="1392597" cy="1285799"/>
            <a:chOff x="598274" y="3075724"/>
            <a:chExt cx="1943882" cy="1794806"/>
          </a:xfrm>
        </p:grpSpPr>
        <p:sp>
          <p:nvSpPr>
            <p:cNvPr id="430" name="Google Shape;430;p40"/>
            <p:cNvSpPr/>
            <p:nvPr/>
          </p:nvSpPr>
          <p:spPr>
            <a:xfrm>
              <a:off x="598274" y="3075724"/>
              <a:ext cx="1943882" cy="1794806"/>
            </a:xfrm>
            <a:custGeom>
              <a:avLst/>
              <a:gdLst/>
              <a:ahLst/>
              <a:cxnLst/>
              <a:rect l="l" t="t" r="r" b="b"/>
              <a:pathLst>
                <a:path w="38571" h="35613" extrusionOk="0">
                  <a:moveTo>
                    <a:pt x="19424" y="1"/>
                  </a:moveTo>
                  <a:cubicBezTo>
                    <a:pt x="13422" y="1"/>
                    <a:pt x="7392" y="2762"/>
                    <a:pt x="4440" y="8101"/>
                  </a:cubicBezTo>
                  <a:cubicBezTo>
                    <a:pt x="1" y="16124"/>
                    <a:pt x="839" y="27147"/>
                    <a:pt x="9575" y="32984"/>
                  </a:cubicBezTo>
                  <a:cubicBezTo>
                    <a:pt x="12293" y="34800"/>
                    <a:pt x="15342" y="35613"/>
                    <a:pt x="18377" y="35613"/>
                  </a:cubicBezTo>
                  <a:cubicBezTo>
                    <a:pt x="24782" y="35613"/>
                    <a:pt x="31120" y="31993"/>
                    <a:pt x="34132" y="26547"/>
                  </a:cubicBezTo>
                  <a:cubicBezTo>
                    <a:pt x="38571" y="18524"/>
                    <a:pt x="36910" y="6941"/>
                    <a:pt x="28072" y="2123"/>
                  </a:cubicBezTo>
                  <a:cubicBezTo>
                    <a:pt x="25460" y="700"/>
                    <a:pt x="22445" y="1"/>
                    <a:pt x="19424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796643" y="3289414"/>
              <a:ext cx="1438798" cy="1359120"/>
            </a:xfrm>
            <a:custGeom>
              <a:avLst/>
              <a:gdLst/>
              <a:ahLst/>
              <a:cxnLst/>
              <a:rect l="l" t="t" r="r" b="b"/>
              <a:pathLst>
                <a:path w="28549" h="26968" extrusionOk="0">
                  <a:moveTo>
                    <a:pt x="14858" y="277"/>
                  </a:moveTo>
                  <a:cubicBezTo>
                    <a:pt x="16754" y="277"/>
                    <a:pt x="18644" y="640"/>
                    <a:pt x="20342" y="1327"/>
                  </a:cubicBezTo>
                  <a:cubicBezTo>
                    <a:pt x="19564" y="1133"/>
                    <a:pt x="18738" y="1035"/>
                    <a:pt x="17884" y="1035"/>
                  </a:cubicBezTo>
                  <a:cubicBezTo>
                    <a:pt x="16986" y="1035"/>
                    <a:pt x="16057" y="1143"/>
                    <a:pt x="15118" y="1363"/>
                  </a:cubicBezTo>
                  <a:cubicBezTo>
                    <a:pt x="11960" y="2105"/>
                    <a:pt x="9151" y="3979"/>
                    <a:pt x="7206" y="6641"/>
                  </a:cubicBezTo>
                  <a:cubicBezTo>
                    <a:pt x="3797" y="11297"/>
                    <a:pt x="2156" y="17992"/>
                    <a:pt x="4965" y="22465"/>
                  </a:cubicBezTo>
                  <a:cubicBezTo>
                    <a:pt x="430" y="17194"/>
                    <a:pt x="1386" y="9739"/>
                    <a:pt x="4888" y="4947"/>
                  </a:cubicBezTo>
                  <a:cubicBezTo>
                    <a:pt x="7240" y="1731"/>
                    <a:pt x="11061" y="277"/>
                    <a:pt x="14858" y="277"/>
                  </a:cubicBezTo>
                  <a:close/>
                  <a:moveTo>
                    <a:pt x="17983" y="1263"/>
                  </a:moveTo>
                  <a:cubicBezTo>
                    <a:pt x="19280" y="1263"/>
                    <a:pt x="20548" y="1508"/>
                    <a:pt x="21712" y="2044"/>
                  </a:cubicBezTo>
                  <a:cubicBezTo>
                    <a:pt x="21274" y="1929"/>
                    <a:pt x="20806" y="1873"/>
                    <a:pt x="20315" y="1873"/>
                  </a:cubicBezTo>
                  <a:cubicBezTo>
                    <a:pt x="16993" y="1873"/>
                    <a:pt x="12650" y="4442"/>
                    <a:pt x="9643" y="8550"/>
                  </a:cubicBezTo>
                  <a:cubicBezTo>
                    <a:pt x="7549" y="11413"/>
                    <a:pt x="6038" y="14555"/>
                    <a:pt x="5388" y="17395"/>
                  </a:cubicBezTo>
                  <a:cubicBezTo>
                    <a:pt x="4893" y="19554"/>
                    <a:pt x="4931" y="21380"/>
                    <a:pt x="5484" y="22788"/>
                  </a:cubicBezTo>
                  <a:cubicBezTo>
                    <a:pt x="2309" y="18421"/>
                    <a:pt x="3932" y="11534"/>
                    <a:pt x="7405" y="6787"/>
                  </a:cubicBezTo>
                  <a:cubicBezTo>
                    <a:pt x="9772" y="3552"/>
                    <a:pt x="14014" y="1263"/>
                    <a:pt x="17983" y="1263"/>
                  </a:cubicBezTo>
                  <a:close/>
                  <a:moveTo>
                    <a:pt x="20348" y="2117"/>
                  </a:moveTo>
                  <a:cubicBezTo>
                    <a:pt x="21011" y="2117"/>
                    <a:pt x="21634" y="2228"/>
                    <a:pt x="22198" y="2465"/>
                  </a:cubicBezTo>
                  <a:cubicBezTo>
                    <a:pt x="22197" y="2465"/>
                    <a:pt x="22196" y="2465"/>
                    <a:pt x="22195" y="2465"/>
                  </a:cubicBezTo>
                  <a:cubicBezTo>
                    <a:pt x="19864" y="2465"/>
                    <a:pt x="15597" y="5768"/>
                    <a:pt x="12198" y="10418"/>
                  </a:cubicBezTo>
                  <a:cubicBezTo>
                    <a:pt x="8597" y="15340"/>
                    <a:pt x="5687" y="21225"/>
                    <a:pt x="6422" y="23872"/>
                  </a:cubicBezTo>
                  <a:cubicBezTo>
                    <a:pt x="6363" y="23814"/>
                    <a:pt x="6305" y="23756"/>
                    <a:pt x="6246" y="23696"/>
                  </a:cubicBezTo>
                  <a:cubicBezTo>
                    <a:pt x="3890" y="20359"/>
                    <a:pt x="6228" y="13639"/>
                    <a:pt x="9842" y="8696"/>
                  </a:cubicBezTo>
                  <a:cubicBezTo>
                    <a:pt x="12517" y="5038"/>
                    <a:pt x="16945" y="2117"/>
                    <a:pt x="20348" y="2117"/>
                  </a:cubicBezTo>
                  <a:close/>
                  <a:moveTo>
                    <a:pt x="22205" y="2718"/>
                  </a:moveTo>
                  <a:cubicBezTo>
                    <a:pt x="22457" y="2718"/>
                    <a:pt x="22679" y="2760"/>
                    <a:pt x="22866" y="2848"/>
                  </a:cubicBezTo>
                  <a:cubicBezTo>
                    <a:pt x="21470" y="3431"/>
                    <a:pt x="17693" y="7804"/>
                    <a:pt x="14531" y="12125"/>
                  </a:cubicBezTo>
                  <a:cubicBezTo>
                    <a:pt x="10870" y="17125"/>
                    <a:pt x="7313" y="22681"/>
                    <a:pt x="7028" y="24397"/>
                  </a:cubicBezTo>
                  <a:cubicBezTo>
                    <a:pt x="6963" y="24350"/>
                    <a:pt x="6902" y="24298"/>
                    <a:pt x="6840" y="24247"/>
                  </a:cubicBezTo>
                  <a:cubicBezTo>
                    <a:pt x="5564" y="22037"/>
                    <a:pt x="8685" y="15639"/>
                    <a:pt x="12397" y="10565"/>
                  </a:cubicBezTo>
                  <a:cubicBezTo>
                    <a:pt x="15996" y="5644"/>
                    <a:pt x="20125" y="2718"/>
                    <a:pt x="22205" y="2718"/>
                  </a:cubicBezTo>
                  <a:close/>
                  <a:moveTo>
                    <a:pt x="23081" y="3010"/>
                  </a:moveTo>
                  <a:cubicBezTo>
                    <a:pt x="23098" y="3010"/>
                    <a:pt x="23112" y="3012"/>
                    <a:pt x="23125" y="3017"/>
                  </a:cubicBezTo>
                  <a:cubicBezTo>
                    <a:pt x="23139" y="3027"/>
                    <a:pt x="23151" y="3037"/>
                    <a:pt x="23163" y="3051"/>
                  </a:cubicBezTo>
                  <a:cubicBezTo>
                    <a:pt x="23164" y="3059"/>
                    <a:pt x="23168" y="3068"/>
                    <a:pt x="23168" y="3078"/>
                  </a:cubicBezTo>
                  <a:cubicBezTo>
                    <a:pt x="23335" y="3972"/>
                    <a:pt x="20074" y="9377"/>
                    <a:pt x="16048" y="14881"/>
                  </a:cubicBezTo>
                  <a:cubicBezTo>
                    <a:pt x="12075" y="20313"/>
                    <a:pt x="8402" y="24339"/>
                    <a:pt x="7441" y="24694"/>
                  </a:cubicBezTo>
                  <a:cubicBezTo>
                    <a:pt x="7378" y="24652"/>
                    <a:pt x="7313" y="24607"/>
                    <a:pt x="7252" y="24563"/>
                  </a:cubicBezTo>
                  <a:cubicBezTo>
                    <a:pt x="7259" y="23384"/>
                    <a:pt x="10453" y="18114"/>
                    <a:pt x="14728" y="12268"/>
                  </a:cubicBezTo>
                  <a:cubicBezTo>
                    <a:pt x="18945" y="6505"/>
                    <a:pt x="22423" y="3010"/>
                    <a:pt x="23081" y="3010"/>
                  </a:cubicBezTo>
                  <a:close/>
                  <a:moveTo>
                    <a:pt x="23393" y="3366"/>
                  </a:moveTo>
                  <a:cubicBezTo>
                    <a:pt x="23475" y="3527"/>
                    <a:pt x="23535" y="3716"/>
                    <a:pt x="23572" y="3931"/>
                  </a:cubicBezTo>
                  <a:cubicBezTo>
                    <a:pt x="23958" y="6254"/>
                    <a:pt x="21646" y="11483"/>
                    <a:pt x="18077" y="16364"/>
                  </a:cubicBezTo>
                  <a:cubicBezTo>
                    <a:pt x="14631" y="21075"/>
                    <a:pt x="10197" y="24805"/>
                    <a:pt x="7986" y="24856"/>
                  </a:cubicBezTo>
                  <a:cubicBezTo>
                    <a:pt x="7967" y="24857"/>
                    <a:pt x="7948" y="24857"/>
                    <a:pt x="7929" y="24857"/>
                  </a:cubicBezTo>
                  <a:cubicBezTo>
                    <a:pt x="7838" y="24857"/>
                    <a:pt x="7754" y="24850"/>
                    <a:pt x="7672" y="24838"/>
                  </a:cubicBezTo>
                  <a:cubicBezTo>
                    <a:pt x="9146" y="24017"/>
                    <a:pt x="13044" y="19409"/>
                    <a:pt x="16247" y="15030"/>
                  </a:cubicBezTo>
                  <a:cubicBezTo>
                    <a:pt x="19649" y="10379"/>
                    <a:pt x="23053" y="5022"/>
                    <a:pt x="23393" y="3366"/>
                  </a:cubicBezTo>
                  <a:close/>
                  <a:moveTo>
                    <a:pt x="23779" y="3723"/>
                  </a:moveTo>
                  <a:cubicBezTo>
                    <a:pt x="24161" y="4264"/>
                    <a:pt x="24419" y="4940"/>
                    <a:pt x="24547" y="5742"/>
                  </a:cubicBezTo>
                  <a:cubicBezTo>
                    <a:pt x="25069" y="8981"/>
                    <a:pt x="23393" y="13927"/>
                    <a:pt x="20376" y="18052"/>
                  </a:cubicBezTo>
                  <a:cubicBezTo>
                    <a:pt x="17456" y="22044"/>
                    <a:pt x="13136" y="25008"/>
                    <a:pt x="9870" y="25263"/>
                  </a:cubicBezTo>
                  <a:cubicBezTo>
                    <a:pt x="9717" y="25274"/>
                    <a:pt x="9568" y="25280"/>
                    <a:pt x="9422" y="25280"/>
                  </a:cubicBezTo>
                  <a:cubicBezTo>
                    <a:pt x="8954" y="25280"/>
                    <a:pt x="8522" y="25220"/>
                    <a:pt x="8129" y="25099"/>
                  </a:cubicBezTo>
                  <a:cubicBezTo>
                    <a:pt x="10452" y="24897"/>
                    <a:pt x="14860" y="21179"/>
                    <a:pt x="18273" y="16511"/>
                  </a:cubicBezTo>
                  <a:cubicBezTo>
                    <a:pt x="21878" y="11581"/>
                    <a:pt x="24207" y="6276"/>
                    <a:pt x="23813" y="3894"/>
                  </a:cubicBezTo>
                  <a:cubicBezTo>
                    <a:pt x="23803" y="3832"/>
                    <a:pt x="23791" y="3778"/>
                    <a:pt x="23779" y="3723"/>
                  </a:cubicBezTo>
                  <a:close/>
                  <a:moveTo>
                    <a:pt x="24127" y="3795"/>
                  </a:moveTo>
                  <a:lnTo>
                    <a:pt x="24127" y="3795"/>
                  </a:lnTo>
                  <a:cubicBezTo>
                    <a:pt x="25142" y="4918"/>
                    <a:pt x="25810" y="6379"/>
                    <a:pt x="26084" y="8097"/>
                  </a:cubicBezTo>
                  <a:cubicBezTo>
                    <a:pt x="26666" y="11755"/>
                    <a:pt x="25433" y="16212"/>
                    <a:pt x="22857" y="19733"/>
                  </a:cubicBezTo>
                  <a:cubicBezTo>
                    <a:pt x="20410" y="23080"/>
                    <a:pt x="16433" y="25483"/>
                    <a:pt x="12727" y="25853"/>
                  </a:cubicBezTo>
                  <a:cubicBezTo>
                    <a:pt x="12382" y="25888"/>
                    <a:pt x="12043" y="25905"/>
                    <a:pt x="11712" y="25905"/>
                  </a:cubicBezTo>
                  <a:cubicBezTo>
                    <a:pt x="10801" y="25905"/>
                    <a:pt x="9944" y="25775"/>
                    <a:pt x="9155" y="25519"/>
                  </a:cubicBezTo>
                  <a:lnTo>
                    <a:pt x="9155" y="25519"/>
                  </a:lnTo>
                  <a:cubicBezTo>
                    <a:pt x="9243" y="25523"/>
                    <a:pt x="9332" y="25525"/>
                    <a:pt x="9422" y="25525"/>
                  </a:cubicBezTo>
                  <a:cubicBezTo>
                    <a:pt x="9574" y="25525"/>
                    <a:pt x="9730" y="25519"/>
                    <a:pt x="9890" y="25505"/>
                  </a:cubicBezTo>
                  <a:cubicBezTo>
                    <a:pt x="13225" y="25247"/>
                    <a:pt x="17620" y="22242"/>
                    <a:pt x="20579" y="18195"/>
                  </a:cubicBezTo>
                  <a:cubicBezTo>
                    <a:pt x="23632" y="14019"/>
                    <a:pt x="25325" y="9000"/>
                    <a:pt x="24794" y="5703"/>
                  </a:cubicBezTo>
                  <a:cubicBezTo>
                    <a:pt x="24675" y="4964"/>
                    <a:pt x="24451" y="4326"/>
                    <a:pt x="24127" y="3795"/>
                  </a:cubicBezTo>
                  <a:close/>
                  <a:moveTo>
                    <a:pt x="25270" y="4969"/>
                  </a:moveTo>
                  <a:cubicBezTo>
                    <a:pt x="26535" y="6566"/>
                    <a:pt x="27366" y="8490"/>
                    <a:pt x="27711" y="10662"/>
                  </a:cubicBezTo>
                  <a:cubicBezTo>
                    <a:pt x="28295" y="14366"/>
                    <a:pt x="27329" y="18378"/>
                    <a:pt x="25124" y="21392"/>
                  </a:cubicBezTo>
                  <a:cubicBezTo>
                    <a:pt x="23031" y="24254"/>
                    <a:pt x="19531" y="26217"/>
                    <a:pt x="15761" y="26640"/>
                  </a:cubicBezTo>
                  <a:cubicBezTo>
                    <a:pt x="15246" y="26698"/>
                    <a:pt x="14735" y="26727"/>
                    <a:pt x="14230" y="26727"/>
                  </a:cubicBezTo>
                  <a:cubicBezTo>
                    <a:pt x="12733" y="26727"/>
                    <a:pt x="11290" y="26474"/>
                    <a:pt x="9950" y="25981"/>
                  </a:cubicBezTo>
                  <a:lnTo>
                    <a:pt x="9950" y="25981"/>
                  </a:lnTo>
                  <a:cubicBezTo>
                    <a:pt x="10513" y="26096"/>
                    <a:pt x="11104" y="26153"/>
                    <a:pt x="11716" y="26153"/>
                  </a:cubicBezTo>
                  <a:cubicBezTo>
                    <a:pt x="12054" y="26153"/>
                    <a:pt x="12398" y="26136"/>
                    <a:pt x="12749" y="26101"/>
                  </a:cubicBezTo>
                  <a:cubicBezTo>
                    <a:pt x="16524" y="25723"/>
                    <a:pt x="20569" y="23281"/>
                    <a:pt x="23055" y="19880"/>
                  </a:cubicBezTo>
                  <a:cubicBezTo>
                    <a:pt x="25666" y="16310"/>
                    <a:pt x="26921" y="11780"/>
                    <a:pt x="26329" y="8060"/>
                  </a:cubicBezTo>
                  <a:cubicBezTo>
                    <a:pt x="26144" y="6911"/>
                    <a:pt x="25786" y="5874"/>
                    <a:pt x="25270" y="4969"/>
                  </a:cubicBezTo>
                  <a:close/>
                  <a:moveTo>
                    <a:pt x="14908" y="0"/>
                  </a:moveTo>
                  <a:cubicBezTo>
                    <a:pt x="14399" y="0"/>
                    <a:pt x="13888" y="26"/>
                    <a:pt x="13379" y="79"/>
                  </a:cubicBezTo>
                  <a:cubicBezTo>
                    <a:pt x="9725" y="458"/>
                    <a:pt x="6637" y="2136"/>
                    <a:pt x="4687" y="4800"/>
                  </a:cubicBezTo>
                  <a:cubicBezTo>
                    <a:pt x="799" y="10118"/>
                    <a:pt x="0" y="18668"/>
                    <a:pt x="6187" y="24039"/>
                  </a:cubicBezTo>
                  <a:cubicBezTo>
                    <a:pt x="6197" y="24048"/>
                    <a:pt x="6209" y="24056"/>
                    <a:pt x="6219" y="24068"/>
                  </a:cubicBezTo>
                  <a:cubicBezTo>
                    <a:pt x="6320" y="24191"/>
                    <a:pt x="6426" y="24310"/>
                    <a:pt x="6538" y="24423"/>
                  </a:cubicBezTo>
                  <a:cubicBezTo>
                    <a:pt x="6673" y="24558"/>
                    <a:pt x="6815" y="24679"/>
                    <a:pt x="6965" y="24788"/>
                  </a:cubicBezTo>
                  <a:cubicBezTo>
                    <a:pt x="6985" y="24802"/>
                    <a:pt x="7004" y="24817"/>
                    <a:pt x="7023" y="24829"/>
                  </a:cubicBezTo>
                  <a:cubicBezTo>
                    <a:pt x="7026" y="24831"/>
                    <a:pt x="7030" y="24833"/>
                    <a:pt x="7032" y="24836"/>
                  </a:cubicBezTo>
                  <a:cubicBezTo>
                    <a:pt x="7055" y="24853"/>
                    <a:pt x="7081" y="24870"/>
                    <a:pt x="7107" y="24885"/>
                  </a:cubicBezTo>
                  <a:cubicBezTo>
                    <a:pt x="7115" y="24892"/>
                    <a:pt x="7125" y="24903"/>
                    <a:pt x="7136" y="24909"/>
                  </a:cubicBezTo>
                  <a:cubicBezTo>
                    <a:pt x="7156" y="24925"/>
                    <a:pt x="7178" y="24935"/>
                    <a:pt x="7202" y="24945"/>
                  </a:cubicBezTo>
                  <a:cubicBezTo>
                    <a:pt x="7424" y="25080"/>
                    <a:pt x="7663" y="25194"/>
                    <a:pt x="7916" y="25281"/>
                  </a:cubicBezTo>
                  <a:cubicBezTo>
                    <a:pt x="9785" y="26389"/>
                    <a:pt x="11947" y="26968"/>
                    <a:pt x="14232" y="26968"/>
                  </a:cubicBezTo>
                  <a:cubicBezTo>
                    <a:pt x="14746" y="26968"/>
                    <a:pt x="15267" y="26938"/>
                    <a:pt x="15792" y="26879"/>
                  </a:cubicBezTo>
                  <a:cubicBezTo>
                    <a:pt x="19628" y="26449"/>
                    <a:pt x="23193" y="24450"/>
                    <a:pt x="25325" y="21534"/>
                  </a:cubicBezTo>
                  <a:cubicBezTo>
                    <a:pt x="27568" y="18472"/>
                    <a:pt x="28549" y="14391"/>
                    <a:pt x="27952" y="10621"/>
                  </a:cubicBezTo>
                  <a:cubicBezTo>
                    <a:pt x="27434" y="7363"/>
                    <a:pt x="25842" y="4645"/>
                    <a:pt x="23338" y="2737"/>
                  </a:cubicBezTo>
                  <a:cubicBezTo>
                    <a:pt x="23294" y="2703"/>
                    <a:pt x="23250" y="2668"/>
                    <a:pt x="23204" y="2636"/>
                  </a:cubicBezTo>
                  <a:cubicBezTo>
                    <a:pt x="23185" y="2622"/>
                    <a:pt x="23166" y="2607"/>
                    <a:pt x="23146" y="2592"/>
                  </a:cubicBezTo>
                  <a:cubicBezTo>
                    <a:pt x="23123" y="2576"/>
                    <a:pt x="23100" y="2559"/>
                    <a:pt x="23079" y="2546"/>
                  </a:cubicBezTo>
                  <a:cubicBezTo>
                    <a:pt x="20794" y="896"/>
                    <a:pt x="17883" y="0"/>
                    <a:pt x="14908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lt1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914021" y="4361994"/>
              <a:ext cx="371127" cy="307727"/>
            </a:xfrm>
            <a:custGeom>
              <a:avLst/>
              <a:gdLst/>
              <a:ahLst/>
              <a:cxnLst/>
              <a:rect l="l" t="t" r="r" b="b"/>
              <a:pathLst>
                <a:path w="7364" h="6106" extrusionOk="0">
                  <a:moveTo>
                    <a:pt x="1511" y="1"/>
                  </a:moveTo>
                  <a:cubicBezTo>
                    <a:pt x="1477" y="1"/>
                    <a:pt x="1452" y="40"/>
                    <a:pt x="1484" y="79"/>
                  </a:cubicBezTo>
                  <a:lnTo>
                    <a:pt x="2943" y="1769"/>
                  </a:lnTo>
                  <a:cubicBezTo>
                    <a:pt x="3001" y="1835"/>
                    <a:pt x="3061" y="1904"/>
                    <a:pt x="3119" y="1974"/>
                  </a:cubicBezTo>
                  <a:cubicBezTo>
                    <a:pt x="3095" y="2001"/>
                    <a:pt x="3073" y="2030"/>
                    <a:pt x="3052" y="2061"/>
                  </a:cubicBezTo>
                  <a:cubicBezTo>
                    <a:pt x="2815" y="1902"/>
                    <a:pt x="2576" y="1745"/>
                    <a:pt x="2339" y="1586"/>
                  </a:cubicBezTo>
                  <a:cubicBezTo>
                    <a:pt x="2328" y="1579"/>
                    <a:pt x="2317" y="1576"/>
                    <a:pt x="2308" y="1576"/>
                  </a:cubicBezTo>
                  <a:cubicBezTo>
                    <a:pt x="2269" y="1576"/>
                    <a:pt x="2250" y="1629"/>
                    <a:pt x="2293" y="1663"/>
                  </a:cubicBezTo>
                  <a:cubicBezTo>
                    <a:pt x="2518" y="1842"/>
                    <a:pt x="2747" y="2025"/>
                    <a:pt x="2974" y="2204"/>
                  </a:cubicBezTo>
                  <a:cubicBezTo>
                    <a:pt x="2957" y="2243"/>
                    <a:pt x="2943" y="2286"/>
                    <a:pt x="2934" y="2332"/>
                  </a:cubicBezTo>
                  <a:lnTo>
                    <a:pt x="1398" y="1762"/>
                  </a:lnTo>
                  <a:cubicBezTo>
                    <a:pt x="1323" y="1735"/>
                    <a:pt x="1252" y="1706"/>
                    <a:pt x="1177" y="1678"/>
                  </a:cubicBezTo>
                  <a:cubicBezTo>
                    <a:pt x="1169" y="1676"/>
                    <a:pt x="1163" y="1674"/>
                    <a:pt x="1157" y="1674"/>
                  </a:cubicBezTo>
                  <a:cubicBezTo>
                    <a:pt x="1111" y="1674"/>
                    <a:pt x="1098" y="1746"/>
                    <a:pt x="1153" y="1771"/>
                  </a:cubicBezTo>
                  <a:cubicBezTo>
                    <a:pt x="1678" y="1999"/>
                    <a:pt x="2202" y="2225"/>
                    <a:pt x="2728" y="2453"/>
                  </a:cubicBezTo>
                  <a:cubicBezTo>
                    <a:pt x="2789" y="2481"/>
                    <a:pt x="2854" y="2506"/>
                    <a:pt x="2916" y="2533"/>
                  </a:cubicBezTo>
                  <a:cubicBezTo>
                    <a:pt x="2917" y="2573"/>
                    <a:pt x="2923" y="2610"/>
                    <a:pt x="2928" y="2649"/>
                  </a:cubicBezTo>
                  <a:cubicBezTo>
                    <a:pt x="2619" y="2624"/>
                    <a:pt x="2310" y="2597"/>
                    <a:pt x="2001" y="2571"/>
                  </a:cubicBezTo>
                  <a:cubicBezTo>
                    <a:pt x="1475" y="2525"/>
                    <a:pt x="951" y="2481"/>
                    <a:pt x="427" y="2436"/>
                  </a:cubicBezTo>
                  <a:lnTo>
                    <a:pt x="64" y="2404"/>
                  </a:lnTo>
                  <a:cubicBezTo>
                    <a:pt x="63" y="2404"/>
                    <a:pt x="62" y="2404"/>
                    <a:pt x="61" y="2404"/>
                  </a:cubicBezTo>
                  <a:cubicBezTo>
                    <a:pt x="1" y="2404"/>
                    <a:pt x="2" y="2496"/>
                    <a:pt x="66" y="2504"/>
                  </a:cubicBezTo>
                  <a:cubicBezTo>
                    <a:pt x="400" y="2547"/>
                    <a:pt x="733" y="2590"/>
                    <a:pt x="1067" y="2632"/>
                  </a:cubicBezTo>
                  <a:cubicBezTo>
                    <a:pt x="1596" y="2701"/>
                    <a:pt x="2129" y="2767"/>
                    <a:pt x="2658" y="2836"/>
                  </a:cubicBezTo>
                  <a:cubicBezTo>
                    <a:pt x="2771" y="2849"/>
                    <a:pt x="2883" y="2863"/>
                    <a:pt x="2994" y="2878"/>
                  </a:cubicBezTo>
                  <a:cubicBezTo>
                    <a:pt x="3004" y="2904"/>
                    <a:pt x="3016" y="2929"/>
                    <a:pt x="3028" y="2957"/>
                  </a:cubicBezTo>
                  <a:cubicBezTo>
                    <a:pt x="2660" y="3035"/>
                    <a:pt x="2288" y="3117"/>
                    <a:pt x="1919" y="3196"/>
                  </a:cubicBezTo>
                  <a:cubicBezTo>
                    <a:pt x="1864" y="3208"/>
                    <a:pt x="1808" y="3220"/>
                    <a:pt x="1753" y="3231"/>
                  </a:cubicBezTo>
                  <a:cubicBezTo>
                    <a:pt x="1698" y="3245"/>
                    <a:pt x="1717" y="3333"/>
                    <a:pt x="1773" y="3333"/>
                  </a:cubicBezTo>
                  <a:cubicBezTo>
                    <a:pt x="1776" y="3333"/>
                    <a:pt x="1778" y="3333"/>
                    <a:pt x="1781" y="3332"/>
                  </a:cubicBezTo>
                  <a:cubicBezTo>
                    <a:pt x="2184" y="3279"/>
                    <a:pt x="2590" y="3228"/>
                    <a:pt x="2992" y="3173"/>
                  </a:cubicBezTo>
                  <a:cubicBezTo>
                    <a:pt x="3039" y="3168"/>
                    <a:pt x="3086" y="3161"/>
                    <a:pt x="3136" y="3155"/>
                  </a:cubicBezTo>
                  <a:cubicBezTo>
                    <a:pt x="3153" y="3185"/>
                    <a:pt x="3172" y="3213"/>
                    <a:pt x="3189" y="3242"/>
                  </a:cubicBezTo>
                  <a:cubicBezTo>
                    <a:pt x="2876" y="3445"/>
                    <a:pt x="2564" y="3648"/>
                    <a:pt x="2252" y="3851"/>
                  </a:cubicBezTo>
                  <a:cubicBezTo>
                    <a:pt x="2207" y="3880"/>
                    <a:pt x="2160" y="3911"/>
                    <a:pt x="2115" y="3940"/>
                  </a:cubicBezTo>
                  <a:cubicBezTo>
                    <a:pt x="2077" y="3964"/>
                    <a:pt x="2119" y="4034"/>
                    <a:pt x="2160" y="4034"/>
                  </a:cubicBezTo>
                  <a:cubicBezTo>
                    <a:pt x="2165" y="4034"/>
                    <a:pt x="2170" y="4033"/>
                    <a:pt x="2175" y="4030"/>
                  </a:cubicBezTo>
                  <a:cubicBezTo>
                    <a:pt x="2518" y="3851"/>
                    <a:pt x="2863" y="3668"/>
                    <a:pt x="3204" y="3489"/>
                  </a:cubicBezTo>
                  <a:cubicBezTo>
                    <a:pt x="3242" y="3470"/>
                    <a:pt x="3277" y="3450"/>
                    <a:pt x="3317" y="3429"/>
                  </a:cubicBezTo>
                  <a:cubicBezTo>
                    <a:pt x="3325" y="3441"/>
                    <a:pt x="3334" y="3453"/>
                    <a:pt x="3342" y="3464"/>
                  </a:cubicBezTo>
                  <a:lnTo>
                    <a:pt x="2286" y="4616"/>
                  </a:lnTo>
                  <a:cubicBezTo>
                    <a:pt x="2235" y="4672"/>
                    <a:pt x="2184" y="4730"/>
                    <a:pt x="2132" y="4784"/>
                  </a:cubicBezTo>
                  <a:cubicBezTo>
                    <a:pt x="2102" y="4818"/>
                    <a:pt x="2139" y="4879"/>
                    <a:pt x="2177" y="4879"/>
                  </a:cubicBezTo>
                  <a:cubicBezTo>
                    <a:pt x="2185" y="4879"/>
                    <a:pt x="2194" y="4876"/>
                    <a:pt x="2202" y="4868"/>
                  </a:cubicBezTo>
                  <a:cubicBezTo>
                    <a:pt x="2590" y="4503"/>
                    <a:pt x="2974" y="4138"/>
                    <a:pt x="3359" y="3774"/>
                  </a:cubicBezTo>
                  <a:cubicBezTo>
                    <a:pt x="3404" y="3731"/>
                    <a:pt x="3448" y="3689"/>
                    <a:pt x="3496" y="3646"/>
                  </a:cubicBezTo>
                  <a:cubicBezTo>
                    <a:pt x="3516" y="3668"/>
                    <a:pt x="3540" y="3692"/>
                    <a:pt x="3564" y="3714"/>
                  </a:cubicBezTo>
                  <a:cubicBezTo>
                    <a:pt x="3453" y="3989"/>
                    <a:pt x="3344" y="4262"/>
                    <a:pt x="3233" y="4537"/>
                  </a:cubicBezTo>
                  <a:cubicBezTo>
                    <a:pt x="3220" y="4573"/>
                    <a:pt x="3260" y="4608"/>
                    <a:pt x="3293" y="4608"/>
                  </a:cubicBezTo>
                  <a:cubicBezTo>
                    <a:pt x="3305" y="4608"/>
                    <a:pt x="3317" y="4603"/>
                    <a:pt x="3324" y="4590"/>
                  </a:cubicBezTo>
                  <a:cubicBezTo>
                    <a:pt x="3455" y="4346"/>
                    <a:pt x="3588" y="4102"/>
                    <a:pt x="3720" y="3856"/>
                  </a:cubicBezTo>
                  <a:cubicBezTo>
                    <a:pt x="3754" y="3885"/>
                    <a:pt x="3788" y="3911"/>
                    <a:pt x="3822" y="3936"/>
                  </a:cubicBezTo>
                  <a:cubicBezTo>
                    <a:pt x="3784" y="4409"/>
                    <a:pt x="3745" y="4880"/>
                    <a:pt x="3708" y="5355"/>
                  </a:cubicBezTo>
                  <a:cubicBezTo>
                    <a:pt x="3701" y="5423"/>
                    <a:pt x="3696" y="5491"/>
                    <a:pt x="3690" y="5561"/>
                  </a:cubicBezTo>
                  <a:cubicBezTo>
                    <a:pt x="3687" y="5596"/>
                    <a:pt x="3722" y="5620"/>
                    <a:pt x="3751" y="5620"/>
                  </a:cubicBezTo>
                  <a:cubicBezTo>
                    <a:pt x="3768" y="5620"/>
                    <a:pt x="3783" y="5612"/>
                    <a:pt x="3786" y="5592"/>
                  </a:cubicBezTo>
                  <a:cubicBezTo>
                    <a:pt x="3854" y="5131"/>
                    <a:pt x="3924" y="4667"/>
                    <a:pt x="3993" y="4206"/>
                  </a:cubicBezTo>
                  <a:cubicBezTo>
                    <a:pt x="3999" y="4158"/>
                    <a:pt x="4008" y="4109"/>
                    <a:pt x="4015" y="4061"/>
                  </a:cubicBezTo>
                  <a:cubicBezTo>
                    <a:pt x="4057" y="4085"/>
                    <a:pt x="4097" y="4107"/>
                    <a:pt x="4139" y="4126"/>
                  </a:cubicBezTo>
                  <a:cubicBezTo>
                    <a:pt x="4204" y="4470"/>
                    <a:pt x="4271" y="4817"/>
                    <a:pt x="4334" y="5165"/>
                  </a:cubicBezTo>
                  <a:cubicBezTo>
                    <a:pt x="4341" y="5196"/>
                    <a:pt x="4366" y="5209"/>
                    <a:pt x="4387" y="5209"/>
                  </a:cubicBezTo>
                  <a:cubicBezTo>
                    <a:pt x="4389" y="5210"/>
                    <a:pt x="4392" y="5210"/>
                    <a:pt x="4395" y="5210"/>
                  </a:cubicBezTo>
                  <a:cubicBezTo>
                    <a:pt x="4415" y="5210"/>
                    <a:pt x="4433" y="5197"/>
                    <a:pt x="4429" y="5168"/>
                  </a:cubicBezTo>
                  <a:lnTo>
                    <a:pt x="4327" y="4196"/>
                  </a:lnTo>
                  <a:lnTo>
                    <a:pt x="4327" y="4196"/>
                  </a:lnTo>
                  <a:cubicBezTo>
                    <a:pt x="4400" y="4218"/>
                    <a:pt x="4472" y="4232"/>
                    <a:pt x="4546" y="4240"/>
                  </a:cubicBezTo>
                  <a:cubicBezTo>
                    <a:pt x="4810" y="4774"/>
                    <a:pt x="5075" y="5307"/>
                    <a:pt x="5339" y="5843"/>
                  </a:cubicBezTo>
                  <a:lnTo>
                    <a:pt x="5453" y="6073"/>
                  </a:lnTo>
                  <a:cubicBezTo>
                    <a:pt x="5465" y="6096"/>
                    <a:pt x="5484" y="6105"/>
                    <a:pt x="5501" y="6105"/>
                  </a:cubicBezTo>
                  <a:cubicBezTo>
                    <a:pt x="5530" y="6105"/>
                    <a:pt x="5554" y="6078"/>
                    <a:pt x="5537" y="6039"/>
                  </a:cubicBezTo>
                  <a:cubicBezTo>
                    <a:pt x="5298" y="5498"/>
                    <a:pt x="5059" y="4953"/>
                    <a:pt x="4820" y="4411"/>
                  </a:cubicBezTo>
                  <a:cubicBezTo>
                    <a:pt x="4795" y="4354"/>
                    <a:pt x="4771" y="4298"/>
                    <a:pt x="4745" y="4240"/>
                  </a:cubicBezTo>
                  <a:cubicBezTo>
                    <a:pt x="4788" y="4235"/>
                    <a:pt x="4831" y="4226"/>
                    <a:pt x="4871" y="4214"/>
                  </a:cubicBezTo>
                  <a:cubicBezTo>
                    <a:pt x="5068" y="4479"/>
                    <a:pt x="5262" y="4742"/>
                    <a:pt x="5459" y="5006"/>
                  </a:cubicBezTo>
                  <a:cubicBezTo>
                    <a:pt x="5470" y="5022"/>
                    <a:pt x="5485" y="5028"/>
                    <a:pt x="5499" y="5028"/>
                  </a:cubicBezTo>
                  <a:cubicBezTo>
                    <a:pt x="5530" y="5028"/>
                    <a:pt x="5557" y="4997"/>
                    <a:pt x="5534" y="4962"/>
                  </a:cubicBezTo>
                  <a:cubicBezTo>
                    <a:pt x="5360" y="4692"/>
                    <a:pt x="5187" y="4424"/>
                    <a:pt x="5017" y="4158"/>
                  </a:cubicBezTo>
                  <a:cubicBezTo>
                    <a:pt x="5078" y="4124"/>
                    <a:pt x="5134" y="4081"/>
                    <a:pt x="5186" y="4030"/>
                  </a:cubicBezTo>
                  <a:cubicBezTo>
                    <a:pt x="5337" y="4158"/>
                    <a:pt x="5486" y="4283"/>
                    <a:pt x="5638" y="4411"/>
                  </a:cubicBezTo>
                  <a:cubicBezTo>
                    <a:pt x="5648" y="4420"/>
                    <a:pt x="5659" y="4423"/>
                    <a:pt x="5669" y="4423"/>
                  </a:cubicBezTo>
                  <a:cubicBezTo>
                    <a:pt x="5703" y="4423"/>
                    <a:pt x="5729" y="4378"/>
                    <a:pt x="5696" y="4342"/>
                  </a:cubicBezTo>
                  <a:cubicBezTo>
                    <a:pt x="5554" y="4204"/>
                    <a:pt x="5416" y="4066"/>
                    <a:pt x="5274" y="3924"/>
                  </a:cubicBezTo>
                  <a:cubicBezTo>
                    <a:pt x="5305" y="3887"/>
                    <a:pt x="5331" y="3844"/>
                    <a:pt x="5354" y="3801"/>
                  </a:cubicBezTo>
                  <a:cubicBezTo>
                    <a:pt x="5730" y="4030"/>
                    <a:pt x="6102" y="4261"/>
                    <a:pt x="6477" y="4488"/>
                  </a:cubicBezTo>
                  <a:cubicBezTo>
                    <a:pt x="6488" y="4494"/>
                    <a:pt x="6498" y="4496"/>
                    <a:pt x="6508" y="4496"/>
                  </a:cubicBezTo>
                  <a:cubicBezTo>
                    <a:pt x="6549" y="4496"/>
                    <a:pt x="6573" y="4443"/>
                    <a:pt x="6525" y="4411"/>
                  </a:cubicBezTo>
                  <a:cubicBezTo>
                    <a:pt x="6158" y="4158"/>
                    <a:pt x="5790" y="3904"/>
                    <a:pt x="5423" y="3648"/>
                  </a:cubicBezTo>
                  <a:cubicBezTo>
                    <a:pt x="5452" y="3557"/>
                    <a:pt x="5471" y="3464"/>
                    <a:pt x="5479" y="3365"/>
                  </a:cubicBezTo>
                  <a:cubicBezTo>
                    <a:pt x="5658" y="3404"/>
                    <a:pt x="5836" y="3443"/>
                    <a:pt x="6015" y="3484"/>
                  </a:cubicBezTo>
                  <a:cubicBezTo>
                    <a:pt x="6018" y="3485"/>
                    <a:pt x="6021" y="3485"/>
                    <a:pt x="6024" y="3485"/>
                  </a:cubicBezTo>
                  <a:cubicBezTo>
                    <a:pt x="6069" y="3485"/>
                    <a:pt x="6078" y="3406"/>
                    <a:pt x="6025" y="3387"/>
                  </a:cubicBezTo>
                  <a:cubicBezTo>
                    <a:pt x="5844" y="3330"/>
                    <a:pt x="5663" y="3271"/>
                    <a:pt x="5484" y="3213"/>
                  </a:cubicBezTo>
                  <a:cubicBezTo>
                    <a:pt x="5479" y="3136"/>
                    <a:pt x="5471" y="3059"/>
                    <a:pt x="5457" y="2982"/>
                  </a:cubicBezTo>
                  <a:cubicBezTo>
                    <a:pt x="5938" y="2960"/>
                    <a:pt x="6421" y="2938"/>
                    <a:pt x="6902" y="2916"/>
                  </a:cubicBezTo>
                  <a:cubicBezTo>
                    <a:pt x="6976" y="2912"/>
                    <a:pt x="7046" y="2909"/>
                    <a:pt x="7117" y="2905"/>
                  </a:cubicBezTo>
                  <a:cubicBezTo>
                    <a:pt x="7181" y="2902"/>
                    <a:pt x="7152" y="2805"/>
                    <a:pt x="7090" y="2805"/>
                  </a:cubicBezTo>
                  <a:cubicBezTo>
                    <a:pt x="6585" y="2798"/>
                    <a:pt x="6080" y="2793"/>
                    <a:pt x="5576" y="2786"/>
                  </a:cubicBezTo>
                  <a:cubicBezTo>
                    <a:pt x="5518" y="2786"/>
                    <a:pt x="5460" y="2784"/>
                    <a:pt x="5406" y="2784"/>
                  </a:cubicBezTo>
                  <a:cubicBezTo>
                    <a:pt x="5383" y="2721"/>
                    <a:pt x="5356" y="2660"/>
                    <a:pt x="5329" y="2598"/>
                  </a:cubicBezTo>
                  <a:cubicBezTo>
                    <a:pt x="5906" y="2388"/>
                    <a:pt x="6483" y="2178"/>
                    <a:pt x="7061" y="1969"/>
                  </a:cubicBezTo>
                  <a:cubicBezTo>
                    <a:pt x="7143" y="1940"/>
                    <a:pt x="7227" y="1909"/>
                    <a:pt x="7310" y="1876"/>
                  </a:cubicBezTo>
                  <a:cubicBezTo>
                    <a:pt x="7363" y="1848"/>
                    <a:pt x="7325" y="1766"/>
                    <a:pt x="7276" y="1766"/>
                  </a:cubicBezTo>
                  <a:cubicBezTo>
                    <a:pt x="7271" y="1766"/>
                    <a:pt x="7266" y="1767"/>
                    <a:pt x="7261" y="1769"/>
                  </a:cubicBezTo>
                  <a:cubicBezTo>
                    <a:pt x="6653" y="1953"/>
                    <a:pt x="6046" y="2139"/>
                    <a:pt x="5435" y="2324"/>
                  </a:cubicBezTo>
                  <a:cubicBezTo>
                    <a:pt x="5363" y="2344"/>
                    <a:pt x="5291" y="2368"/>
                    <a:pt x="5220" y="2388"/>
                  </a:cubicBezTo>
                  <a:cubicBezTo>
                    <a:pt x="5186" y="2337"/>
                    <a:pt x="5150" y="2289"/>
                    <a:pt x="5110" y="2240"/>
                  </a:cubicBezTo>
                  <a:cubicBezTo>
                    <a:pt x="5343" y="2054"/>
                    <a:pt x="5573" y="1868"/>
                    <a:pt x="5807" y="1684"/>
                  </a:cubicBezTo>
                  <a:cubicBezTo>
                    <a:pt x="6194" y="1373"/>
                    <a:pt x="6580" y="1062"/>
                    <a:pt x="6969" y="752"/>
                  </a:cubicBezTo>
                  <a:cubicBezTo>
                    <a:pt x="7058" y="680"/>
                    <a:pt x="7148" y="610"/>
                    <a:pt x="7237" y="537"/>
                  </a:cubicBezTo>
                  <a:cubicBezTo>
                    <a:pt x="7276" y="506"/>
                    <a:pt x="7231" y="446"/>
                    <a:pt x="7189" y="446"/>
                  </a:cubicBezTo>
                  <a:cubicBezTo>
                    <a:pt x="7182" y="446"/>
                    <a:pt x="7174" y="448"/>
                    <a:pt x="7167" y="453"/>
                  </a:cubicBezTo>
                  <a:cubicBezTo>
                    <a:pt x="6913" y="637"/>
                    <a:pt x="6662" y="820"/>
                    <a:pt x="6407" y="1006"/>
                  </a:cubicBezTo>
                  <a:cubicBezTo>
                    <a:pt x="6005" y="1298"/>
                    <a:pt x="5602" y="1593"/>
                    <a:pt x="5197" y="1885"/>
                  </a:cubicBezTo>
                  <a:cubicBezTo>
                    <a:pt x="5117" y="1945"/>
                    <a:pt x="5034" y="2004"/>
                    <a:pt x="4953" y="2064"/>
                  </a:cubicBezTo>
                  <a:cubicBezTo>
                    <a:pt x="4911" y="2027"/>
                    <a:pt x="4868" y="1987"/>
                    <a:pt x="4822" y="1951"/>
                  </a:cubicBezTo>
                  <a:cubicBezTo>
                    <a:pt x="5076" y="1545"/>
                    <a:pt x="5329" y="1143"/>
                    <a:pt x="5581" y="738"/>
                  </a:cubicBezTo>
                  <a:cubicBezTo>
                    <a:pt x="5619" y="680"/>
                    <a:pt x="5655" y="620"/>
                    <a:pt x="5691" y="562"/>
                  </a:cubicBezTo>
                  <a:cubicBezTo>
                    <a:pt x="5715" y="525"/>
                    <a:pt x="5674" y="482"/>
                    <a:pt x="5638" y="482"/>
                  </a:cubicBezTo>
                  <a:cubicBezTo>
                    <a:pt x="5625" y="482"/>
                    <a:pt x="5614" y="487"/>
                    <a:pt x="5605" y="499"/>
                  </a:cubicBezTo>
                  <a:lnTo>
                    <a:pt x="4742" y="1695"/>
                  </a:lnTo>
                  <a:cubicBezTo>
                    <a:pt x="4709" y="1740"/>
                    <a:pt x="4675" y="1784"/>
                    <a:pt x="4643" y="1830"/>
                  </a:cubicBezTo>
                  <a:cubicBezTo>
                    <a:pt x="4592" y="1800"/>
                    <a:pt x="4539" y="1771"/>
                    <a:pt x="4486" y="1747"/>
                  </a:cubicBezTo>
                  <a:cubicBezTo>
                    <a:pt x="4537" y="1532"/>
                    <a:pt x="4586" y="1317"/>
                    <a:pt x="4638" y="1100"/>
                  </a:cubicBezTo>
                  <a:cubicBezTo>
                    <a:pt x="4647" y="1060"/>
                    <a:pt x="4611" y="1031"/>
                    <a:pt x="4580" y="1031"/>
                  </a:cubicBezTo>
                  <a:cubicBezTo>
                    <a:pt x="4563" y="1031"/>
                    <a:pt x="4548" y="1039"/>
                    <a:pt x="4540" y="1057"/>
                  </a:cubicBezTo>
                  <a:cubicBezTo>
                    <a:pt x="4469" y="1267"/>
                    <a:pt x="4394" y="1474"/>
                    <a:pt x="4322" y="1684"/>
                  </a:cubicBezTo>
                  <a:cubicBezTo>
                    <a:pt x="4242" y="1658"/>
                    <a:pt x="4163" y="1636"/>
                    <a:pt x="4085" y="1622"/>
                  </a:cubicBezTo>
                  <a:cubicBezTo>
                    <a:pt x="4028" y="1189"/>
                    <a:pt x="3974" y="755"/>
                    <a:pt x="3917" y="320"/>
                  </a:cubicBezTo>
                  <a:cubicBezTo>
                    <a:pt x="3909" y="253"/>
                    <a:pt x="3900" y="187"/>
                    <a:pt x="3892" y="124"/>
                  </a:cubicBezTo>
                  <a:cubicBezTo>
                    <a:pt x="3887" y="87"/>
                    <a:pt x="3855" y="65"/>
                    <a:pt x="3829" y="65"/>
                  </a:cubicBezTo>
                  <a:cubicBezTo>
                    <a:pt x="3809" y="65"/>
                    <a:pt x="3792" y="78"/>
                    <a:pt x="3795" y="107"/>
                  </a:cubicBezTo>
                  <a:cubicBezTo>
                    <a:pt x="3824" y="555"/>
                    <a:pt x="3854" y="1004"/>
                    <a:pt x="3882" y="1455"/>
                  </a:cubicBezTo>
                  <a:cubicBezTo>
                    <a:pt x="3887" y="1506"/>
                    <a:pt x="3888" y="1557"/>
                    <a:pt x="3892" y="1610"/>
                  </a:cubicBezTo>
                  <a:cubicBezTo>
                    <a:pt x="3865" y="1610"/>
                    <a:pt x="3837" y="1610"/>
                    <a:pt x="3810" y="1612"/>
                  </a:cubicBezTo>
                  <a:cubicBezTo>
                    <a:pt x="3733" y="1363"/>
                    <a:pt x="3653" y="1114"/>
                    <a:pt x="3576" y="863"/>
                  </a:cubicBezTo>
                  <a:cubicBezTo>
                    <a:pt x="3567" y="833"/>
                    <a:pt x="3543" y="819"/>
                    <a:pt x="3521" y="819"/>
                  </a:cubicBezTo>
                  <a:cubicBezTo>
                    <a:pt x="3497" y="819"/>
                    <a:pt x="3475" y="837"/>
                    <a:pt x="3482" y="871"/>
                  </a:cubicBezTo>
                  <a:cubicBezTo>
                    <a:pt x="3539" y="1125"/>
                    <a:pt x="3593" y="1381"/>
                    <a:pt x="3648" y="1636"/>
                  </a:cubicBezTo>
                  <a:cubicBezTo>
                    <a:pt x="3598" y="1646"/>
                    <a:pt x="3549" y="1661"/>
                    <a:pt x="3503" y="1680"/>
                  </a:cubicBezTo>
                  <a:cubicBezTo>
                    <a:pt x="3361" y="1443"/>
                    <a:pt x="3221" y="1204"/>
                    <a:pt x="3080" y="968"/>
                  </a:cubicBezTo>
                  <a:cubicBezTo>
                    <a:pt x="3066" y="946"/>
                    <a:pt x="3046" y="936"/>
                    <a:pt x="3029" y="936"/>
                  </a:cubicBezTo>
                  <a:cubicBezTo>
                    <a:pt x="3001" y="936"/>
                    <a:pt x="2978" y="962"/>
                    <a:pt x="2996" y="1003"/>
                  </a:cubicBezTo>
                  <a:cubicBezTo>
                    <a:pt x="3119" y="1253"/>
                    <a:pt x="3240" y="1504"/>
                    <a:pt x="3361" y="1755"/>
                  </a:cubicBezTo>
                  <a:cubicBezTo>
                    <a:pt x="3324" y="1779"/>
                    <a:pt x="3286" y="1806"/>
                    <a:pt x="3252" y="1837"/>
                  </a:cubicBezTo>
                  <a:cubicBezTo>
                    <a:pt x="2757" y="1308"/>
                    <a:pt x="2262" y="781"/>
                    <a:pt x="1767" y="252"/>
                  </a:cubicBezTo>
                  <a:cubicBezTo>
                    <a:pt x="1695" y="175"/>
                    <a:pt x="1622" y="98"/>
                    <a:pt x="1552" y="21"/>
                  </a:cubicBezTo>
                  <a:cubicBezTo>
                    <a:pt x="1539" y="7"/>
                    <a:pt x="1525" y="1"/>
                    <a:pt x="1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867962" y="3307557"/>
              <a:ext cx="365684" cy="242462"/>
            </a:xfrm>
            <a:custGeom>
              <a:avLst/>
              <a:gdLst/>
              <a:ahLst/>
              <a:cxnLst/>
              <a:rect l="l" t="t" r="r" b="b"/>
              <a:pathLst>
                <a:path w="7256" h="4811" extrusionOk="0">
                  <a:moveTo>
                    <a:pt x="49" y="0"/>
                  </a:moveTo>
                  <a:cubicBezTo>
                    <a:pt x="18" y="0"/>
                    <a:pt x="8" y="26"/>
                    <a:pt x="49" y="57"/>
                  </a:cubicBezTo>
                  <a:cubicBezTo>
                    <a:pt x="580" y="484"/>
                    <a:pt x="1114" y="911"/>
                    <a:pt x="1645" y="1337"/>
                  </a:cubicBezTo>
                  <a:lnTo>
                    <a:pt x="1812" y="1472"/>
                  </a:lnTo>
                  <a:cubicBezTo>
                    <a:pt x="1774" y="1481"/>
                    <a:pt x="1740" y="1491"/>
                    <a:pt x="1709" y="1505"/>
                  </a:cubicBezTo>
                  <a:cubicBezTo>
                    <a:pt x="1378" y="1303"/>
                    <a:pt x="1046" y="1104"/>
                    <a:pt x="714" y="902"/>
                  </a:cubicBezTo>
                  <a:cubicBezTo>
                    <a:pt x="698" y="892"/>
                    <a:pt x="682" y="888"/>
                    <a:pt x="670" y="888"/>
                  </a:cubicBezTo>
                  <a:cubicBezTo>
                    <a:pt x="638" y="888"/>
                    <a:pt x="627" y="917"/>
                    <a:pt x="672" y="945"/>
                  </a:cubicBezTo>
                  <a:cubicBezTo>
                    <a:pt x="986" y="1153"/>
                    <a:pt x="1296" y="1360"/>
                    <a:pt x="1610" y="1564"/>
                  </a:cubicBezTo>
                  <a:cubicBezTo>
                    <a:pt x="1575" y="1598"/>
                    <a:pt x="1547" y="1636"/>
                    <a:pt x="1527" y="1682"/>
                  </a:cubicBezTo>
                  <a:cubicBezTo>
                    <a:pt x="1317" y="1590"/>
                    <a:pt x="1105" y="1498"/>
                    <a:pt x="892" y="1404"/>
                  </a:cubicBezTo>
                  <a:cubicBezTo>
                    <a:pt x="880" y="1399"/>
                    <a:pt x="869" y="1397"/>
                    <a:pt x="861" y="1397"/>
                  </a:cubicBezTo>
                  <a:cubicBezTo>
                    <a:pt x="825" y="1397"/>
                    <a:pt x="826" y="1437"/>
                    <a:pt x="878" y="1464"/>
                  </a:cubicBezTo>
                  <a:cubicBezTo>
                    <a:pt x="1088" y="1566"/>
                    <a:pt x="1296" y="1670"/>
                    <a:pt x="1506" y="1773"/>
                  </a:cubicBezTo>
                  <a:cubicBezTo>
                    <a:pt x="1501" y="1807"/>
                    <a:pt x="1501" y="1844"/>
                    <a:pt x="1505" y="1882"/>
                  </a:cubicBezTo>
                  <a:cubicBezTo>
                    <a:pt x="1027" y="1725"/>
                    <a:pt x="551" y="1566"/>
                    <a:pt x="73" y="1409"/>
                  </a:cubicBezTo>
                  <a:cubicBezTo>
                    <a:pt x="61" y="1405"/>
                    <a:pt x="52" y="1404"/>
                    <a:pt x="44" y="1404"/>
                  </a:cubicBezTo>
                  <a:cubicBezTo>
                    <a:pt x="1" y="1404"/>
                    <a:pt x="10" y="1451"/>
                    <a:pt x="74" y="1477"/>
                  </a:cubicBezTo>
                  <a:cubicBezTo>
                    <a:pt x="559" y="1656"/>
                    <a:pt x="1044" y="1836"/>
                    <a:pt x="1530" y="2015"/>
                  </a:cubicBezTo>
                  <a:cubicBezTo>
                    <a:pt x="1552" y="2092"/>
                    <a:pt x="1592" y="2170"/>
                    <a:pt x="1638" y="2250"/>
                  </a:cubicBezTo>
                  <a:cubicBezTo>
                    <a:pt x="1450" y="2233"/>
                    <a:pt x="1262" y="2215"/>
                    <a:pt x="1078" y="2198"/>
                  </a:cubicBezTo>
                  <a:cubicBezTo>
                    <a:pt x="1075" y="2197"/>
                    <a:pt x="1073" y="2197"/>
                    <a:pt x="1071" y="2197"/>
                  </a:cubicBezTo>
                  <a:cubicBezTo>
                    <a:pt x="1024" y="2197"/>
                    <a:pt x="1064" y="2266"/>
                    <a:pt x="1122" y="2276"/>
                  </a:cubicBezTo>
                  <a:cubicBezTo>
                    <a:pt x="1322" y="2310"/>
                    <a:pt x="1523" y="2343"/>
                    <a:pt x="1723" y="2377"/>
                  </a:cubicBezTo>
                  <a:cubicBezTo>
                    <a:pt x="1771" y="2438"/>
                    <a:pt x="1824" y="2503"/>
                    <a:pt x="1882" y="2564"/>
                  </a:cubicBezTo>
                  <a:cubicBezTo>
                    <a:pt x="1450" y="2622"/>
                    <a:pt x="1018" y="2677"/>
                    <a:pt x="586" y="2735"/>
                  </a:cubicBezTo>
                  <a:lnTo>
                    <a:pt x="395" y="2761"/>
                  </a:lnTo>
                  <a:cubicBezTo>
                    <a:pt x="340" y="2767"/>
                    <a:pt x="418" y="2843"/>
                    <a:pt x="474" y="2843"/>
                  </a:cubicBezTo>
                  <a:cubicBezTo>
                    <a:pt x="475" y="2843"/>
                    <a:pt x="476" y="2843"/>
                    <a:pt x="477" y="2843"/>
                  </a:cubicBezTo>
                  <a:cubicBezTo>
                    <a:pt x="947" y="2805"/>
                    <a:pt x="1416" y="2771"/>
                    <a:pt x="1885" y="2735"/>
                  </a:cubicBezTo>
                  <a:lnTo>
                    <a:pt x="2046" y="2723"/>
                  </a:lnTo>
                  <a:cubicBezTo>
                    <a:pt x="2104" y="2771"/>
                    <a:pt x="2162" y="2820"/>
                    <a:pt x="2223" y="2868"/>
                  </a:cubicBezTo>
                  <a:cubicBezTo>
                    <a:pt x="1812" y="3087"/>
                    <a:pt x="1399" y="3307"/>
                    <a:pt x="988" y="3525"/>
                  </a:cubicBezTo>
                  <a:cubicBezTo>
                    <a:pt x="928" y="3556"/>
                    <a:pt x="868" y="3588"/>
                    <a:pt x="808" y="3619"/>
                  </a:cubicBezTo>
                  <a:cubicBezTo>
                    <a:pt x="772" y="3637"/>
                    <a:pt x="848" y="3695"/>
                    <a:pt x="894" y="3695"/>
                  </a:cubicBezTo>
                  <a:cubicBezTo>
                    <a:pt x="900" y="3695"/>
                    <a:pt x="905" y="3694"/>
                    <a:pt x="909" y="3693"/>
                  </a:cubicBezTo>
                  <a:cubicBezTo>
                    <a:pt x="1363" y="3493"/>
                    <a:pt x="1817" y="3290"/>
                    <a:pt x="2273" y="3090"/>
                  </a:cubicBezTo>
                  <a:cubicBezTo>
                    <a:pt x="2326" y="3066"/>
                    <a:pt x="2380" y="3042"/>
                    <a:pt x="2435" y="3017"/>
                  </a:cubicBezTo>
                  <a:cubicBezTo>
                    <a:pt x="2495" y="3056"/>
                    <a:pt x="2556" y="3093"/>
                    <a:pt x="2619" y="3129"/>
                  </a:cubicBezTo>
                  <a:cubicBezTo>
                    <a:pt x="2513" y="3300"/>
                    <a:pt x="2404" y="3471"/>
                    <a:pt x="2298" y="3645"/>
                  </a:cubicBezTo>
                  <a:cubicBezTo>
                    <a:pt x="2119" y="3930"/>
                    <a:pt x="1940" y="4216"/>
                    <a:pt x="1757" y="4501"/>
                  </a:cubicBezTo>
                  <a:cubicBezTo>
                    <a:pt x="1718" y="4568"/>
                    <a:pt x="1675" y="4635"/>
                    <a:pt x="1634" y="4699"/>
                  </a:cubicBezTo>
                  <a:cubicBezTo>
                    <a:pt x="1616" y="4727"/>
                    <a:pt x="1685" y="4771"/>
                    <a:pt x="1725" y="4771"/>
                  </a:cubicBezTo>
                  <a:cubicBezTo>
                    <a:pt x="1734" y="4771"/>
                    <a:pt x="1742" y="4769"/>
                    <a:pt x="1747" y="4763"/>
                  </a:cubicBezTo>
                  <a:cubicBezTo>
                    <a:pt x="1875" y="4592"/>
                    <a:pt x="2003" y="4418"/>
                    <a:pt x="2131" y="4247"/>
                  </a:cubicBezTo>
                  <a:cubicBezTo>
                    <a:pt x="2334" y="3974"/>
                    <a:pt x="2539" y="3701"/>
                    <a:pt x="2742" y="3426"/>
                  </a:cubicBezTo>
                  <a:cubicBezTo>
                    <a:pt x="2781" y="3372"/>
                    <a:pt x="2824" y="3315"/>
                    <a:pt x="2865" y="3257"/>
                  </a:cubicBezTo>
                  <a:cubicBezTo>
                    <a:pt x="2926" y="3288"/>
                    <a:pt x="2986" y="3314"/>
                    <a:pt x="3049" y="3339"/>
                  </a:cubicBezTo>
                  <a:cubicBezTo>
                    <a:pt x="3046" y="3693"/>
                    <a:pt x="3046" y="4046"/>
                    <a:pt x="3044" y="4399"/>
                  </a:cubicBezTo>
                  <a:lnTo>
                    <a:pt x="3044" y="4553"/>
                  </a:lnTo>
                  <a:cubicBezTo>
                    <a:pt x="3044" y="4584"/>
                    <a:pt x="3104" y="4616"/>
                    <a:pt x="3138" y="4616"/>
                  </a:cubicBezTo>
                  <a:cubicBezTo>
                    <a:pt x="3151" y="4616"/>
                    <a:pt x="3160" y="4611"/>
                    <a:pt x="3162" y="4600"/>
                  </a:cubicBezTo>
                  <a:cubicBezTo>
                    <a:pt x="3198" y="4247"/>
                    <a:pt x="3233" y="3897"/>
                    <a:pt x="3273" y="3546"/>
                  </a:cubicBezTo>
                  <a:cubicBezTo>
                    <a:pt x="3276" y="3505"/>
                    <a:pt x="3281" y="3467"/>
                    <a:pt x="3285" y="3426"/>
                  </a:cubicBezTo>
                  <a:cubicBezTo>
                    <a:pt x="3351" y="3448"/>
                    <a:pt x="3416" y="3467"/>
                    <a:pt x="3479" y="3483"/>
                  </a:cubicBezTo>
                  <a:cubicBezTo>
                    <a:pt x="3556" y="3664"/>
                    <a:pt x="3633" y="3844"/>
                    <a:pt x="3711" y="4025"/>
                  </a:cubicBezTo>
                  <a:cubicBezTo>
                    <a:pt x="3725" y="4058"/>
                    <a:pt x="3772" y="4079"/>
                    <a:pt x="3800" y="4079"/>
                  </a:cubicBezTo>
                  <a:cubicBezTo>
                    <a:pt x="3817" y="4079"/>
                    <a:pt x="3828" y="4071"/>
                    <a:pt x="3822" y="4054"/>
                  </a:cubicBezTo>
                  <a:cubicBezTo>
                    <a:pt x="3771" y="3877"/>
                    <a:pt x="3718" y="3699"/>
                    <a:pt x="3667" y="3522"/>
                  </a:cubicBezTo>
                  <a:lnTo>
                    <a:pt x="3667" y="3522"/>
                  </a:lnTo>
                  <a:cubicBezTo>
                    <a:pt x="3754" y="3537"/>
                    <a:pt x="3838" y="3547"/>
                    <a:pt x="3920" y="3553"/>
                  </a:cubicBezTo>
                  <a:cubicBezTo>
                    <a:pt x="4220" y="3904"/>
                    <a:pt x="4520" y="4256"/>
                    <a:pt x="4819" y="4609"/>
                  </a:cubicBezTo>
                  <a:cubicBezTo>
                    <a:pt x="4863" y="4662"/>
                    <a:pt x="4911" y="4715"/>
                    <a:pt x="4955" y="4768"/>
                  </a:cubicBezTo>
                  <a:cubicBezTo>
                    <a:pt x="4979" y="4795"/>
                    <a:pt x="5019" y="4810"/>
                    <a:pt x="5044" y="4810"/>
                  </a:cubicBezTo>
                  <a:cubicBezTo>
                    <a:pt x="5065" y="4810"/>
                    <a:pt x="5076" y="4799"/>
                    <a:pt x="5056" y="4775"/>
                  </a:cubicBezTo>
                  <a:cubicBezTo>
                    <a:pt x="4769" y="4408"/>
                    <a:pt x="4486" y="4041"/>
                    <a:pt x="4201" y="3674"/>
                  </a:cubicBezTo>
                  <a:cubicBezTo>
                    <a:pt x="4169" y="3631"/>
                    <a:pt x="4135" y="3590"/>
                    <a:pt x="4102" y="3547"/>
                  </a:cubicBezTo>
                  <a:cubicBezTo>
                    <a:pt x="4128" y="3546"/>
                    <a:pt x="4153" y="3544"/>
                    <a:pt x="4177" y="3539"/>
                  </a:cubicBezTo>
                  <a:cubicBezTo>
                    <a:pt x="4392" y="3739"/>
                    <a:pt x="4607" y="3938"/>
                    <a:pt x="4821" y="4136"/>
                  </a:cubicBezTo>
                  <a:cubicBezTo>
                    <a:pt x="4845" y="4159"/>
                    <a:pt x="4874" y="4169"/>
                    <a:pt x="4894" y="4169"/>
                  </a:cubicBezTo>
                  <a:cubicBezTo>
                    <a:pt x="4920" y="4169"/>
                    <a:pt x="4931" y="4152"/>
                    <a:pt x="4903" y="4123"/>
                  </a:cubicBezTo>
                  <a:cubicBezTo>
                    <a:pt x="4706" y="3918"/>
                    <a:pt x="4508" y="3713"/>
                    <a:pt x="4312" y="3508"/>
                  </a:cubicBezTo>
                  <a:cubicBezTo>
                    <a:pt x="4350" y="3495"/>
                    <a:pt x="4385" y="3477"/>
                    <a:pt x="4420" y="3459"/>
                  </a:cubicBezTo>
                  <a:cubicBezTo>
                    <a:pt x="4688" y="3641"/>
                    <a:pt x="4952" y="3826"/>
                    <a:pt x="5218" y="4012"/>
                  </a:cubicBezTo>
                  <a:cubicBezTo>
                    <a:pt x="5241" y="4027"/>
                    <a:pt x="5262" y="4034"/>
                    <a:pt x="5278" y="4034"/>
                  </a:cubicBezTo>
                  <a:cubicBezTo>
                    <a:pt x="5308" y="4034"/>
                    <a:pt x="5318" y="4009"/>
                    <a:pt x="5276" y="3978"/>
                  </a:cubicBezTo>
                  <a:lnTo>
                    <a:pt x="4508" y="3389"/>
                  </a:lnTo>
                  <a:cubicBezTo>
                    <a:pt x="4529" y="3365"/>
                    <a:pt x="4548" y="3341"/>
                    <a:pt x="4563" y="3314"/>
                  </a:cubicBezTo>
                  <a:cubicBezTo>
                    <a:pt x="5322" y="3708"/>
                    <a:pt x="6082" y="4100"/>
                    <a:pt x="6841" y="4495"/>
                  </a:cubicBezTo>
                  <a:cubicBezTo>
                    <a:pt x="6952" y="4553"/>
                    <a:pt x="7063" y="4611"/>
                    <a:pt x="7172" y="4669"/>
                  </a:cubicBezTo>
                  <a:cubicBezTo>
                    <a:pt x="7196" y="4686"/>
                    <a:pt x="7215" y="4692"/>
                    <a:pt x="7227" y="4692"/>
                  </a:cubicBezTo>
                  <a:cubicBezTo>
                    <a:pt x="7256" y="4692"/>
                    <a:pt x="7254" y="4659"/>
                    <a:pt x="7205" y="4631"/>
                  </a:cubicBezTo>
                  <a:cubicBezTo>
                    <a:pt x="6432" y="4210"/>
                    <a:pt x="5662" y="3785"/>
                    <a:pt x="4889" y="3363"/>
                  </a:cubicBezTo>
                  <a:cubicBezTo>
                    <a:pt x="4795" y="3312"/>
                    <a:pt x="4705" y="3259"/>
                    <a:pt x="4611" y="3210"/>
                  </a:cubicBezTo>
                  <a:cubicBezTo>
                    <a:pt x="4616" y="3184"/>
                    <a:pt x="4619" y="3158"/>
                    <a:pt x="4621" y="3131"/>
                  </a:cubicBezTo>
                  <a:cubicBezTo>
                    <a:pt x="4930" y="3242"/>
                    <a:pt x="5239" y="3353"/>
                    <a:pt x="5549" y="3462"/>
                  </a:cubicBezTo>
                  <a:cubicBezTo>
                    <a:pt x="5562" y="3466"/>
                    <a:pt x="5572" y="3468"/>
                    <a:pt x="5580" y="3468"/>
                  </a:cubicBezTo>
                  <a:cubicBezTo>
                    <a:pt x="5621" y="3468"/>
                    <a:pt x="5610" y="3421"/>
                    <a:pt x="5546" y="3394"/>
                  </a:cubicBezTo>
                  <a:cubicBezTo>
                    <a:pt x="5232" y="3264"/>
                    <a:pt x="4921" y="3136"/>
                    <a:pt x="4607" y="3006"/>
                  </a:cubicBezTo>
                  <a:cubicBezTo>
                    <a:pt x="4599" y="2972"/>
                    <a:pt x="4587" y="2936"/>
                    <a:pt x="4571" y="2899"/>
                  </a:cubicBezTo>
                  <a:lnTo>
                    <a:pt x="4571" y="2899"/>
                  </a:lnTo>
                  <a:cubicBezTo>
                    <a:pt x="5152" y="3015"/>
                    <a:pt x="5732" y="3128"/>
                    <a:pt x="6314" y="3244"/>
                  </a:cubicBezTo>
                  <a:cubicBezTo>
                    <a:pt x="6398" y="3261"/>
                    <a:pt x="6483" y="3278"/>
                    <a:pt x="6567" y="3291"/>
                  </a:cubicBezTo>
                  <a:cubicBezTo>
                    <a:pt x="6572" y="3293"/>
                    <a:pt x="6578" y="3293"/>
                    <a:pt x="6582" y="3293"/>
                  </a:cubicBezTo>
                  <a:cubicBezTo>
                    <a:pt x="6631" y="3293"/>
                    <a:pt x="6600" y="3230"/>
                    <a:pt x="6534" y="3215"/>
                  </a:cubicBezTo>
                  <a:cubicBezTo>
                    <a:pt x="5920" y="3070"/>
                    <a:pt x="5305" y="2928"/>
                    <a:pt x="4691" y="2783"/>
                  </a:cubicBezTo>
                  <a:cubicBezTo>
                    <a:pt x="4619" y="2766"/>
                    <a:pt x="4544" y="2747"/>
                    <a:pt x="4471" y="2732"/>
                  </a:cubicBezTo>
                  <a:cubicBezTo>
                    <a:pt x="4449" y="2699"/>
                    <a:pt x="4423" y="2669"/>
                    <a:pt x="4392" y="2638"/>
                  </a:cubicBezTo>
                  <a:cubicBezTo>
                    <a:pt x="4693" y="2633"/>
                    <a:pt x="4995" y="2631"/>
                    <a:pt x="5295" y="2626"/>
                  </a:cubicBezTo>
                  <a:cubicBezTo>
                    <a:pt x="5804" y="2621"/>
                    <a:pt x="6312" y="2616"/>
                    <a:pt x="6823" y="2609"/>
                  </a:cubicBezTo>
                  <a:cubicBezTo>
                    <a:pt x="6939" y="2607"/>
                    <a:pt x="7056" y="2607"/>
                    <a:pt x="7176" y="2605"/>
                  </a:cubicBezTo>
                  <a:cubicBezTo>
                    <a:pt x="7236" y="2605"/>
                    <a:pt x="7181" y="2527"/>
                    <a:pt x="7116" y="2523"/>
                  </a:cubicBezTo>
                  <a:cubicBezTo>
                    <a:pt x="6783" y="2515"/>
                    <a:pt x="6454" y="2510"/>
                    <a:pt x="6121" y="2501"/>
                  </a:cubicBezTo>
                  <a:lnTo>
                    <a:pt x="4539" y="2462"/>
                  </a:lnTo>
                  <a:cubicBezTo>
                    <a:pt x="4426" y="2460"/>
                    <a:pt x="4315" y="2459"/>
                    <a:pt x="4203" y="2453"/>
                  </a:cubicBezTo>
                  <a:cubicBezTo>
                    <a:pt x="4177" y="2433"/>
                    <a:pt x="4153" y="2413"/>
                    <a:pt x="4128" y="2392"/>
                  </a:cubicBezTo>
                  <a:cubicBezTo>
                    <a:pt x="4421" y="2296"/>
                    <a:pt x="4718" y="2203"/>
                    <a:pt x="5014" y="2105"/>
                  </a:cubicBezTo>
                  <a:cubicBezTo>
                    <a:pt x="5058" y="2092"/>
                    <a:pt x="5102" y="2078"/>
                    <a:pt x="5147" y="2063"/>
                  </a:cubicBezTo>
                  <a:cubicBezTo>
                    <a:pt x="5190" y="2050"/>
                    <a:pt x="5126" y="1982"/>
                    <a:pt x="5075" y="1982"/>
                  </a:cubicBezTo>
                  <a:cubicBezTo>
                    <a:pt x="5071" y="1982"/>
                    <a:pt x="5068" y="1982"/>
                    <a:pt x="5065" y="1982"/>
                  </a:cubicBezTo>
                  <a:cubicBezTo>
                    <a:pt x="4723" y="2058"/>
                    <a:pt x="4379" y="2134"/>
                    <a:pt x="4037" y="2208"/>
                  </a:cubicBezTo>
                  <a:cubicBezTo>
                    <a:pt x="3998" y="2216"/>
                    <a:pt x="3957" y="2225"/>
                    <a:pt x="3918" y="2233"/>
                  </a:cubicBezTo>
                  <a:cubicBezTo>
                    <a:pt x="3887" y="2211"/>
                    <a:pt x="3853" y="2189"/>
                    <a:pt x="3819" y="2165"/>
                  </a:cubicBezTo>
                  <a:cubicBezTo>
                    <a:pt x="3990" y="1974"/>
                    <a:pt x="4162" y="1781"/>
                    <a:pt x="4333" y="1590"/>
                  </a:cubicBezTo>
                  <a:cubicBezTo>
                    <a:pt x="4358" y="1563"/>
                    <a:pt x="4384" y="1534"/>
                    <a:pt x="4408" y="1506"/>
                  </a:cubicBezTo>
                  <a:cubicBezTo>
                    <a:pt x="4427" y="1485"/>
                    <a:pt x="4355" y="1433"/>
                    <a:pt x="4317" y="1433"/>
                  </a:cubicBezTo>
                  <a:cubicBezTo>
                    <a:pt x="4310" y="1433"/>
                    <a:pt x="4304" y="1435"/>
                    <a:pt x="4300" y="1438"/>
                  </a:cubicBezTo>
                  <a:cubicBezTo>
                    <a:pt x="4087" y="1614"/>
                    <a:pt x="3875" y="1790"/>
                    <a:pt x="3662" y="1965"/>
                  </a:cubicBezTo>
                  <a:lnTo>
                    <a:pt x="3592" y="2023"/>
                  </a:lnTo>
                  <a:cubicBezTo>
                    <a:pt x="3577" y="2015"/>
                    <a:pt x="3563" y="2006"/>
                    <a:pt x="3549" y="1998"/>
                  </a:cubicBezTo>
                  <a:cubicBezTo>
                    <a:pt x="3653" y="1653"/>
                    <a:pt x="3757" y="1308"/>
                    <a:pt x="3862" y="965"/>
                  </a:cubicBezTo>
                  <a:cubicBezTo>
                    <a:pt x="3877" y="914"/>
                    <a:pt x="3891" y="865"/>
                    <a:pt x="3906" y="813"/>
                  </a:cubicBezTo>
                  <a:cubicBezTo>
                    <a:pt x="3914" y="785"/>
                    <a:pt x="3851" y="740"/>
                    <a:pt x="3815" y="740"/>
                  </a:cubicBezTo>
                  <a:cubicBezTo>
                    <a:pt x="3805" y="740"/>
                    <a:pt x="3797" y="744"/>
                    <a:pt x="3793" y="752"/>
                  </a:cubicBezTo>
                  <a:cubicBezTo>
                    <a:pt x="3648" y="1081"/>
                    <a:pt x="3501" y="1412"/>
                    <a:pt x="3356" y="1744"/>
                  </a:cubicBezTo>
                  <a:cubicBezTo>
                    <a:pt x="3339" y="1781"/>
                    <a:pt x="3322" y="1820"/>
                    <a:pt x="3305" y="1861"/>
                  </a:cubicBezTo>
                  <a:lnTo>
                    <a:pt x="3203" y="1810"/>
                  </a:lnTo>
                  <a:cubicBezTo>
                    <a:pt x="3146" y="1575"/>
                    <a:pt x="3088" y="1341"/>
                    <a:pt x="3034" y="1107"/>
                  </a:cubicBezTo>
                  <a:cubicBezTo>
                    <a:pt x="3027" y="1080"/>
                    <a:pt x="2973" y="1055"/>
                    <a:pt x="2942" y="1055"/>
                  </a:cubicBezTo>
                  <a:cubicBezTo>
                    <a:pt x="2929" y="1055"/>
                    <a:pt x="2920" y="1060"/>
                    <a:pt x="2921" y="1071"/>
                  </a:cubicBezTo>
                  <a:cubicBezTo>
                    <a:pt x="2940" y="1283"/>
                    <a:pt x="2957" y="1496"/>
                    <a:pt x="2976" y="1708"/>
                  </a:cubicBezTo>
                  <a:lnTo>
                    <a:pt x="2836" y="1650"/>
                  </a:lnTo>
                  <a:cubicBezTo>
                    <a:pt x="2600" y="1257"/>
                    <a:pt x="2363" y="866"/>
                    <a:pt x="2129" y="474"/>
                  </a:cubicBezTo>
                  <a:cubicBezTo>
                    <a:pt x="2095" y="416"/>
                    <a:pt x="2061" y="361"/>
                    <a:pt x="2027" y="303"/>
                  </a:cubicBezTo>
                  <a:cubicBezTo>
                    <a:pt x="2011" y="277"/>
                    <a:pt x="1968" y="260"/>
                    <a:pt x="1941" y="260"/>
                  </a:cubicBezTo>
                  <a:cubicBezTo>
                    <a:pt x="1922" y="260"/>
                    <a:pt x="1910" y="268"/>
                    <a:pt x="1919" y="286"/>
                  </a:cubicBezTo>
                  <a:cubicBezTo>
                    <a:pt x="2121" y="670"/>
                    <a:pt x="2324" y="1056"/>
                    <a:pt x="2524" y="1440"/>
                  </a:cubicBezTo>
                  <a:lnTo>
                    <a:pt x="2588" y="1563"/>
                  </a:lnTo>
                  <a:cubicBezTo>
                    <a:pt x="2537" y="1547"/>
                    <a:pt x="2486" y="1532"/>
                    <a:pt x="2435" y="1520"/>
                  </a:cubicBezTo>
                  <a:cubicBezTo>
                    <a:pt x="2175" y="1240"/>
                    <a:pt x="1918" y="960"/>
                    <a:pt x="1658" y="680"/>
                  </a:cubicBezTo>
                  <a:cubicBezTo>
                    <a:pt x="1638" y="658"/>
                    <a:pt x="1611" y="649"/>
                    <a:pt x="1592" y="649"/>
                  </a:cubicBezTo>
                  <a:cubicBezTo>
                    <a:pt x="1589" y="649"/>
                    <a:pt x="1586" y="649"/>
                    <a:pt x="1583" y="650"/>
                  </a:cubicBezTo>
                  <a:cubicBezTo>
                    <a:pt x="1559" y="650"/>
                    <a:pt x="1547" y="660"/>
                    <a:pt x="1568" y="685"/>
                  </a:cubicBezTo>
                  <a:cubicBezTo>
                    <a:pt x="1786" y="950"/>
                    <a:pt x="2003" y="1213"/>
                    <a:pt x="2221" y="1477"/>
                  </a:cubicBezTo>
                  <a:cubicBezTo>
                    <a:pt x="2141" y="1465"/>
                    <a:pt x="2064" y="1460"/>
                    <a:pt x="1994" y="1457"/>
                  </a:cubicBezTo>
                  <a:cubicBezTo>
                    <a:pt x="1445" y="1039"/>
                    <a:pt x="894" y="624"/>
                    <a:pt x="344" y="206"/>
                  </a:cubicBezTo>
                  <a:cubicBezTo>
                    <a:pt x="264" y="146"/>
                    <a:pt x="185" y="86"/>
                    <a:pt x="107" y="23"/>
                  </a:cubicBezTo>
                  <a:cubicBezTo>
                    <a:pt x="85" y="7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992037" y="3599163"/>
              <a:ext cx="295481" cy="216306"/>
            </a:xfrm>
            <a:custGeom>
              <a:avLst/>
              <a:gdLst/>
              <a:ahLst/>
              <a:cxnLst/>
              <a:rect l="l" t="t" r="r" b="b"/>
              <a:pathLst>
                <a:path w="5863" h="4292" extrusionOk="0">
                  <a:moveTo>
                    <a:pt x="897" y="0"/>
                  </a:moveTo>
                  <a:cubicBezTo>
                    <a:pt x="817" y="0"/>
                    <a:pt x="747" y="16"/>
                    <a:pt x="685" y="48"/>
                  </a:cubicBezTo>
                  <a:cubicBezTo>
                    <a:pt x="583" y="101"/>
                    <a:pt x="526" y="187"/>
                    <a:pt x="506" y="262"/>
                  </a:cubicBezTo>
                  <a:cubicBezTo>
                    <a:pt x="489" y="311"/>
                    <a:pt x="475" y="383"/>
                    <a:pt x="499" y="478"/>
                  </a:cubicBezTo>
                  <a:cubicBezTo>
                    <a:pt x="557" y="716"/>
                    <a:pt x="822" y="977"/>
                    <a:pt x="1308" y="1270"/>
                  </a:cubicBezTo>
                  <a:cubicBezTo>
                    <a:pt x="1557" y="1422"/>
                    <a:pt x="1770" y="1562"/>
                    <a:pt x="1951" y="1685"/>
                  </a:cubicBezTo>
                  <a:cubicBezTo>
                    <a:pt x="1760" y="1625"/>
                    <a:pt x="1542" y="1550"/>
                    <a:pt x="1301" y="1458"/>
                  </a:cubicBezTo>
                  <a:cubicBezTo>
                    <a:pt x="971" y="1334"/>
                    <a:pt x="712" y="1272"/>
                    <a:pt x="512" y="1272"/>
                  </a:cubicBezTo>
                  <a:cubicBezTo>
                    <a:pt x="390" y="1272"/>
                    <a:pt x="290" y="1295"/>
                    <a:pt x="209" y="1342"/>
                  </a:cubicBezTo>
                  <a:cubicBezTo>
                    <a:pt x="132" y="1385"/>
                    <a:pt x="74" y="1450"/>
                    <a:pt x="47" y="1525"/>
                  </a:cubicBezTo>
                  <a:cubicBezTo>
                    <a:pt x="23" y="1578"/>
                    <a:pt x="1" y="1666"/>
                    <a:pt x="31" y="1777"/>
                  </a:cubicBezTo>
                  <a:cubicBezTo>
                    <a:pt x="79" y="1941"/>
                    <a:pt x="226" y="2088"/>
                    <a:pt x="480" y="2229"/>
                  </a:cubicBezTo>
                  <a:cubicBezTo>
                    <a:pt x="552" y="2269"/>
                    <a:pt x="634" y="2308"/>
                    <a:pt x="723" y="2345"/>
                  </a:cubicBezTo>
                  <a:cubicBezTo>
                    <a:pt x="1022" y="2475"/>
                    <a:pt x="1434" y="2515"/>
                    <a:pt x="1825" y="2515"/>
                  </a:cubicBezTo>
                  <a:cubicBezTo>
                    <a:pt x="2223" y="2515"/>
                    <a:pt x="2600" y="2474"/>
                    <a:pt x="2818" y="2444"/>
                  </a:cubicBezTo>
                  <a:cubicBezTo>
                    <a:pt x="3083" y="2842"/>
                    <a:pt x="3730" y="3752"/>
                    <a:pt x="4296" y="4066"/>
                  </a:cubicBezTo>
                  <a:cubicBezTo>
                    <a:pt x="4298" y="4067"/>
                    <a:pt x="4303" y="4069"/>
                    <a:pt x="4305" y="4069"/>
                  </a:cubicBezTo>
                  <a:cubicBezTo>
                    <a:pt x="4579" y="4219"/>
                    <a:pt x="4794" y="4291"/>
                    <a:pt x="4965" y="4291"/>
                  </a:cubicBezTo>
                  <a:cubicBezTo>
                    <a:pt x="5044" y="4291"/>
                    <a:pt x="5114" y="4276"/>
                    <a:pt x="5175" y="4245"/>
                  </a:cubicBezTo>
                  <a:cubicBezTo>
                    <a:pt x="5278" y="4192"/>
                    <a:pt x="5332" y="4107"/>
                    <a:pt x="5354" y="4030"/>
                  </a:cubicBezTo>
                  <a:cubicBezTo>
                    <a:pt x="5371" y="3982"/>
                    <a:pt x="5383" y="3907"/>
                    <a:pt x="5361" y="3813"/>
                  </a:cubicBezTo>
                  <a:cubicBezTo>
                    <a:pt x="5303" y="3574"/>
                    <a:pt x="5039" y="3315"/>
                    <a:pt x="4552" y="3020"/>
                  </a:cubicBezTo>
                  <a:cubicBezTo>
                    <a:pt x="4303" y="2869"/>
                    <a:pt x="4090" y="2729"/>
                    <a:pt x="3907" y="2607"/>
                  </a:cubicBezTo>
                  <a:lnTo>
                    <a:pt x="3907" y="2607"/>
                  </a:lnTo>
                  <a:cubicBezTo>
                    <a:pt x="4100" y="2666"/>
                    <a:pt x="4317" y="2741"/>
                    <a:pt x="4561" y="2832"/>
                  </a:cubicBezTo>
                  <a:cubicBezTo>
                    <a:pt x="4891" y="2957"/>
                    <a:pt x="5150" y="3018"/>
                    <a:pt x="5350" y="3018"/>
                  </a:cubicBezTo>
                  <a:cubicBezTo>
                    <a:pt x="5473" y="3018"/>
                    <a:pt x="5573" y="2995"/>
                    <a:pt x="5653" y="2950"/>
                  </a:cubicBezTo>
                  <a:cubicBezTo>
                    <a:pt x="5730" y="2905"/>
                    <a:pt x="5788" y="2839"/>
                    <a:pt x="5815" y="2767"/>
                  </a:cubicBezTo>
                  <a:cubicBezTo>
                    <a:pt x="5839" y="2718"/>
                    <a:pt x="5863" y="2631"/>
                    <a:pt x="5829" y="2518"/>
                  </a:cubicBezTo>
                  <a:cubicBezTo>
                    <a:pt x="5769" y="2308"/>
                    <a:pt x="5540" y="2122"/>
                    <a:pt x="5138" y="1946"/>
                  </a:cubicBezTo>
                  <a:cubicBezTo>
                    <a:pt x="4838" y="1817"/>
                    <a:pt x="4426" y="1777"/>
                    <a:pt x="4035" y="1777"/>
                  </a:cubicBezTo>
                  <a:cubicBezTo>
                    <a:pt x="3637" y="1777"/>
                    <a:pt x="3260" y="1818"/>
                    <a:pt x="3042" y="1847"/>
                  </a:cubicBezTo>
                  <a:cubicBezTo>
                    <a:pt x="2777" y="1450"/>
                    <a:pt x="2131" y="540"/>
                    <a:pt x="1564" y="226"/>
                  </a:cubicBezTo>
                  <a:cubicBezTo>
                    <a:pt x="1562" y="224"/>
                    <a:pt x="1557" y="222"/>
                    <a:pt x="1555" y="222"/>
                  </a:cubicBezTo>
                  <a:cubicBezTo>
                    <a:pt x="1282" y="74"/>
                    <a:pt x="1068" y="0"/>
                    <a:pt x="897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433880" y="3817187"/>
              <a:ext cx="293767" cy="222858"/>
            </a:xfrm>
            <a:custGeom>
              <a:avLst/>
              <a:gdLst/>
              <a:ahLst/>
              <a:cxnLst/>
              <a:rect l="l" t="t" r="r" b="b"/>
              <a:pathLst>
                <a:path w="5829" h="4422" extrusionOk="0">
                  <a:moveTo>
                    <a:pt x="930" y="1"/>
                  </a:moveTo>
                  <a:cubicBezTo>
                    <a:pt x="860" y="1"/>
                    <a:pt x="796" y="14"/>
                    <a:pt x="740" y="40"/>
                  </a:cubicBezTo>
                  <a:cubicBezTo>
                    <a:pt x="634" y="90"/>
                    <a:pt x="576" y="175"/>
                    <a:pt x="552" y="250"/>
                  </a:cubicBezTo>
                  <a:cubicBezTo>
                    <a:pt x="531" y="296"/>
                    <a:pt x="518" y="370"/>
                    <a:pt x="537" y="463"/>
                  </a:cubicBezTo>
                  <a:cubicBezTo>
                    <a:pt x="588" y="704"/>
                    <a:pt x="844" y="974"/>
                    <a:pt x="1320" y="1283"/>
                  </a:cubicBezTo>
                  <a:cubicBezTo>
                    <a:pt x="1562" y="1440"/>
                    <a:pt x="1774" y="1588"/>
                    <a:pt x="1951" y="1718"/>
                  </a:cubicBezTo>
                  <a:cubicBezTo>
                    <a:pt x="1760" y="1651"/>
                    <a:pt x="1545" y="1568"/>
                    <a:pt x="1306" y="1470"/>
                  </a:cubicBezTo>
                  <a:cubicBezTo>
                    <a:pt x="962" y="1328"/>
                    <a:pt x="695" y="1257"/>
                    <a:pt x="492" y="1257"/>
                  </a:cubicBezTo>
                  <a:cubicBezTo>
                    <a:pt x="384" y="1257"/>
                    <a:pt x="294" y="1277"/>
                    <a:pt x="219" y="1317"/>
                  </a:cubicBezTo>
                  <a:cubicBezTo>
                    <a:pt x="139" y="1356"/>
                    <a:pt x="79" y="1421"/>
                    <a:pt x="52" y="1493"/>
                  </a:cubicBezTo>
                  <a:cubicBezTo>
                    <a:pt x="26" y="1544"/>
                    <a:pt x="1" y="1632"/>
                    <a:pt x="28" y="1745"/>
                  </a:cubicBezTo>
                  <a:cubicBezTo>
                    <a:pt x="74" y="1924"/>
                    <a:pt x="238" y="2090"/>
                    <a:pt x="528" y="2250"/>
                  </a:cubicBezTo>
                  <a:cubicBezTo>
                    <a:pt x="581" y="2281"/>
                    <a:pt x="639" y="2310"/>
                    <a:pt x="700" y="2339"/>
                  </a:cubicBezTo>
                  <a:cubicBezTo>
                    <a:pt x="1047" y="2501"/>
                    <a:pt x="1553" y="2546"/>
                    <a:pt x="2001" y="2546"/>
                  </a:cubicBezTo>
                  <a:cubicBezTo>
                    <a:pt x="2321" y="2546"/>
                    <a:pt x="2610" y="2523"/>
                    <a:pt x="2791" y="2505"/>
                  </a:cubicBezTo>
                  <a:cubicBezTo>
                    <a:pt x="3045" y="2914"/>
                    <a:pt x="3663" y="3851"/>
                    <a:pt x="4223" y="4179"/>
                  </a:cubicBezTo>
                  <a:cubicBezTo>
                    <a:pt x="4249" y="4194"/>
                    <a:pt x="4274" y="4209"/>
                    <a:pt x="4298" y="4221"/>
                  </a:cubicBezTo>
                  <a:cubicBezTo>
                    <a:pt x="4541" y="4356"/>
                    <a:pt x="4736" y="4422"/>
                    <a:pt x="4894" y="4422"/>
                  </a:cubicBezTo>
                  <a:cubicBezTo>
                    <a:pt x="4966" y="4422"/>
                    <a:pt x="5029" y="4408"/>
                    <a:pt x="5086" y="4382"/>
                  </a:cubicBezTo>
                  <a:cubicBezTo>
                    <a:pt x="5191" y="4332"/>
                    <a:pt x="5249" y="4247"/>
                    <a:pt x="5274" y="4174"/>
                  </a:cubicBezTo>
                  <a:cubicBezTo>
                    <a:pt x="5293" y="4126"/>
                    <a:pt x="5308" y="4052"/>
                    <a:pt x="5290" y="3957"/>
                  </a:cubicBezTo>
                  <a:cubicBezTo>
                    <a:pt x="5238" y="3716"/>
                    <a:pt x="4982" y="3448"/>
                    <a:pt x="4506" y="3138"/>
                  </a:cubicBezTo>
                  <a:cubicBezTo>
                    <a:pt x="4264" y="2981"/>
                    <a:pt x="4054" y="2832"/>
                    <a:pt x="3875" y="2703"/>
                  </a:cubicBezTo>
                  <a:lnTo>
                    <a:pt x="3875" y="2703"/>
                  </a:lnTo>
                  <a:cubicBezTo>
                    <a:pt x="4064" y="2769"/>
                    <a:pt x="4278" y="2853"/>
                    <a:pt x="4516" y="2950"/>
                  </a:cubicBezTo>
                  <a:cubicBezTo>
                    <a:pt x="4860" y="3092"/>
                    <a:pt x="5126" y="3163"/>
                    <a:pt x="5330" y="3163"/>
                  </a:cubicBezTo>
                  <a:cubicBezTo>
                    <a:pt x="5439" y="3163"/>
                    <a:pt x="5530" y="3142"/>
                    <a:pt x="5605" y="3102"/>
                  </a:cubicBezTo>
                  <a:cubicBezTo>
                    <a:pt x="5684" y="3061"/>
                    <a:pt x="5744" y="2998"/>
                    <a:pt x="5771" y="2924"/>
                  </a:cubicBezTo>
                  <a:cubicBezTo>
                    <a:pt x="5803" y="2878"/>
                    <a:pt x="5829" y="2790"/>
                    <a:pt x="5800" y="2677"/>
                  </a:cubicBezTo>
                  <a:cubicBezTo>
                    <a:pt x="5745" y="2467"/>
                    <a:pt x="5527" y="2272"/>
                    <a:pt x="5126" y="2085"/>
                  </a:cubicBezTo>
                  <a:cubicBezTo>
                    <a:pt x="4779" y="1921"/>
                    <a:pt x="4272" y="1877"/>
                    <a:pt x="3824" y="1877"/>
                  </a:cubicBezTo>
                  <a:cubicBezTo>
                    <a:pt x="3505" y="1877"/>
                    <a:pt x="3215" y="1900"/>
                    <a:pt x="3035" y="1917"/>
                  </a:cubicBezTo>
                  <a:cubicBezTo>
                    <a:pt x="2783" y="1510"/>
                    <a:pt x="2160" y="571"/>
                    <a:pt x="1603" y="243"/>
                  </a:cubicBezTo>
                  <a:cubicBezTo>
                    <a:pt x="1324" y="81"/>
                    <a:pt x="1105" y="1"/>
                    <a:pt x="930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629829" y="3952356"/>
              <a:ext cx="292205" cy="227696"/>
            </a:xfrm>
            <a:custGeom>
              <a:avLst/>
              <a:gdLst/>
              <a:ahLst/>
              <a:cxnLst/>
              <a:rect l="l" t="t" r="r" b="b"/>
              <a:pathLst>
                <a:path w="5798" h="4518" extrusionOk="0">
                  <a:moveTo>
                    <a:pt x="955" y="0"/>
                  </a:moveTo>
                  <a:cubicBezTo>
                    <a:pt x="888" y="0"/>
                    <a:pt x="827" y="13"/>
                    <a:pt x="772" y="38"/>
                  </a:cubicBezTo>
                  <a:cubicBezTo>
                    <a:pt x="666" y="85"/>
                    <a:pt x="606" y="169"/>
                    <a:pt x="581" y="241"/>
                  </a:cubicBezTo>
                  <a:cubicBezTo>
                    <a:pt x="560" y="287"/>
                    <a:pt x="543" y="360"/>
                    <a:pt x="560" y="456"/>
                  </a:cubicBezTo>
                  <a:cubicBezTo>
                    <a:pt x="606" y="700"/>
                    <a:pt x="855" y="973"/>
                    <a:pt x="1325" y="1295"/>
                  </a:cubicBezTo>
                  <a:cubicBezTo>
                    <a:pt x="1565" y="1459"/>
                    <a:pt x="1770" y="1611"/>
                    <a:pt x="1946" y="1744"/>
                  </a:cubicBezTo>
                  <a:cubicBezTo>
                    <a:pt x="1758" y="1673"/>
                    <a:pt x="1545" y="1587"/>
                    <a:pt x="1308" y="1480"/>
                  </a:cubicBezTo>
                  <a:cubicBezTo>
                    <a:pt x="956" y="1324"/>
                    <a:pt x="684" y="1248"/>
                    <a:pt x="478" y="1248"/>
                  </a:cubicBezTo>
                  <a:cubicBezTo>
                    <a:pt x="378" y="1248"/>
                    <a:pt x="294" y="1266"/>
                    <a:pt x="224" y="1301"/>
                  </a:cubicBezTo>
                  <a:cubicBezTo>
                    <a:pt x="145" y="1340"/>
                    <a:pt x="82" y="1403"/>
                    <a:pt x="53" y="1475"/>
                  </a:cubicBezTo>
                  <a:cubicBezTo>
                    <a:pt x="28" y="1526"/>
                    <a:pt x="0" y="1613"/>
                    <a:pt x="26" y="1725"/>
                  </a:cubicBezTo>
                  <a:cubicBezTo>
                    <a:pt x="69" y="1915"/>
                    <a:pt x="244" y="2098"/>
                    <a:pt x="567" y="2273"/>
                  </a:cubicBezTo>
                  <a:cubicBezTo>
                    <a:pt x="603" y="2295"/>
                    <a:pt x="644" y="2314"/>
                    <a:pt x="685" y="2336"/>
                  </a:cubicBezTo>
                  <a:cubicBezTo>
                    <a:pt x="1071" y="2529"/>
                    <a:pt x="1665" y="2576"/>
                    <a:pt x="2149" y="2576"/>
                  </a:cubicBezTo>
                  <a:cubicBezTo>
                    <a:pt x="2400" y="2576"/>
                    <a:pt x="2622" y="2563"/>
                    <a:pt x="2770" y="2551"/>
                  </a:cubicBezTo>
                  <a:cubicBezTo>
                    <a:pt x="3014" y="2964"/>
                    <a:pt x="3613" y="3918"/>
                    <a:pt x="4165" y="4258"/>
                  </a:cubicBezTo>
                  <a:cubicBezTo>
                    <a:pt x="4209" y="4285"/>
                    <a:pt x="4253" y="4313"/>
                    <a:pt x="4296" y="4337"/>
                  </a:cubicBezTo>
                  <a:cubicBezTo>
                    <a:pt x="4513" y="4458"/>
                    <a:pt x="4692" y="4517"/>
                    <a:pt x="4838" y="4517"/>
                  </a:cubicBezTo>
                  <a:cubicBezTo>
                    <a:pt x="4906" y="4517"/>
                    <a:pt x="4966" y="4505"/>
                    <a:pt x="5021" y="4480"/>
                  </a:cubicBezTo>
                  <a:cubicBezTo>
                    <a:pt x="5129" y="4432"/>
                    <a:pt x="5189" y="4350"/>
                    <a:pt x="5214" y="4277"/>
                  </a:cubicBezTo>
                  <a:cubicBezTo>
                    <a:pt x="5233" y="4231"/>
                    <a:pt x="5250" y="4157"/>
                    <a:pt x="5233" y="4062"/>
                  </a:cubicBezTo>
                  <a:cubicBezTo>
                    <a:pt x="5189" y="3818"/>
                    <a:pt x="4938" y="3545"/>
                    <a:pt x="4468" y="3224"/>
                  </a:cubicBezTo>
                  <a:cubicBezTo>
                    <a:pt x="4228" y="3058"/>
                    <a:pt x="4023" y="2908"/>
                    <a:pt x="3849" y="2773"/>
                  </a:cubicBezTo>
                  <a:lnTo>
                    <a:pt x="3849" y="2773"/>
                  </a:lnTo>
                  <a:cubicBezTo>
                    <a:pt x="4037" y="2845"/>
                    <a:pt x="4250" y="2930"/>
                    <a:pt x="4489" y="3038"/>
                  </a:cubicBezTo>
                  <a:cubicBezTo>
                    <a:pt x="4840" y="3193"/>
                    <a:pt x="5111" y="3270"/>
                    <a:pt x="5317" y="3270"/>
                  </a:cubicBezTo>
                  <a:cubicBezTo>
                    <a:pt x="5417" y="3270"/>
                    <a:pt x="5501" y="3253"/>
                    <a:pt x="5573" y="3217"/>
                  </a:cubicBezTo>
                  <a:cubicBezTo>
                    <a:pt x="5651" y="3178"/>
                    <a:pt x="5713" y="3115"/>
                    <a:pt x="5743" y="3043"/>
                  </a:cubicBezTo>
                  <a:cubicBezTo>
                    <a:pt x="5771" y="2993"/>
                    <a:pt x="5798" y="2905"/>
                    <a:pt x="5771" y="2792"/>
                  </a:cubicBezTo>
                  <a:cubicBezTo>
                    <a:pt x="5721" y="2579"/>
                    <a:pt x="5506" y="2379"/>
                    <a:pt x="5112" y="2181"/>
                  </a:cubicBezTo>
                  <a:cubicBezTo>
                    <a:pt x="4725" y="1989"/>
                    <a:pt x="4131" y="1942"/>
                    <a:pt x="3646" y="1942"/>
                  </a:cubicBezTo>
                  <a:cubicBezTo>
                    <a:pt x="3395" y="1942"/>
                    <a:pt x="3173" y="1954"/>
                    <a:pt x="3025" y="1966"/>
                  </a:cubicBezTo>
                  <a:cubicBezTo>
                    <a:pt x="2782" y="1553"/>
                    <a:pt x="2181" y="599"/>
                    <a:pt x="1632" y="259"/>
                  </a:cubicBezTo>
                  <a:cubicBezTo>
                    <a:pt x="1351" y="85"/>
                    <a:pt x="1131" y="0"/>
                    <a:pt x="955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195193" y="3735844"/>
              <a:ext cx="296035" cy="212325"/>
            </a:xfrm>
            <a:custGeom>
              <a:avLst/>
              <a:gdLst/>
              <a:ahLst/>
              <a:cxnLst/>
              <a:rect l="l" t="t" r="r" b="b"/>
              <a:pathLst>
                <a:path w="5874" h="4213" extrusionOk="0">
                  <a:moveTo>
                    <a:pt x="873" y="0"/>
                  </a:moveTo>
                  <a:cubicBezTo>
                    <a:pt x="788" y="0"/>
                    <a:pt x="715" y="17"/>
                    <a:pt x="651" y="52"/>
                  </a:cubicBezTo>
                  <a:cubicBezTo>
                    <a:pt x="549" y="108"/>
                    <a:pt x="496" y="195"/>
                    <a:pt x="477" y="270"/>
                  </a:cubicBezTo>
                  <a:cubicBezTo>
                    <a:pt x="460" y="320"/>
                    <a:pt x="450" y="391"/>
                    <a:pt x="475" y="485"/>
                  </a:cubicBezTo>
                  <a:cubicBezTo>
                    <a:pt x="538" y="724"/>
                    <a:pt x="808" y="978"/>
                    <a:pt x="1300" y="1262"/>
                  </a:cubicBezTo>
                  <a:cubicBezTo>
                    <a:pt x="1552" y="1407"/>
                    <a:pt x="1767" y="1542"/>
                    <a:pt x="1953" y="1663"/>
                  </a:cubicBezTo>
                  <a:cubicBezTo>
                    <a:pt x="1760" y="1606"/>
                    <a:pt x="1542" y="1535"/>
                    <a:pt x="1296" y="1449"/>
                  </a:cubicBezTo>
                  <a:cubicBezTo>
                    <a:pt x="974" y="1336"/>
                    <a:pt x="720" y="1279"/>
                    <a:pt x="524" y="1279"/>
                  </a:cubicBezTo>
                  <a:cubicBezTo>
                    <a:pt x="392" y="1279"/>
                    <a:pt x="286" y="1305"/>
                    <a:pt x="202" y="1355"/>
                  </a:cubicBezTo>
                  <a:cubicBezTo>
                    <a:pt x="125" y="1402"/>
                    <a:pt x="69" y="1470"/>
                    <a:pt x="43" y="1542"/>
                  </a:cubicBezTo>
                  <a:cubicBezTo>
                    <a:pt x="20" y="1594"/>
                    <a:pt x="1" y="1685"/>
                    <a:pt x="35" y="1796"/>
                  </a:cubicBezTo>
                  <a:cubicBezTo>
                    <a:pt x="83" y="1949"/>
                    <a:pt x="221" y="2089"/>
                    <a:pt x="455" y="2219"/>
                  </a:cubicBezTo>
                  <a:cubicBezTo>
                    <a:pt x="537" y="2265"/>
                    <a:pt x="631" y="2310"/>
                    <a:pt x="736" y="2352"/>
                  </a:cubicBezTo>
                  <a:cubicBezTo>
                    <a:pt x="1011" y="2464"/>
                    <a:pt x="1376" y="2500"/>
                    <a:pt x="1734" y="2500"/>
                  </a:cubicBezTo>
                  <a:cubicBezTo>
                    <a:pt x="2171" y="2500"/>
                    <a:pt x="2597" y="2446"/>
                    <a:pt x="2834" y="2410"/>
                  </a:cubicBezTo>
                  <a:cubicBezTo>
                    <a:pt x="3103" y="2796"/>
                    <a:pt x="3754" y="3675"/>
                    <a:pt x="4320" y="3989"/>
                  </a:cubicBezTo>
                  <a:cubicBezTo>
                    <a:pt x="4332" y="3994"/>
                    <a:pt x="4342" y="4001"/>
                    <a:pt x="4353" y="4006"/>
                  </a:cubicBezTo>
                  <a:cubicBezTo>
                    <a:pt x="4623" y="4144"/>
                    <a:pt x="4836" y="4213"/>
                    <a:pt x="5005" y="4213"/>
                  </a:cubicBezTo>
                  <a:cubicBezTo>
                    <a:pt x="5090" y="4213"/>
                    <a:pt x="5164" y="4195"/>
                    <a:pt x="5228" y="4161"/>
                  </a:cubicBezTo>
                  <a:cubicBezTo>
                    <a:pt x="5331" y="4105"/>
                    <a:pt x="5383" y="4018"/>
                    <a:pt x="5402" y="3943"/>
                  </a:cubicBezTo>
                  <a:cubicBezTo>
                    <a:pt x="5419" y="3895"/>
                    <a:pt x="5430" y="3822"/>
                    <a:pt x="5404" y="3728"/>
                  </a:cubicBezTo>
                  <a:cubicBezTo>
                    <a:pt x="5341" y="3489"/>
                    <a:pt x="5071" y="3235"/>
                    <a:pt x="4580" y="2951"/>
                  </a:cubicBezTo>
                  <a:cubicBezTo>
                    <a:pt x="4327" y="2806"/>
                    <a:pt x="4112" y="2671"/>
                    <a:pt x="3926" y="2550"/>
                  </a:cubicBezTo>
                  <a:lnTo>
                    <a:pt x="3926" y="2550"/>
                  </a:lnTo>
                  <a:cubicBezTo>
                    <a:pt x="4119" y="2608"/>
                    <a:pt x="4337" y="2678"/>
                    <a:pt x="4583" y="2763"/>
                  </a:cubicBezTo>
                  <a:cubicBezTo>
                    <a:pt x="4905" y="2877"/>
                    <a:pt x="5159" y="2933"/>
                    <a:pt x="5356" y="2933"/>
                  </a:cubicBezTo>
                  <a:cubicBezTo>
                    <a:pt x="5487" y="2933"/>
                    <a:pt x="5593" y="2908"/>
                    <a:pt x="5677" y="2857"/>
                  </a:cubicBezTo>
                  <a:cubicBezTo>
                    <a:pt x="5754" y="2813"/>
                    <a:pt x="5810" y="2745"/>
                    <a:pt x="5836" y="2671"/>
                  </a:cubicBezTo>
                  <a:cubicBezTo>
                    <a:pt x="5853" y="2618"/>
                    <a:pt x="5873" y="2530"/>
                    <a:pt x="5839" y="2419"/>
                  </a:cubicBezTo>
                  <a:cubicBezTo>
                    <a:pt x="5776" y="2209"/>
                    <a:pt x="5546" y="2028"/>
                    <a:pt x="5138" y="1862"/>
                  </a:cubicBezTo>
                  <a:cubicBezTo>
                    <a:pt x="4865" y="1750"/>
                    <a:pt x="4500" y="1714"/>
                    <a:pt x="4143" y="1714"/>
                  </a:cubicBezTo>
                  <a:cubicBezTo>
                    <a:pt x="3707" y="1714"/>
                    <a:pt x="3282" y="1768"/>
                    <a:pt x="3045" y="1804"/>
                  </a:cubicBezTo>
                  <a:cubicBezTo>
                    <a:pt x="2776" y="1407"/>
                    <a:pt x="2112" y="494"/>
                    <a:pt x="1525" y="209"/>
                  </a:cubicBezTo>
                  <a:cubicBezTo>
                    <a:pt x="1254" y="69"/>
                    <a:pt x="1041" y="0"/>
                    <a:pt x="873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846391" y="4030272"/>
              <a:ext cx="289836" cy="234147"/>
            </a:xfrm>
            <a:custGeom>
              <a:avLst/>
              <a:gdLst/>
              <a:ahLst/>
              <a:cxnLst/>
              <a:rect l="l" t="t" r="r" b="b"/>
              <a:pathLst>
                <a:path w="5751" h="4646" extrusionOk="0">
                  <a:moveTo>
                    <a:pt x="991" y="0"/>
                  </a:moveTo>
                  <a:cubicBezTo>
                    <a:pt x="931" y="0"/>
                    <a:pt x="877" y="11"/>
                    <a:pt x="827" y="31"/>
                  </a:cubicBezTo>
                  <a:cubicBezTo>
                    <a:pt x="721" y="74"/>
                    <a:pt x="656" y="154"/>
                    <a:pt x="629" y="229"/>
                  </a:cubicBezTo>
                  <a:cubicBezTo>
                    <a:pt x="607" y="275"/>
                    <a:pt x="588" y="347"/>
                    <a:pt x="603" y="442"/>
                  </a:cubicBezTo>
                  <a:cubicBezTo>
                    <a:pt x="639" y="685"/>
                    <a:pt x="880" y="970"/>
                    <a:pt x="1337" y="1304"/>
                  </a:cubicBezTo>
                  <a:cubicBezTo>
                    <a:pt x="1571" y="1477"/>
                    <a:pt x="1772" y="1634"/>
                    <a:pt x="1943" y="1775"/>
                  </a:cubicBezTo>
                  <a:cubicBezTo>
                    <a:pt x="1757" y="1698"/>
                    <a:pt x="1545" y="1605"/>
                    <a:pt x="1313" y="1492"/>
                  </a:cubicBezTo>
                  <a:cubicBezTo>
                    <a:pt x="951" y="1317"/>
                    <a:pt x="674" y="1231"/>
                    <a:pt x="464" y="1231"/>
                  </a:cubicBezTo>
                  <a:cubicBezTo>
                    <a:pt x="377" y="1231"/>
                    <a:pt x="301" y="1246"/>
                    <a:pt x="236" y="1275"/>
                  </a:cubicBezTo>
                  <a:cubicBezTo>
                    <a:pt x="154" y="1313"/>
                    <a:pt x="93" y="1374"/>
                    <a:pt x="59" y="1444"/>
                  </a:cubicBezTo>
                  <a:cubicBezTo>
                    <a:pt x="31" y="1495"/>
                    <a:pt x="1" y="1581"/>
                    <a:pt x="23" y="1693"/>
                  </a:cubicBezTo>
                  <a:cubicBezTo>
                    <a:pt x="64" y="1903"/>
                    <a:pt x="264" y="2106"/>
                    <a:pt x="637" y="2313"/>
                  </a:cubicBezTo>
                  <a:cubicBezTo>
                    <a:pt x="646" y="2316"/>
                    <a:pt x="654" y="2321"/>
                    <a:pt x="661" y="2325"/>
                  </a:cubicBezTo>
                  <a:cubicBezTo>
                    <a:pt x="1114" y="2571"/>
                    <a:pt x="1868" y="2619"/>
                    <a:pt x="2382" y="2619"/>
                  </a:cubicBezTo>
                  <a:cubicBezTo>
                    <a:pt x="2522" y="2619"/>
                    <a:pt x="2645" y="2615"/>
                    <a:pt x="2738" y="2611"/>
                  </a:cubicBezTo>
                  <a:cubicBezTo>
                    <a:pt x="2967" y="3033"/>
                    <a:pt x="3533" y="4006"/>
                    <a:pt x="4074" y="4364"/>
                  </a:cubicBezTo>
                  <a:cubicBezTo>
                    <a:pt x="4144" y="4412"/>
                    <a:pt x="4213" y="4455"/>
                    <a:pt x="4276" y="4489"/>
                  </a:cubicBezTo>
                  <a:cubicBezTo>
                    <a:pt x="4465" y="4595"/>
                    <a:pt x="4624" y="4645"/>
                    <a:pt x="4758" y="4645"/>
                  </a:cubicBezTo>
                  <a:cubicBezTo>
                    <a:pt x="4818" y="4645"/>
                    <a:pt x="4874" y="4635"/>
                    <a:pt x="4924" y="4615"/>
                  </a:cubicBezTo>
                  <a:cubicBezTo>
                    <a:pt x="5032" y="4572"/>
                    <a:pt x="5095" y="4490"/>
                    <a:pt x="5122" y="4415"/>
                  </a:cubicBezTo>
                  <a:cubicBezTo>
                    <a:pt x="5145" y="4369"/>
                    <a:pt x="5163" y="4299"/>
                    <a:pt x="5148" y="4202"/>
                  </a:cubicBezTo>
                  <a:cubicBezTo>
                    <a:pt x="5112" y="3960"/>
                    <a:pt x="4871" y="3676"/>
                    <a:pt x="4416" y="3340"/>
                  </a:cubicBezTo>
                  <a:cubicBezTo>
                    <a:pt x="4180" y="3168"/>
                    <a:pt x="3981" y="3011"/>
                    <a:pt x="3810" y="2871"/>
                  </a:cubicBezTo>
                  <a:lnTo>
                    <a:pt x="3810" y="2871"/>
                  </a:lnTo>
                  <a:cubicBezTo>
                    <a:pt x="3994" y="2948"/>
                    <a:pt x="4204" y="3041"/>
                    <a:pt x="4438" y="3156"/>
                  </a:cubicBezTo>
                  <a:cubicBezTo>
                    <a:pt x="4799" y="3330"/>
                    <a:pt x="5077" y="3416"/>
                    <a:pt x="5287" y="3416"/>
                  </a:cubicBezTo>
                  <a:cubicBezTo>
                    <a:pt x="5375" y="3416"/>
                    <a:pt x="5451" y="3401"/>
                    <a:pt x="5517" y="3371"/>
                  </a:cubicBezTo>
                  <a:cubicBezTo>
                    <a:pt x="5595" y="3335"/>
                    <a:pt x="5658" y="3272"/>
                    <a:pt x="5692" y="3202"/>
                  </a:cubicBezTo>
                  <a:cubicBezTo>
                    <a:pt x="5721" y="3154"/>
                    <a:pt x="5750" y="3069"/>
                    <a:pt x="5730" y="2953"/>
                  </a:cubicBezTo>
                  <a:cubicBezTo>
                    <a:pt x="5689" y="2739"/>
                    <a:pt x="5467" y="2530"/>
                    <a:pt x="5092" y="2321"/>
                  </a:cubicBezTo>
                  <a:cubicBezTo>
                    <a:pt x="4641" y="2077"/>
                    <a:pt x="3895" y="2028"/>
                    <a:pt x="3382" y="2028"/>
                  </a:cubicBezTo>
                  <a:cubicBezTo>
                    <a:pt x="3236" y="2028"/>
                    <a:pt x="3109" y="2032"/>
                    <a:pt x="3013" y="2036"/>
                  </a:cubicBezTo>
                  <a:cubicBezTo>
                    <a:pt x="2786" y="1613"/>
                    <a:pt x="2218" y="642"/>
                    <a:pt x="1678" y="282"/>
                  </a:cubicBezTo>
                  <a:cubicBezTo>
                    <a:pt x="1395" y="93"/>
                    <a:pt x="1171" y="0"/>
                    <a:pt x="99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9" name="Google Shape;439;p40"/>
          <p:cNvSpPr/>
          <p:nvPr/>
        </p:nvSpPr>
        <p:spPr>
          <a:xfrm rot="5664957">
            <a:off x="7968005" y="926140"/>
            <a:ext cx="433457" cy="402431"/>
          </a:xfrm>
          <a:custGeom>
            <a:avLst/>
            <a:gdLst/>
            <a:ahLst/>
            <a:cxnLst/>
            <a:rect l="l" t="t" r="r" b="b"/>
            <a:pathLst>
              <a:path w="5621" h="5218" extrusionOk="0">
                <a:moveTo>
                  <a:pt x="4163" y="1"/>
                </a:moveTo>
                <a:cubicBezTo>
                  <a:pt x="3952" y="1"/>
                  <a:pt x="3710" y="150"/>
                  <a:pt x="3415" y="451"/>
                </a:cubicBezTo>
                <a:cubicBezTo>
                  <a:pt x="2953" y="930"/>
                  <a:pt x="2673" y="1980"/>
                  <a:pt x="2576" y="2407"/>
                </a:cubicBezTo>
                <a:cubicBezTo>
                  <a:pt x="2106" y="2516"/>
                  <a:pt x="995" y="2806"/>
                  <a:pt x="497" y="3234"/>
                </a:cubicBezTo>
                <a:cubicBezTo>
                  <a:pt x="152" y="3533"/>
                  <a:pt x="0" y="3772"/>
                  <a:pt x="26" y="3987"/>
                </a:cubicBezTo>
                <a:cubicBezTo>
                  <a:pt x="40" y="4101"/>
                  <a:pt x="99" y="4182"/>
                  <a:pt x="161" y="4226"/>
                </a:cubicBezTo>
                <a:cubicBezTo>
                  <a:pt x="198" y="4258"/>
                  <a:pt x="262" y="4298"/>
                  <a:pt x="357" y="4308"/>
                </a:cubicBezTo>
                <a:cubicBezTo>
                  <a:pt x="376" y="4310"/>
                  <a:pt x="398" y="4311"/>
                  <a:pt x="417" y="4311"/>
                </a:cubicBezTo>
                <a:cubicBezTo>
                  <a:pt x="656" y="4311"/>
                  <a:pt x="975" y="4153"/>
                  <a:pt x="1390" y="3828"/>
                </a:cubicBezTo>
                <a:cubicBezTo>
                  <a:pt x="1649" y="3624"/>
                  <a:pt x="1879" y="3455"/>
                  <a:pt x="2081" y="3318"/>
                </a:cubicBezTo>
                <a:lnTo>
                  <a:pt x="2081" y="3318"/>
                </a:lnTo>
                <a:cubicBezTo>
                  <a:pt x="1944" y="3492"/>
                  <a:pt x="1780" y="3695"/>
                  <a:pt x="1581" y="3919"/>
                </a:cubicBezTo>
                <a:cubicBezTo>
                  <a:pt x="1204" y="4351"/>
                  <a:pt x="1043" y="4665"/>
                  <a:pt x="1082" y="4903"/>
                </a:cubicBezTo>
                <a:cubicBezTo>
                  <a:pt x="1099" y="5009"/>
                  <a:pt x="1151" y="5074"/>
                  <a:pt x="1192" y="5110"/>
                </a:cubicBezTo>
                <a:cubicBezTo>
                  <a:pt x="1229" y="5151"/>
                  <a:pt x="1304" y="5206"/>
                  <a:pt x="1424" y="5214"/>
                </a:cubicBezTo>
                <a:cubicBezTo>
                  <a:pt x="1434" y="5214"/>
                  <a:pt x="1448" y="5218"/>
                  <a:pt x="1460" y="5218"/>
                </a:cubicBezTo>
                <a:cubicBezTo>
                  <a:pt x="1670" y="5218"/>
                  <a:pt x="1912" y="5069"/>
                  <a:pt x="2204" y="4767"/>
                </a:cubicBezTo>
                <a:cubicBezTo>
                  <a:pt x="2668" y="4287"/>
                  <a:pt x="2946" y="3234"/>
                  <a:pt x="3045" y="2809"/>
                </a:cubicBezTo>
                <a:cubicBezTo>
                  <a:pt x="3516" y="2702"/>
                  <a:pt x="4625" y="2412"/>
                  <a:pt x="5122" y="1980"/>
                </a:cubicBezTo>
                <a:cubicBezTo>
                  <a:pt x="5468" y="1681"/>
                  <a:pt x="5620" y="1441"/>
                  <a:pt x="5595" y="1227"/>
                </a:cubicBezTo>
                <a:cubicBezTo>
                  <a:pt x="5581" y="1115"/>
                  <a:pt x="5521" y="1033"/>
                  <a:pt x="5460" y="988"/>
                </a:cubicBezTo>
                <a:cubicBezTo>
                  <a:pt x="5421" y="956"/>
                  <a:pt x="5359" y="918"/>
                  <a:pt x="5264" y="908"/>
                </a:cubicBezTo>
                <a:cubicBezTo>
                  <a:pt x="5245" y="906"/>
                  <a:pt x="5225" y="905"/>
                  <a:pt x="5205" y="905"/>
                </a:cubicBezTo>
                <a:cubicBezTo>
                  <a:pt x="4966" y="905"/>
                  <a:pt x="4647" y="1064"/>
                  <a:pt x="4231" y="1390"/>
                </a:cubicBezTo>
                <a:cubicBezTo>
                  <a:pt x="3970" y="1594"/>
                  <a:pt x="3738" y="1763"/>
                  <a:pt x="3540" y="1901"/>
                </a:cubicBezTo>
                <a:cubicBezTo>
                  <a:pt x="3677" y="1727"/>
                  <a:pt x="3840" y="1524"/>
                  <a:pt x="4038" y="1301"/>
                </a:cubicBezTo>
                <a:cubicBezTo>
                  <a:pt x="4417" y="869"/>
                  <a:pt x="4576" y="555"/>
                  <a:pt x="4538" y="314"/>
                </a:cubicBezTo>
                <a:cubicBezTo>
                  <a:pt x="4521" y="207"/>
                  <a:pt x="4470" y="144"/>
                  <a:pt x="4429" y="108"/>
                </a:cubicBezTo>
                <a:cubicBezTo>
                  <a:pt x="4392" y="67"/>
                  <a:pt x="4317" y="11"/>
                  <a:pt x="4197" y="2"/>
                </a:cubicBezTo>
                <a:cubicBezTo>
                  <a:pt x="4186" y="1"/>
                  <a:pt x="4174" y="1"/>
                  <a:pt x="416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40"/>
          <p:cNvSpPr/>
          <p:nvPr/>
        </p:nvSpPr>
        <p:spPr>
          <a:xfrm rot="10314025">
            <a:off x="3122051" y="564790"/>
            <a:ext cx="384390" cy="356874"/>
          </a:xfrm>
          <a:custGeom>
            <a:avLst/>
            <a:gdLst/>
            <a:ahLst/>
            <a:cxnLst/>
            <a:rect l="l" t="t" r="r" b="b"/>
            <a:pathLst>
              <a:path w="5621" h="5218" extrusionOk="0">
                <a:moveTo>
                  <a:pt x="4163" y="1"/>
                </a:moveTo>
                <a:cubicBezTo>
                  <a:pt x="3952" y="1"/>
                  <a:pt x="3710" y="150"/>
                  <a:pt x="3415" y="451"/>
                </a:cubicBezTo>
                <a:cubicBezTo>
                  <a:pt x="2953" y="930"/>
                  <a:pt x="2673" y="1980"/>
                  <a:pt x="2576" y="2407"/>
                </a:cubicBezTo>
                <a:cubicBezTo>
                  <a:pt x="2106" y="2516"/>
                  <a:pt x="995" y="2806"/>
                  <a:pt x="497" y="3234"/>
                </a:cubicBezTo>
                <a:cubicBezTo>
                  <a:pt x="152" y="3533"/>
                  <a:pt x="0" y="3772"/>
                  <a:pt x="26" y="3987"/>
                </a:cubicBezTo>
                <a:cubicBezTo>
                  <a:pt x="40" y="4101"/>
                  <a:pt x="99" y="4182"/>
                  <a:pt x="161" y="4226"/>
                </a:cubicBezTo>
                <a:cubicBezTo>
                  <a:pt x="198" y="4258"/>
                  <a:pt x="262" y="4298"/>
                  <a:pt x="357" y="4308"/>
                </a:cubicBezTo>
                <a:cubicBezTo>
                  <a:pt x="376" y="4310"/>
                  <a:pt x="398" y="4311"/>
                  <a:pt x="417" y="4311"/>
                </a:cubicBezTo>
                <a:cubicBezTo>
                  <a:pt x="656" y="4311"/>
                  <a:pt x="975" y="4153"/>
                  <a:pt x="1390" y="3828"/>
                </a:cubicBezTo>
                <a:cubicBezTo>
                  <a:pt x="1649" y="3624"/>
                  <a:pt x="1879" y="3455"/>
                  <a:pt x="2081" y="3318"/>
                </a:cubicBezTo>
                <a:lnTo>
                  <a:pt x="2081" y="3318"/>
                </a:lnTo>
                <a:cubicBezTo>
                  <a:pt x="1944" y="3492"/>
                  <a:pt x="1780" y="3695"/>
                  <a:pt x="1581" y="3919"/>
                </a:cubicBezTo>
                <a:cubicBezTo>
                  <a:pt x="1204" y="4351"/>
                  <a:pt x="1043" y="4665"/>
                  <a:pt x="1082" y="4903"/>
                </a:cubicBezTo>
                <a:cubicBezTo>
                  <a:pt x="1099" y="5009"/>
                  <a:pt x="1151" y="5074"/>
                  <a:pt x="1192" y="5110"/>
                </a:cubicBezTo>
                <a:cubicBezTo>
                  <a:pt x="1229" y="5151"/>
                  <a:pt x="1304" y="5206"/>
                  <a:pt x="1424" y="5214"/>
                </a:cubicBezTo>
                <a:cubicBezTo>
                  <a:pt x="1434" y="5214"/>
                  <a:pt x="1448" y="5218"/>
                  <a:pt x="1460" y="5218"/>
                </a:cubicBezTo>
                <a:cubicBezTo>
                  <a:pt x="1670" y="5218"/>
                  <a:pt x="1912" y="5069"/>
                  <a:pt x="2204" y="4767"/>
                </a:cubicBezTo>
                <a:cubicBezTo>
                  <a:pt x="2668" y="4287"/>
                  <a:pt x="2946" y="3234"/>
                  <a:pt x="3045" y="2809"/>
                </a:cubicBezTo>
                <a:cubicBezTo>
                  <a:pt x="3516" y="2702"/>
                  <a:pt x="4625" y="2412"/>
                  <a:pt x="5122" y="1980"/>
                </a:cubicBezTo>
                <a:cubicBezTo>
                  <a:pt x="5468" y="1681"/>
                  <a:pt x="5620" y="1441"/>
                  <a:pt x="5595" y="1227"/>
                </a:cubicBezTo>
                <a:cubicBezTo>
                  <a:pt x="5581" y="1115"/>
                  <a:pt x="5521" y="1033"/>
                  <a:pt x="5460" y="988"/>
                </a:cubicBezTo>
                <a:cubicBezTo>
                  <a:pt x="5421" y="956"/>
                  <a:pt x="5359" y="918"/>
                  <a:pt x="5264" y="908"/>
                </a:cubicBezTo>
                <a:cubicBezTo>
                  <a:pt x="5245" y="906"/>
                  <a:pt x="5225" y="905"/>
                  <a:pt x="5205" y="905"/>
                </a:cubicBezTo>
                <a:cubicBezTo>
                  <a:pt x="4966" y="905"/>
                  <a:pt x="4647" y="1064"/>
                  <a:pt x="4231" y="1390"/>
                </a:cubicBezTo>
                <a:cubicBezTo>
                  <a:pt x="3970" y="1594"/>
                  <a:pt x="3738" y="1763"/>
                  <a:pt x="3540" y="1901"/>
                </a:cubicBezTo>
                <a:cubicBezTo>
                  <a:pt x="3677" y="1727"/>
                  <a:pt x="3840" y="1524"/>
                  <a:pt x="4038" y="1301"/>
                </a:cubicBezTo>
                <a:cubicBezTo>
                  <a:pt x="4417" y="869"/>
                  <a:pt x="4576" y="555"/>
                  <a:pt x="4538" y="314"/>
                </a:cubicBezTo>
                <a:cubicBezTo>
                  <a:pt x="4521" y="207"/>
                  <a:pt x="4470" y="144"/>
                  <a:pt x="4429" y="108"/>
                </a:cubicBezTo>
                <a:cubicBezTo>
                  <a:pt x="4392" y="67"/>
                  <a:pt x="4317" y="11"/>
                  <a:pt x="4197" y="2"/>
                </a:cubicBezTo>
                <a:cubicBezTo>
                  <a:pt x="4186" y="1"/>
                  <a:pt x="4174" y="1"/>
                  <a:pt x="416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16199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Chevron 1">
            <a:extLst>
              <a:ext uri="{FF2B5EF4-FFF2-40B4-BE49-F238E27FC236}">
                <a16:creationId xmlns:a16="http://schemas.microsoft.com/office/drawing/2014/main" id="{4A107919-837D-BAC4-C6B6-A29A4A7AD193}"/>
              </a:ext>
            </a:extLst>
          </p:cNvPr>
          <p:cNvSpPr/>
          <p:nvPr/>
        </p:nvSpPr>
        <p:spPr>
          <a:xfrm>
            <a:off x="1437178" y="109037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6D5D4736-697F-3E31-944D-B33D28C3D2A5}"/>
              </a:ext>
            </a:extLst>
          </p:cNvPr>
          <p:cNvSpPr/>
          <p:nvPr/>
        </p:nvSpPr>
        <p:spPr>
          <a:xfrm>
            <a:off x="1722950" y="109037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46D83496-4B42-9617-CFFD-2FECC019BBD4}"/>
              </a:ext>
            </a:extLst>
          </p:cNvPr>
          <p:cNvSpPr/>
          <p:nvPr/>
        </p:nvSpPr>
        <p:spPr>
          <a:xfrm>
            <a:off x="1991656" y="109037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7B8C829-A940-F6A6-A069-B294EC225E18}"/>
              </a:ext>
            </a:extLst>
          </p:cNvPr>
          <p:cNvSpPr/>
          <p:nvPr/>
        </p:nvSpPr>
        <p:spPr>
          <a:xfrm>
            <a:off x="2260361" y="109037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CBC9FE6E-AC60-B573-D780-3810605B035C}"/>
              </a:ext>
            </a:extLst>
          </p:cNvPr>
          <p:cNvSpPr/>
          <p:nvPr/>
        </p:nvSpPr>
        <p:spPr>
          <a:xfrm>
            <a:off x="2529067" y="109037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962C9D98-B711-54D0-705E-E153D8035858}"/>
              </a:ext>
            </a:extLst>
          </p:cNvPr>
          <p:cNvSpPr/>
          <p:nvPr/>
        </p:nvSpPr>
        <p:spPr>
          <a:xfrm>
            <a:off x="2800332" y="109037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D0B9F08-50EA-9387-CEA7-91EC09B35CED}"/>
              </a:ext>
            </a:extLst>
          </p:cNvPr>
          <p:cNvSpPr/>
          <p:nvPr/>
        </p:nvSpPr>
        <p:spPr>
          <a:xfrm>
            <a:off x="3083544" y="1077741"/>
            <a:ext cx="205239" cy="205239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BE20F1D-8164-D275-5341-F85EAAF838B1}"/>
              </a:ext>
            </a:extLst>
          </p:cNvPr>
          <p:cNvSpPr/>
          <p:nvPr/>
        </p:nvSpPr>
        <p:spPr>
          <a:xfrm>
            <a:off x="3484911" y="1077741"/>
            <a:ext cx="205239" cy="205239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C08A80C-BBD4-B4C4-822B-769360D6AE48}"/>
              </a:ext>
            </a:extLst>
          </p:cNvPr>
          <p:cNvCxnSpPr>
            <a:cxnSpLocks/>
          </p:cNvCxnSpPr>
          <p:nvPr/>
        </p:nvCxnSpPr>
        <p:spPr>
          <a:xfrm>
            <a:off x="3426128" y="1066470"/>
            <a:ext cx="27005" cy="2022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A78FB5B-E1F0-6FBB-E3AF-457816C1990E}"/>
              </a:ext>
            </a:extLst>
          </p:cNvPr>
          <p:cNvCxnSpPr>
            <a:cxnSpLocks/>
          </p:cNvCxnSpPr>
          <p:nvPr/>
        </p:nvCxnSpPr>
        <p:spPr>
          <a:xfrm flipH="1">
            <a:off x="3403021" y="1072250"/>
            <a:ext cx="23108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A4C6ED8-F4DD-FA93-892F-69A13A8BBF1B}"/>
              </a:ext>
            </a:extLst>
          </p:cNvPr>
          <p:cNvCxnSpPr>
            <a:cxnSpLocks/>
          </p:cNvCxnSpPr>
          <p:nvPr/>
        </p:nvCxnSpPr>
        <p:spPr>
          <a:xfrm>
            <a:off x="3376016" y="1066470"/>
            <a:ext cx="27005" cy="2022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A61A1C-AAB2-24C3-1C4A-4EE68DCAEC8F}"/>
              </a:ext>
            </a:extLst>
          </p:cNvPr>
          <p:cNvCxnSpPr>
            <a:cxnSpLocks/>
          </p:cNvCxnSpPr>
          <p:nvPr/>
        </p:nvCxnSpPr>
        <p:spPr>
          <a:xfrm flipH="1">
            <a:off x="3352909" y="1072250"/>
            <a:ext cx="23108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562879D-A946-A267-3D29-E8FFAA98C8A0}"/>
              </a:ext>
            </a:extLst>
          </p:cNvPr>
          <p:cNvCxnSpPr>
            <a:cxnSpLocks/>
          </p:cNvCxnSpPr>
          <p:nvPr/>
        </p:nvCxnSpPr>
        <p:spPr>
          <a:xfrm>
            <a:off x="3325835" y="1069503"/>
            <a:ext cx="27005" cy="2022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453216F-F97C-B4CB-534B-271CBC41F03E}"/>
              </a:ext>
            </a:extLst>
          </p:cNvPr>
          <p:cNvCxnSpPr>
            <a:cxnSpLocks/>
          </p:cNvCxnSpPr>
          <p:nvPr/>
        </p:nvCxnSpPr>
        <p:spPr>
          <a:xfrm flipH="1">
            <a:off x="3302727" y="1075283"/>
            <a:ext cx="23108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46B8EDF-F8D4-03D7-3B11-DEC2AA8205DA}"/>
              </a:ext>
            </a:extLst>
          </p:cNvPr>
          <p:cNvCxnSpPr>
            <a:cxnSpLocks/>
          </p:cNvCxnSpPr>
          <p:nvPr/>
        </p:nvCxnSpPr>
        <p:spPr>
          <a:xfrm flipH="1" flipV="1">
            <a:off x="3288783" y="1170095"/>
            <a:ext cx="13944" cy="9858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8776632-8703-C7D8-E590-629913AA6243}"/>
              </a:ext>
            </a:extLst>
          </p:cNvPr>
          <p:cNvCxnSpPr>
            <a:cxnSpLocks/>
          </p:cNvCxnSpPr>
          <p:nvPr/>
        </p:nvCxnSpPr>
        <p:spPr>
          <a:xfrm flipV="1">
            <a:off x="3453134" y="1072250"/>
            <a:ext cx="22473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60DB530-21F6-04FC-3A29-9A980C033FEE}"/>
              </a:ext>
            </a:extLst>
          </p:cNvPr>
          <p:cNvCxnSpPr>
            <a:cxnSpLocks/>
          </p:cNvCxnSpPr>
          <p:nvPr/>
        </p:nvCxnSpPr>
        <p:spPr>
          <a:xfrm>
            <a:off x="3475606" y="1072250"/>
            <a:ext cx="9305" cy="10124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40CB7AC-3DE2-FC43-4388-E6CBF6A00F5E}"/>
              </a:ext>
            </a:extLst>
          </p:cNvPr>
          <p:cNvSpPr/>
          <p:nvPr/>
        </p:nvSpPr>
        <p:spPr>
          <a:xfrm rot="10800000">
            <a:off x="3721928" y="109037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F0566D9B-3541-BF2A-1772-B72C55F90BE8}"/>
              </a:ext>
            </a:extLst>
          </p:cNvPr>
          <p:cNvSpPr/>
          <p:nvPr/>
        </p:nvSpPr>
        <p:spPr>
          <a:xfrm rot="10800000">
            <a:off x="4007700" y="109037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0" name="Arrow: Chevron 29">
            <a:extLst>
              <a:ext uri="{FF2B5EF4-FFF2-40B4-BE49-F238E27FC236}">
                <a16:creationId xmlns:a16="http://schemas.microsoft.com/office/drawing/2014/main" id="{6934D07B-00D5-B17C-2843-DB497F431B2E}"/>
              </a:ext>
            </a:extLst>
          </p:cNvPr>
          <p:cNvSpPr/>
          <p:nvPr/>
        </p:nvSpPr>
        <p:spPr>
          <a:xfrm rot="10800000">
            <a:off x="4276406" y="109037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1" name="Arrow: Chevron 30">
            <a:extLst>
              <a:ext uri="{FF2B5EF4-FFF2-40B4-BE49-F238E27FC236}">
                <a16:creationId xmlns:a16="http://schemas.microsoft.com/office/drawing/2014/main" id="{CDDA1A1A-1BEB-57F2-B67D-DBC6DD439B81}"/>
              </a:ext>
            </a:extLst>
          </p:cNvPr>
          <p:cNvSpPr/>
          <p:nvPr/>
        </p:nvSpPr>
        <p:spPr>
          <a:xfrm rot="10800000">
            <a:off x="4545111" y="109037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2" name="Arrow: Chevron 31">
            <a:extLst>
              <a:ext uri="{FF2B5EF4-FFF2-40B4-BE49-F238E27FC236}">
                <a16:creationId xmlns:a16="http://schemas.microsoft.com/office/drawing/2014/main" id="{531604FC-F632-A8C9-8E41-1366A88BF605}"/>
              </a:ext>
            </a:extLst>
          </p:cNvPr>
          <p:cNvSpPr/>
          <p:nvPr/>
        </p:nvSpPr>
        <p:spPr>
          <a:xfrm rot="10800000">
            <a:off x="4813817" y="109037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3" name="Arrow: Chevron 32">
            <a:extLst>
              <a:ext uri="{FF2B5EF4-FFF2-40B4-BE49-F238E27FC236}">
                <a16:creationId xmlns:a16="http://schemas.microsoft.com/office/drawing/2014/main" id="{4BE38064-5BB9-245C-88F3-66B67F66A1EA}"/>
              </a:ext>
            </a:extLst>
          </p:cNvPr>
          <p:cNvSpPr/>
          <p:nvPr/>
        </p:nvSpPr>
        <p:spPr>
          <a:xfrm rot="10800000">
            <a:off x="5085082" y="109037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4" name="Arrow: Chevron 33">
            <a:extLst>
              <a:ext uri="{FF2B5EF4-FFF2-40B4-BE49-F238E27FC236}">
                <a16:creationId xmlns:a16="http://schemas.microsoft.com/office/drawing/2014/main" id="{A797EEB2-D462-FE5B-53FD-2D4CC415ECFD}"/>
              </a:ext>
            </a:extLst>
          </p:cNvPr>
          <p:cNvSpPr/>
          <p:nvPr/>
        </p:nvSpPr>
        <p:spPr>
          <a:xfrm rot="10800000">
            <a:off x="5351228" y="109258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5" name="Arrow: Chevron 34">
            <a:extLst>
              <a:ext uri="{FF2B5EF4-FFF2-40B4-BE49-F238E27FC236}">
                <a16:creationId xmlns:a16="http://schemas.microsoft.com/office/drawing/2014/main" id="{0C803812-4AD8-C7D2-1EC6-E0E684F2CAA4}"/>
              </a:ext>
            </a:extLst>
          </p:cNvPr>
          <p:cNvSpPr/>
          <p:nvPr/>
        </p:nvSpPr>
        <p:spPr>
          <a:xfrm rot="10800000">
            <a:off x="5637000" y="109259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88" name="Arrow: Chevron 387">
            <a:extLst>
              <a:ext uri="{FF2B5EF4-FFF2-40B4-BE49-F238E27FC236}">
                <a16:creationId xmlns:a16="http://schemas.microsoft.com/office/drawing/2014/main" id="{D7BCD127-330E-E4D3-199A-5D8504078105}"/>
              </a:ext>
            </a:extLst>
          </p:cNvPr>
          <p:cNvSpPr/>
          <p:nvPr/>
        </p:nvSpPr>
        <p:spPr>
          <a:xfrm rot="10800000">
            <a:off x="5905706" y="109258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89" name="Arrow: Chevron 388">
            <a:extLst>
              <a:ext uri="{FF2B5EF4-FFF2-40B4-BE49-F238E27FC236}">
                <a16:creationId xmlns:a16="http://schemas.microsoft.com/office/drawing/2014/main" id="{A023453C-70EC-AF04-4D49-F51277EF08BC}"/>
              </a:ext>
            </a:extLst>
          </p:cNvPr>
          <p:cNvSpPr/>
          <p:nvPr/>
        </p:nvSpPr>
        <p:spPr>
          <a:xfrm rot="10800000">
            <a:off x="6174411" y="109258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6" name="Arrow: Chevron 425">
            <a:extLst>
              <a:ext uri="{FF2B5EF4-FFF2-40B4-BE49-F238E27FC236}">
                <a16:creationId xmlns:a16="http://schemas.microsoft.com/office/drawing/2014/main" id="{0BD8360D-75A2-55D0-5148-4F3509ADF4C6}"/>
              </a:ext>
            </a:extLst>
          </p:cNvPr>
          <p:cNvSpPr/>
          <p:nvPr/>
        </p:nvSpPr>
        <p:spPr>
          <a:xfrm rot="10800000">
            <a:off x="6443117" y="109258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7" name="Arrow: Chevron 426">
            <a:extLst>
              <a:ext uri="{FF2B5EF4-FFF2-40B4-BE49-F238E27FC236}">
                <a16:creationId xmlns:a16="http://schemas.microsoft.com/office/drawing/2014/main" id="{36E273F8-4263-4B8F-9329-CAC46A568251}"/>
              </a:ext>
            </a:extLst>
          </p:cNvPr>
          <p:cNvSpPr/>
          <p:nvPr/>
        </p:nvSpPr>
        <p:spPr>
          <a:xfrm rot="10800000">
            <a:off x="6714382" y="109258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8" name="Arrow: Chevron 427">
            <a:extLst>
              <a:ext uri="{FF2B5EF4-FFF2-40B4-BE49-F238E27FC236}">
                <a16:creationId xmlns:a16="http://schemas.microsoft.com/office/drawing/2014/main" id="{404AFDBD-2E75-B650-6820-2B4891D4287D}"/>
              </a:ext>
            </a:extLst>
          </p:cNvPr>
          <p:cNvSpPr/>
          <p:nvPr/>
        </p:nvSpPr>
        <p:spPr>
          <a:xfrm rot="10800000">
            <a:off x="6980528" y="109037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9" name="Arrow: Chevron 428">
            <a:extLst>
              <a:ext uri="{FF2B5EF4-FFF2-40B4-BE49-F238E27FC236}">
                <a16:creationId xmlns:a16="http://schemas.microsoft.com/office/drawing/2014/main" id="{938627D4-9CD9-460B-D491-45B896EFD341}"/>
              </a:ext>
            </a:extLst>
          </p:cNvPr>
          <p:cNvSpPr/>
          <p:nvPr/>
        </p:nvSpPr>
        <p:spPr>
          <a:xfrm rot="10800000">
            <a:off x="7249233" y="109037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0" name="Arrow: Chevron 429">
            <a:extLst>
              <a:ext uri="{FF2B5EF4-FFF2-40B4-BE49-F238E27FC236}">
                <a16:creationId xmlns:a16="http://schemas.microsoft.com/office/drawing/2014/main" id="{7E5C9E5B-DCA7-836F-9DCD-7465B125D70B}"/>
              </a:ext>
            </a:extLst>
          </p:cNvPr>
          <p:cNvSpPr/>
          <p:nvPr/>
        </p:nvSpPr>
        <p:spPr>
          <a:xfrm>
            <a:off x="1453667" y="145678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1" name="Arrow: Chevron 430">
            <a:extLst>
              <a:ext uri="{FF2B5EF4-FFF2-40B4-BE49-F238E27FC236}">
                <a16:creationId xmlns:a16="http://schemas.microsoft.com/office/drawing/2014/main" id="{387D4EB9-1D10-3D9A-999E-FB2CA0D8B3B7}"/>
              </a:ext>
            </a:extLst>
          </p:cNvPr>
          <p:cNvSpPr/>
          <p:nvPr/>
        </p:nvSpPr>
        <p:spPr>
          <a:xfrm>
            <a:off x="1739439" y="145678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2" name="Arrow: Chevron 431">
            <a:extLst>
              <a:ext uri="{FF2B5EF4-FFF2-40B4-BE49-F238E27FC236}">
                <a16:creationId xmlns:a16="http://schemas.microsoft.com/office/drawing/2014/main" id="{7D244AFC-7C17-8881-92B9-7970B7AF036A}"/>
              </a:ext>
            </a:extLst>
          </p:cNvPr>
          <p:cNvSpPr/>
          <p:nvPr/>
        </p:nvSpPr>
        <p:spPr>
          <a:xfrm>
            <a:off x="2008145" y="145678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3" name="Arrow: Chevron 432">
            <a:extLst>
              <a:ext uri="{FF2B5EF4-FFF2-40B4-BE49-F238E27FC236}">
                <a16:creationId xmlns:a16="http://schemas.microsoft.com/office/drawing/2014/main" id="{BC1497C6-865E-E038-6B00-1A14DFF4F9BA}"/>
              </a:ext>
            </a:extLst>
          </p:cNvPr>
          <p:cNvSpPr/>
          <p:nvPr/>
        </p:nvSpPr>
        <p:spPr>
          <a:xfrm>
            <a:off x="2276850" y="145678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4" name="Arrow: Chevron 433">
            <a:extLst>
              <a:ext uri="{FF2B5EF4-FFF2-40B4-BE49-F238E27FC236}">
                <a16:creationId xmlns:a16="http://schemas.microsoft.com/office/drawing/2014/main" id="{68F69035-FCA5-5143-DE32-03B4BB31C151}"/>
              </a:ext>
            </a:extLst>
          </p:cNvPr>
          <p:cNvSpPr/>
          <p:nvPr/>
        </p:nvSpPr>
        <p:spPr>
          <a:xfrm>
            <a:off x="2545556" y="145678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5" name="Arrow: Chevron 434">
            <a:extLst>
              <a:ext uri="{FF2B5EF4-FFF2-40B4-BE49-F238E27FC236}">
                <a16:creationId xmlns:a16="http://schemas.microsoft.com/office/drawing/2014/main" id="{16857669-5573-3B44-D1C1-A51629DB3274}"/>
              </a:ext>
            </a:extLst>
          </p:cNvPr>
          <p:cNvSpPr/>
          <p:nvPr/>
        </p:nvSpPr>
        <p:spPr>
          <a:xfrm>
            <a:off x="2816821" y="145678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6" name="Arrow: Chevron 435">
            <a:extLst>
              <a:ext uri="{FF2B5EF4-FFF2-40B4-BE49-F238E27FC236}">
                <a16:creationId xmlns:a16="http://schemas.microsoft.com/office/drawing/2014/main" id="{B33E2594-3F60-2857-E593-807664CB011E}"/>
              </a:ext>
            </a:extLst>
          </p:cNvPr>
          <p:cNvSpPr/>
          <p:nvPr/>
        </p:nvSpPr>
        <p:spPr>
          <a:xfrm>
            <a:off x="3102016" y="145678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7" name="Arrow: Chevron 436">
            <a:extLst>
              <a:ext uri="{FF2B5EF4-FFF2-40B4-BE49-F238E27FC236}">
                <a16:creationId xmlns:a16="http://schemas.microsoft.com/office/drawing/2014/main" id="{75194644-C33E-5484-6140-A670DB8A70CF}"/>
              </a:ext>
            </a:extLst>
          </p:cNvPr>
          <p:cNvSpPr/>
          <p:nvPr/>
        </p:nvSpPr>
        <p:spPr>
          <a:xfrm>
            <a:off x="3387788" y="145678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8" name="Arrow: Chevron 437">
            <a:extLst>
              <a:ext uri="{FF2B5EF4-FFF2-40B4-BE49-F238E27FC236}">
                <a16:creationId xmlns:a16="http://schemas.microsoft.com/office/drawing/2014/main" id="{981495D9-BBCA-96A8-CA5D-D7941DECA7E4}"/>
              </a:ext>
            </a:extLst>
          </p:cNvPr>
          <p:cNvSpPr/>
          <p:nvPr/>
        </p:nvSpPr>
        <p:spPr>
          <a:xfrm>
            <a:off x="3656494" y="145678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9" name="Arrow: Chevron 438">
            <a:extLst>
              <a:ext uri="{FF2B5EF4-FFF2-40B4-BE49-F238E27FC236}">
                <a16:creationId xmlns:a16="http://schemas.microsoft.com/office/drawing/2014/main" id="{EBB42910-5FD6-4EAA-1784-FC7E72E2DF83}"/>
              </a:ext>
            </a:extLst>
          </p:cNvPr>
          <p:cNvSpPr/>
          <p:nvPr/>
        </p:nvSpPr>
        <p:spPr>
          <a:xfrm>
            <a:off x="3925199" y="145678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0" name="Arrow: Chevron 439">
            <a:extLst>
              <a:ext uri="{FF2B5EF4-FFF2-40B4-BE49-F238E27FC236}">
                <a16:creationId xmlns:a16="http://schemas.microsoft.com/office/drawing/2014/main" id="{A76FE0A7-BE96-769E-B37E-13C21ABBDD3E}"/>
              </a:ext>
            </a:extLst>
          </p:cNvPr>
          <p:cNvSpPr/>
          <p:nvPr/>
        </p:nvSpPr>
        <p:spPr>
          <a:xfrm>
            <a:off x="4193905" y="145678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1" name="Arrow: Chevron 440">
            <a:extLst>
              <a:ext uri="{FF2B5EF4-FFF2-40B4-BE49-F238E27FC236}">
                <a16:creationId xmlns:a16="http://schemas.microsoft.com/office/drawing/2014/main" id="{1543DA4E-6876-0175-A054-0983D226D996}"/>
              </a:ext>
            </a:extLst>
          </p:cNvPr>
          <p:cNvSpPr/>
          <p:nvPr/>
        </p:nvSpPr>
        <p:spPr>
          <a:xfrm>
            <a:off x="4465170" y="145678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2" name="Arrow: Chevron 441">
            <a:extLst>
              <a:ext uri="{FF2B5EF4-FFF2-40B4-BE49-F238E27FC236}">
                <a16:creationId xmlns:a16="http://schemas.microsoft.com/office/drawing/2014/main" id="{26214EBD-0C50-B35C-D0F0-FDF9710BD35C}"/>
              </a:ext>
            </a:extLst>
          </p:cNvPr>
          <p:cNvSpPr/>
          <p:nvPr/>
        </p:nvSpPr>
        <p:spPr>
          <a:xfrm>
            <a:off x="4747975" y="145678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3" name="Arrow: Chevron 442">
            <a:extLst>
              <a:ext uri="{FF2B5EF4-FFF2-40B4-BE49-F238E27FC236}">
                <a16:creationId xmlns:a16="http://schemas.microsoft.com/office/drawing/2014/main" id="{584E493E-AFEE-622C-D734-587C161EFF43}"/>
              </a:ext>
            </a:extLst>
          </p:cNvPr>
          <p:cNvSpPr/>
          <p:nvPr/>
        </p:nvSpPr>
        <p:spPr>
          <a:xfrm>
            <a:off x="5033747" y="145678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4" name="Arrow: Chevron 443">
            <a:extLst>
              <a:ext uri="{FF2B5EF4-FFF2-40B4-BE49-F238E27FC236}">
                <a16:creationId xmlns:a16="http://schemas.microsoft.com/office/drawing/2014/main" id="{4BF07D72-9987-2F50-D0F0-5406A440CA4B}"/>
              </a:ext>
            </a:extLst>
          </p:cNvPr>
          <p:cNvSpPr/>
          <p:nvPr/>
        </p:nvSpPr>
        <p:spPr>
          <a:xfrm>
            <a:off x="5302453" y="145678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6" name="Arrow: Chevron 445">
            <a:extLst>
              <a:ext uri="{FF2B5EF4-FFF2-40B4-BE49-F238E27FC236}">
                <a16:creationId xmlns:a16="http://schemas.microsoft.com/office/drawing/2014/main" id="{EBC9A66B-F12B-F012-B569-0E64402F6F62}"/>
              </a:ext>
            </a:extLst>
          </p:cNvPr>
          <p:cNvSpPr/>
          <p:nvPr/>
        </p:nvSpPr>
        <p:spPr>
          <a:xfrm>
            <a:off x="5571158" y="145678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7" name="Arrow: Chevron 446">
            <a:extLst>
              <a:ext uri="{FF2B5EF4-FFF2-40B4-BE49-F238E27FC236}">
                <a16:creationId xmlns:a16="http://schemas.microsoft.com/office/drawing/2014/main" id="{69B65F65-632A-E1E9-7FFF-8F5E7232DAD0}"/>
              </a:ext>
            </a:extLst>
          </p:cNvPr>
          <p:cNvSpPr/>
          <p:nvPr/>
        </p:nvSpPr>
        <p:spPr>
          <a:xfrm>
            <a:off x="5839864" y="145678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8" name="Arrow: Chevron 447">
            <a:extLst>
              <a:ext uri="{FF2B5EF4-FFF2-40B4-BE49-F238E27FC236}">
                <a16:creationId xmlns:a16="http://schemas.microsoft.com/office/drawing/2014/main" id="{77F1CB1C-9321-82DB-887F-BDDBD8C7B8E9}"/>
              </a:ext>
            </a:extLst>
          </p:cNvPr>
          <p:cNvSpPr/>
          <p:nvPr/>
        </p:nvSpPr>
        <p:spPr>
          <a:xfrm>
            <a:off x="6111129" y="145678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9" name="Arrow: Chevron 448">
            <a:extLst>
              <a:ext uri="{FF2B5EF4-FFF2-40B4-BE49-F238E27FC236}">
                <a16:creationId xmlns:a16="http://schemas.microsoft.com/office/drawing/2014/main" id="{D13DC365-371F-431A-84F1-3B252971136E}"/>
              </a:ext>
            </a:extLst>
          </p:cNvPr>
          <p:cNvSpPr/>
          <p:nvPr/>
        </p:nvSpPr>
        <p:spPr>
          <a:xfrm rot="10800000">
            <a:off x="2597922" y="179928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0" name="Arrow: Chevron 449">
            <a:extLst>
              <a:ext uri="{FF2B5EF4-FFF2-40B4-BE49-F238E27FC236}">
                <a16:creationId xmlns:a16="http://schemas.microsoft.com/office/drawing/2014/main" id="{0FB01225-B602-DB71-20CB-3B0D690E956E}"/>
              </a:ext>
            </a:extLst>
          </p:cNvPr>
          <p:cNvSpPr/>
          <p:nvPr/>
        </p:nvSpPr>
        <p:spPr>
          <a:xfrm rot="10800000">
            <a:off x="2883694" y="179929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1" name="Arrow: Chevron 450">
            <a:extLst>
              <a:ext uri="{FF2B5EF4-FFF2-40B4-BE49-F238E27FC236}">
                <a16:creationId xmlns:a16="http://schemas.microsoft.com/office/drawing/2014/main" id="{7CF9BCFC-3025-0680-AA9D-F25E4FD42650}"/>
              </a:ext>
            </a:extLst>
          </p:cNvPr>
          <p:cNvSpPr/>
          <p:nvPr/>
        </p:nvSpPr>
        <p:spPr>
          <a:xfrm rot="10800000">
            <a:off x="3152400" y="179928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2" name="Arrow: Chevron 451">
            <a:extLst>
              <a:ext uri="{FF2B5EF4-FFF2-40B4-BE49-F238E27FC236}">
                <a16:creationId xmlns:a16="http://schemas.microsoft.com/office/drawing/2014/main" id="{A45E9925-6BF4-0775-841E-7EDD0320B594}"/>
              </a:ext>
            </a:extLst>
          </p:cNvPr>
          <p:cNvSpPr/>
          <p:nvPr/>
        </p:nvSpPr>
        <p:spPr>
          <a:xfrm rot="10800000">
            <a:off x="3421105" y="179928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3" name="Arrow: Chevron 452">
            <a:extLst>
              <a:ext uri="{FF2B5EF4-FFF2-40B4-BE49-F238E27FC236}">
                <a16:creationId xmlns:a16="http://schemas.microsoft.com/office/drawing/2014/main" id="{204C245B-E1E2-3723-78AE-76DF5647BF7D}"/>
              </a:ext>
            </a:extLst>
          </p:cNvPr>
          <p:cNvSpPr/>
          <p:nvPr/>
        </p:nvSpPr>
        <p:spPr>
          <a:xfrm rot="10800000">
            <a:off x="3689811" y="179928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4" name="Arrow: Chevron 453">
            <a:extLst>
              <a:ext uri="{FF2B5EF4-FFF2-40B4-BE49-F238E27FC236}">
                <a16:creationId xmlns:a16="http://schemas.microsoft.com/office/drawing/2014/main" id="{976078F3-A06C-227C-FFB4-91325F804130}"/>
              </a:ext>
            </a:extLst>
          </p:cNvPr>
          <p:cNvSpPr/>
          <p:nvPr/>
        </p:nvSpPr>
        <p:spPr>
          <a:xfrm rot="10800000">
            <a:off x="3961076" y="179928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5" name="Arrow: Chevron 454">
            <a:extLst>
              <a:ext uri="{FF2B5EF4-FFF2-40B4-BE49-F238E27FC236}">
                <a16:creationId xmlns:a16="http://schemas.microsoft.com/office/drawing/2014/main" id="{8EFD201D-1EF3-69D8-ED6F-1DDC71F093B0}"/>
              </a:ext>
            </a:extLst>
          </p:cNvPr>
          <p:cNvSpPr/>
          <p:nvPr/>
        </p:nvSpPr>
        <p:spPr>
          <a:xfrm rot="10800000">
            <a:off x="4246271" y="179928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6" name="Arrow: Chevron 455">
            <a:extLst>
              <a:ext uri="{FF2B5EF4-FFF2-40B4-BE49-F238E27FC236}">
                <a16:creationId xmlns:a16="http://schemas.microsoft.com/office/drawing/2014/main" id="{85A0835E-EB11-E736-EB96-277476074BDD}"/>
              </a:ext>
            </a:extLst>
          </p:cNvPr>
          <p:cNvSpPr/>
          <p:nvPr/>
        </p:nvSpPr>
        <p:spPr>
          <a:xfrm rot="10800000">
            <a:off x="4532043" y="179929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7" name="Arrow: Chevron 456">
            <a:extLst>
              <a:ext uri="{FF2B5EF4-FFF2-40B4-BE49-F238E27FC236}">
                <a16:creationId xmlns:a16="http://schemas.microsoft.com/office/drawing/2014/main" id="{9B5FE4DB-BAB3-0872-8A85-D097D0AF34AB}"/>
              </a:ext>
            </a:extLst>
          </p:cNvPr>
          <p:cNvSpPr/>
          <p:nvPr/>
        </p:nvSpPr>
        <p:spPr>
          <a:xfrm rot="10800000">
            <a:off x="4800749" y="179928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8" name="Arrow: Chevron 457">
            <a:extLst>
              <a:ext uri="{FF2B5EF4-FFF2-40B4-BE49-F238E27FC236}">
                <a16:creationId xmlns:a16="http://schemas.microsoft.com/office/drawing/2014/main" id="{43328591-0661-4CA7-4835-BCDFCB368A15}"/>
              </a:ext>
            </a:extLst>
          </p:cNvPr>
          <p:cNvSpPr/>
          <p:nvPr/>
        </p:nvSpPr>
        <p:spPr>
          <a:xfrm rot="10800000">
            <a:off x="5069454" y="179928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9" name="Arrow: Chevron 458">
            <a:extLst>
              <a:ext uri="{FF2B5EF4-FFF2-40B4-BE49-F238E27FC236}">
                <a16:creationId xmlns:a16="http://schemas.microsoft.com/office/drawing/2014/main" id="{33206778-2F59-B579-EC3E-517696A4E19E}"/>
              </a:ext>
            </a:extLst>
          </p:cNvPr>
          <p:cNvSpPr/>
          <p:nvPr/>
        </p:nvSpPr>
        <p:spPr>
          <a:xfrm rot="10800000">
            <a:off x="5338160" y="179928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0" name="Arrow: Chevron 459">
            <a:extLst>
              <a:ext uri="{FF2B5EF4-FFF2-40B4-BE49-F238E27FC236}">
                <a16:creationId xmlns:a16="http://schemas.microsoft.com/office/drawing/2014/main" id="{A7A424B1-26E9-4B93-5058-E5FF47C195B7}"/>
              </a:ext>
            </a:extLst>
          </p:cNvPr>
          <p:cNvSpPr/>
          <p:nvPr/>
        </p:nvSpPr>
        <p:spPr>
          <a:xfrm rot="10800000">
            <a:off x="5609425" y="179928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1" name="Arrow: Chevron 460">
            <a:extLst>
              <a:ext uri="{FF2B5EF4-FFF2-40B4-BE49-F238E27FC236}">
                <a16:creationId xmlns:a16="http://schemas.microsoft.com/office/drawing/2014/main" id="{D56C9544-D6E9-9DF3-1C9C-DCD2FB0E728E}"/>
              </a:ext>
            </a:extLst>
          </p:cNvPr>
          <p:cNvSpPr/>
          <p:nvPr/>
        </p:nvSpPr>
        <p:spPr>
          <a:xfrm rot="10800000">
            <a:off x="5892230" y="179928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2" name="Arrow: Chevron 461">
            <a:extLst>
              <a:ext uri="{FF2B5EF4-FFF2-40B4-BE49-F238E27FC236}">
                <a16:creationId xmlns:a16="http://schemas.microsoft.com/office/drawing/2014/main" id="{EA3F9B18-CE32-E9DB-A812-8E4C21C797AA}"/>
              </a:ext>
            </a:extLst>
          </p:cNvPr>
          <p:cNvSpPr/>
          <p:nvPr/>
        </p:nvSpPr>
        <p:spPr>
          <a:xfrm rot="10800000">
            <a:off x="6178002" y="179929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3" name="Arrow: Chevron 462">
            <a:extLst>
              <a:ext uri="{FF2B5EF4-FFF2-40B4-BE49-F238E27FC236}">
                <a16:creationId xmlns:a16="http://schemas.microsoft.com/office/drawing/2014/main" id="{CBBA402A-9C22-81D5-2D19-2D6050F7D26A}"/>
              </a:ext>
            </a:extLst>
          </p:cNvPr>
          <p:cNvSpPr/>
          <p:nvPr/>
        </p:nvSpPr>
        <p:spPr>
          <a:xfrm rot="10800000">
            <a:off x="6446708" y="179928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4" name="Arrow: Chevron 463">
            <a:extLst>
              <a:ext uri="{FF2B5EF4-FFF2-40B4-BE49-F238E27FC236}">
                <a16:creationId xmlns:a16="http://schemas.microsoft.com/office/drawing/2014/main" id="{46F92E68-232F-753C-A2CE-DF9414961633}"/>
              </a:ext>
            </a:extLst>
          </p:cNvPr>
          <p:cNvSpPr/>
          <p:nvPr/>
        </p:nvSpPr>
        <p:spPr>
          <a:xfrm rot="10800000">
            <a:off x="6715413" y="179928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5" name="Arrow: Chevron 464">
            <a:extLst>
              <a:ext uri="{FF2B5EF4-FFF2-40B4-BE49-F238E27FC236}">
                <a16:creationId xmlns:a16="http://schemas.microsoft.com/office/drawing/2014/main" id="{18A370AF-5BE4-90E4-E46C-A7E0B9975F11}"/>
              </a:ext>
            </a:extLst>
          </p:cNvPr>
          <p:cNvSpPr/>
          <p:nvPr/>
        </p:nvSpPr>
        <p:spPr>
          <a:xfrm rot="10800000">
            <a:off x="6984119" y="179928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6" name="Arrow: Chevron 465">
            <a:extLst>
              <a:ext uri="{FF2B5EF4-FFF2-40B4-BE49-F238E27FC236}">
                <a16:creationId xmlns:a16="http://schemas.microsoft.com/office/drawing/2014/main" id="{CA4D227B-3C5C-0A4B-91C8-CA8AE8C08D11}"/>
              </a:ext>
            </a:extLst>
          </p:cNvPr>
          <p:cNvSpPr/>
          <p:nvPr/>
        </p:nvSpPr>
        <p:spPr>
          <a:xfrm rot="10800000">
            <a:off x="7255384" y="179928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pic>
        <p:nvPicPr>
          <p:cNvPr id="467" name="Picture 466">
            <a:extLst>
              <a:ext uri="{FF2B5EF4-FFF2-40B4-BE49-F238E27FC236}">
                <a16:creationId xmlns:a16="http://schemas.microsoft.com/office/drawing/2014/main" id="{08D11B1B-32E2-364E-3B9C-D9183F0D8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0220" y="2048010"/>
            <a:ext cx="776211" cy="319342"/>
          </a:xfrm>
          <a:prstGeom prst="rect">
            <a:avLst/>
          </a:prstGeom>
        </p:spPr>
      </p:pic>
      <p:pic>
        <p:nvPicPr>
          <p:cNvPr id="468" name="Picture 467">
            <a:extLst>
              <a:ext uri="{FF2B5EF4-FFF2-40B4-BE49-F238E27FC236}">
                <a16:creationId xmlns:a16="http://schemas.microsoft.com/office/drawing/2014/main" id="{169249AE-3DB8-4C3F-F10D-73927ED86C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58" y="1769959"/>
            <a:ext cx="804969" cy="268323"/>
          </a:xfrm>
          <a:prstGeom prst="rect">
            <a:avLst/>
          </a:prstGeom>
        </p:spPr>
      </p:pic>
      <p:pic>
        <p:nvPicPr>
          <p:cNvPr id="469" name="Picture 468">
            <a:extLst>
              <a:ext uri="{FF2B5EF4-FFF2-40B4-BE49-F238E27FC236}">
                <a16:creationId xmlns:a16="http://schemas.microsoft.com/office/drawing/2014/main" id="{C34B82C2-F1BE-8610-6DC1-17AFE8BF28F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0578" y="540676"/>
            <a:ext cx="804968" cy="360000"/>
          </a:xfrm>
          <a:prstGeom prst="rect">
            <a:avLst/>
          </a:prstGeom>
        </p:spPr>
      </p:pic>
      <p:pic>
        <p:nvPicPr>
          <p:cNvPr id="470" name="Picture 469">
            <a:extLst>
              <a:ext uri="{FF2B5EF4-FFF2-40B4-BE49-F238E27FC236}">
                <a16:creationId xmlns:a16="http://schemas.microsoft.com/office/drawing/2014/main" id="{520AE08B-D535-FB87-3B0B-8B8355D5217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52270" y="505624"/>
            <a:ext cx="776211" cy="291908"/>
          </a:xfrm>
          <a:prstGeom prst="rect">
            <a:avLst/>
          </a:prstGeom>
        </p:spPr>
      </p:pic>
      <p:sp>
        <p:nvSpPr>
          <p:cNvPr id="471" name="Free-form: Shape 470">
            <a:extLst>
              <a:ext uri="{FF2B5EF4-FFF2-40B4-BE49-F238E27FC236}">
                <a16:creationId xmlns:a16="http://schemas.microsoft.com/office/drawing/2014/main" id="{0AB87471-B821-F557-A131-43BEB9825F82}"/>
              </a:ext>
            </a:extLst>
          </p:cNvPr>
          <p:cNvSpPr/>
          <p:nvPr/>
        </p:nvSpPr>
        <p:spPr>
          <a:xfrm>
            <a:off x="678102" y="764730"/>
            <a:ext cx="553837" cy="412210"/>
          </a:xfrm>
          <a:custGeom>
            <a:avLst/>
            <a:gdLst>
              <a:gd name="connsiteX0" fmla="*/ 233554 w 476745"/>
              <a:gd name="connsiteY0" fmla="*/ 0 h 448842"/>
              <a:gd name="connsiteX1" fmla="*/ 90 w 476745"/>
              <a:gd name="connsiteY1" fmla="*/ 155643 h 448842"/>
              <a:gd name="connsiteX2" fmla="*/ 209235 w 476745"/>
              <a:gd name="connsiteY2" fmla="*/ 418290 h 448842"/>
              <a:gd name="connsiteX3" fmla="*/ 476745 w 476745"/>
              <a:gd name="connsiteY3" fmla="*/ 432881 h 448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745" h="448842">
                <a:moveTo>
                  <a:pt x="233554" y="0"/>
                </a:moveTo>
                <a:cubicBezTo>
                  <a:pt x="118848" y="42964"/>
                  <a:pt x="4143" y="85928"/>
                  <a:pt x="90" y="155643"/>
                </a:cubicBezTo>
                <a:cubicBezTo>
                  <a:pt x="-3963" y="225358"/>
                  <a:pt x="129793" y="372084"/>
                  <a:pt x="209235" y="418290"/>
                </a:cubicBezTo>
                <a:cubicBezTo>
                  <a:pt x="288677" y="464496"/>
                  <a:pt x="382711" y="448688"/>
                  <a:pt x="476745" y="432881"/>
                </a:cubicBezTo>
              </a:path>
            </a:pathLst>
          </a:custGeom>
          <a:noFill/>
          <a:ln>
            <a:solidFill>
              <a:schemeClr val="accent1">
                <a:shade val="15000"/>
              </a:schemeClr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72" name="Free-form: Shape 471">
            <a:extLst>
              <a:ext uri="{FF2B5EF4-FFF2-40B4-BE49-F238E27FC236}">
                <a16:creationId xmlns:a16="http://schemas.microsoft.com/office/drawing/2014/main" id="{B6B2DC2D-2D06-0574-DBE4-00D4578A6377}"/>
              </a:ext>
            </a:extLst>
          </p:cNvPr>
          <p:cNvSpPr/>
          <p:nvPr/>
        </p:nvSpPr>
        <p:spPr>
          <a:xfrm>
            <a:off x="7670685" y="808505"/>
            <a:ext cx="516844" cy="450571"/>
          </a:xfrm>
          <a:custGeom>
            <a:avLst/>
            <a:gdLst>
              <a:gd name="connsiteX0" fmla="*/ 369651 w 682103"/>
              <a:gd name="connsiteY0" fmla="*/ 0 h 507274"/>
              <a:gd name="connsiteX1" fmla="*/ 680936 w 682103"/>
              <a:gd name="connsiteY1" fmla="*/ 194553 h 507274"/>
              <a:gd name="connsiteX2" fmla="*/ 457200 w 682103"/>
              <a:gd name="connsiteY2" fmla="*/ 496111 h 507274"/>
              <a:gd name="connsiteX3" fmla="*/ 0 w 682103"/>
              <a:gd name="connsiteY3" fmla="*/ 413425 h 50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103" h="507274">
                <a:moveTo>
                  <a:pt x="369651" y="0"/>
                </a:moveTo>
                <a:cubicBezTo>
                  <a:pt x="517998" y="55934"/>
                  <a:pt x="666345" y="111868"/>
                  <a:pt x="680936" y="194553"/>
                </a:cubicBezTo>
                <a:cubicBezTo>
                  <a:pt x="695527" y="277238"/>
                  <a:pt x="570689" y="459632"/>
                  <a:pt x="457200" y="496111"/>
                </a:cubicBezTo>
                <a:cubicBezTo>
                  <a:pt x="343711" y="532590"/>
                  <a:pt x="171855" y="473007"/>
                  <a:pt x="0" y="413425"/>
                </a:cubicBezTo>
              </a:path>
            </a:pathLst>
          </a:custGeom>
          <a:noFill/>
          <a:ln>
            <a:solidFill>
              <a:schemeClr val="accent1">
                <a:shade val="15000"/>
              </a:schemeClr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73" name="Free-form: Shape 472">
            <a:extLst>
              <a:ext uri="{FF2B5EF4-FFF2-40B4-BE49-F238E27FC236}">
                <a16:creationId xmlns:a16="http://schemas.microsoft.com/office/drawing/2014/main" id="{D45273B1-FBFD-F785-88FC-21A878CFE4C6}"/>
              </a:ext>
            </a:extLst>
          </p:cNvPr>
          <p:cNvSpPr/>
          <p:nvPr/>
        </p:nvSpPr>
        <p:spPr>
          <a:xfrm>
            <a:off x="697647" y="1503423"/>
            <a:ext cx="676073" cy="200026"/>
          </a:xfrm>
          <a:custGeom>
            <a:avLst/>
            <a:gdLst>
              <a:gd name="connsiteX0" fmla="*/ 0 w 598251"/>
              <a:gd name="connsiteY0" fmla="*/ 253758 h 253758"/>
              <a:gd name="connsiteX1" fmla="*/ 325877 w 598251"/>
              <a:gd name="connsiteY1" fmla="*/ 5702 h 253758"/>
              <a:gd name="connsiteX2" fmla="*/ 598251 w 598251"/>
              <a:gd name="connsiteY2" fmla="*/ 73796 h 253758"/>
              <a:gd name="connsiteX3" fmla="*/ 598251 w 598251"/>
              <a:gd name="connsiteY3" fmla="*/ 73796 h 253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8251" h="253758">
                <a:moveTo>
                  <a:pt x="0" y="253758"/>
                </a:moveTo>
                <a:cubicBezTo>
                  <a:pt x="113084" y="144727"/>
                  <a:pt x="226169" y="35696"/>
                  <a:pt x="325877" y="5702"/>
                </a:cubicBezTo>
                <a:cubicBezTo>
                  <a:pt x="425586" y="-24292"/>
                  <a:pt x="598251" y="73796"/>
                  <a:pt x="598251" y="73796"/>
                </a:cubicBezTo>
                <a:lnTo>
                  <a:pt x="598251" y="73796"/>
                </a:lnTo>
              </a:path>
            </a:pathLst>
          </a:custGeom>
          <a:noFill/>
          <a:ln w="25400"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74" name="Free-form: Shape 473">
            <a:extLst>
              <a:ext uri="{FF2B5EF4-FFF2-40B4-BE49-F238E27FC236}">
                <a16:creationId xmlns:a16="http://schemas.microsoft.com/office/drawing/2014/main" id="{8EB2960F-FABB-F982-35BB-7B099DAAFCEF}"/>
              </a:ext>
            </a:extLst>
          </p:cNvPr>
          <p:cNvSpPr/>
          <p:nvPr/>
        </p:nvSpPr>
        <p:spPr>
          <a:xfrm>
            <a:off x="7652924" y="1799285"/>
            <a:ext cx="554681" cy="195993"/>
          </a:xfrm>
          <a:custGeom>
            <a:avLst/>
            <a:gdLst>
              <a:gd name="connsiteX0" fmla="*/ 569068 w 669785"/>
              <a:gd name="connsiteY0" fmla="*/ 219284 h 219284"/>
              <a:gd name="connsiteX1" fmla="*/ 651753 w 669785"/>
              <a:gd name="connsiteY1" fmla="*/ 29595 h 219284"/>
              <a:gd name="connsiteX2" fmla="*/ 262647 w 669785"/>
              <a:gd name="connsiteY2" fmla="*/ 5276 h 219284"/>
              <a:gd name="connsiteX3" fmla="*/ 0 w 669785"/>
              <a:gd name="connsiteY3" fmla="*/ 78233 h 219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9785" h="219284">
                <a:moveTo>
                  <a:pt x="569068" y="219284"/>
                </a:moveTo>
                <a:cubicBezTo>
                  <a:pt x="635945" y="142273"/>
                  <a:pt x="702823" y="65263"/>
                  <a:pt x="651753" y="29595"/>
                </a:cubicBezTo>
                <a:cubicBezTo>
                  <a:pt x="600683" y="-6073"/>
                  <a:pt x="371273" y="-2830"/>
                  <a:pt x="262647" y="5276"/>
                </a:cubicBezTo>
                <a:cubicBezTo>
                  <a:pt x="154021" y="13382"/>
                  <a:pt x="77010" y="45807"/>
                  <a:pt x="0" y="78233"/>
                </a:cubicBezTo>
              </a:path>
            </a:pathLst>
          </a:custGeom>
          <a:noFill/>
          <a:ln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DF2D6728-85DF-33C8-1681-2D453FC2B189}"/>
              </a:ext>
            </a:extLst>
          </p:cNvPr>
          <p:cNvSpPr/>
          <p:nvPr/>
        </p:nvSpPr>
        <p:spPr>
          <a:xfrm>
            <a:off x="1809511" y="1182688"/>
            <a:ext cx="157586" cy="372179"/>
          </a:xfrm>
          <a:prstGeom prst="arc">
            <a:avLst>
              <a:gd name="adj1" fmla="val 16200000"/>
              <a:gd name="adj2" fmla="val 5962728"/>
            </a:avLst>
          </a:prstGeom>
          <a:ln w="50800">
            <a:solidFill>
              <a:schemeClr val="accent3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BBCF59B0-0E69-9D02-7C5A-A00B23E958F9}"/>
              </a:ext>
            </a:extLst>
          </p:cNvPr>
          <p:cNvSpPr/>
          <p:nvPr/>
        </p:nvSpPr>
        <p:spPr>
          <a:xfrm>
            <a:off x="6922089" y="1182096"/>
            <a:ext cx="362742" cy="696383"/>
          </a:xfrm>
          <a:prstGeom prst="arc">
            <a:avLst>
              <a:gd name="adj1" fmla="val 16200000"/>
              <a:gd name="adj2" fmla="val 5359075"/>
            </a:avLst>
          </a:prstGeom>
          <a:ln w="50800">
            <a:solidFill>
              <a:schemeClr val="accent3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B17F04C-0FDF-99F3-D990-375DE98A3303}"/>
              </a:ext>
            </a:extLst>
          </p:cNvPr>
          <p:cNvCxnSpPr>
            <a:cxnSpLocks/>
          </p:cNvCxnSpPr>
          <p:nvPr/>
        </p:nvCxnSpPr>
        <p:spPr>
          <a:xfrm flipV="1">
            <a:off x="2757957" y="1174726"/>
            <a:ext cx="174891" cy="708911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1DBB55B-D827-043F-6734-35432D5571D5}"/>
              </a:ext>
            </a:extLst>
          </p:cNvPr>
          <p:cNvCxnSpPr>
            <a:cxnSpLocks/>
          </p:cNvCxnSpPr>
          <p:nvPr/>
        </p:nvCxnSpPr>
        <p:spPr>
          <a:xfrm flipH="1" flipV="1">
            <a:off x="2700968" y="1174727"/>
            <a:ext cx="270276" cy="708913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6A2FED8-34FF-4FD3-A4CD-3E4A868D9AC2}"/>
              </a:ext>
            </a:extLst>
          </p:cNvPr>
          <p:cNvCxnSpPr>
            <a:cxnSpLocks/>
          </p:cNvCxnSpPr>
          <p:nvPr/>
        </p:nvCxnSpPr>
        <p:spPr>
          <a:xfrm flipV="1">
            <a:off x="4087068" y="1541135"/>
            <a:ext cx="244220" cy="342502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88E5F3F-B01B-69C6-501C-78546AAB9C98}"/>
              </a:ext>
            </a:extLst>
          </p:cNvPr>
          <p:cNvCxnSpPr>
            <a:cxnSpLocks/>
          </p:cNvCxnSpPr>
          <p:nvPr/>
        </p:nvCxnSpPr>
        <p:spPr>
          <a:xfrm flipH="1" flipV="1">
            <a:off x="4062581" y="1541135"/>
            <a:ext cx="290698" cy="347366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2" name="Straight Arrow Connector 481">
            <a:extLst>
              <a:ext uri="{FF2B5EF4-FFF2-40B4-BE49-F238E27FC236}">
                <a16:creationId xmlns:a16="http://schemas.microsoft.com/office/drawing/2014/main" id="{20573A63-7136-02E3-8C0C-27CD7D644C54}"/>
              </a:ext>
            </a:extLst>
          </p:cNvPr>
          <p:cNvCxnSpPr>
            <a:cxnSpLocks/>
          </p:cNvCxnSpPr>
          <p:nvPr/>
        </p:nvCxnSpPr>
        <p:spPr>
          <a:xfrm flipV="1">
            <a:off x="5713388" y="1176938"/>
            <a:ext cx="285927" cy="361764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3" name="Straight Arrow Connector 482">
            <a:extLst>
              <a:ext uri="{FF2B5EF4-FFF2-40B4-BE49-F238E27FC236}">
                <a16:creationId xmlns:a16="http://schemas.microsoft.com/office/drawing/2014/main" id="{2F840885-B59D-2DD1-DB3C-3270CBDE20C8}"/>
              </a:ext>
            </a:extLst>
          </p:cNvPr>
          <p:cNvCxnSpPr>
            <a:cxnSpLocks/>
          </p:cNvCxnSpPr>
          <p:nvPr/>
        </p:nvCxnSpPr>
        <p:spPr>
          <a:xfrm flipH="1" flipV="1">
            <a:off x="5729413" y="1176940"/>
            <a:ext cx="235588" cy="366626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F8D553B7-9D0B-34EA-6E7B-BFCAFA36AA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562888" y="428768"/>
            <a:ext cx="425142" cy="288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8CCCFF82-9167-BF6F-9297-E55983D10C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2693137" y="415508"/>
            <a:ext cx="425142" cy="288000"/>
          </a:xfrm>
          <a:prstGeom prst="rect">
            <a:avLst/>
          </a:prstGeom>
        </p:spPr>
      </p:pic>
      <p:sp>
        <p:nvSpPr>
          <p:cNvPr id="18" name="Free-form: Shape 17">
            <a:extLst>
              <a:ext uri="{FF2B5EF4-FFF2-40B4-BE49-F238E27FC236}">
                <a16:creationId xmlns:a16="http://schemas.microsoft.com/office/drawing/2014/main" id="{8EFAD4EE-DBF6-EA4B-8114-05F9F309C127}"/>
              </a:ext>
            </a:extLst>
          </p:cNvPr>
          <p:cNvSpPr/>
          <p:nvPr/>
        </p:nvSpPr>
        <p:spPr>
          <a:xfrm>
            <a:off x="3000325" y="774032"/>
            <a:ext cx="87780" cy="240631"/>
          </a:xfrm>
          <a:custGeom>
            <a:avLst/>
            <a:gdLst>
              <a:gd name="connsiteX0" fmla="*/ 23612 w 87780"/>
              <a:gd name="connsiteY0" fmla="*/ 0 h 240631"/>
              <a:gd name="connsiteX1" fmla="*/ 3559 w 87780"/>
              <a:gd name="connsiteY1" fmla="*/ 148389 h 240631"/>
              <a:gd name="connsiteX2" fmla="*/ 87780 w 87780"/>
              <a:gd name="connsiteY2" fmla="*/ 240631 h 240631"/>
              <a:gd name="connsiteX3" fmla="*/ 87780 w 87780"/>
              <a:gd name="connsiteY3" fmla="*/ 240631 h 24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780" h="240631">
                <a:moveTo>
                  <a:pt x="23612" y="0"/>
                </a:moveTo>
                <a:cubicBezTo>
                  <a:pt x="8238" y="54142"/>
                  <a:pt x="-7136" y="108284"/>
                  <a:pt x="3559" y="148389"/>
                </a:cubicBezTo>
                <a:cubicBezTo>
                  <a:pt x="14254" y="188494"/>
                  <a:pt x="87780" y="240631"/>
                  <a:pt x="87780" y="240631"/>
                </a:cubicBezTo>
                <a:lnTo>
                  <a:pt x="87780" y="240631"/>
                </a:lnTo>
              </a:path>
            </a:pathLst>
          </a:custGeom>
          <a:noFill/>
          <a:ln>
            <a:tailEnd type="stealth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Free-form: Shape 18">
            <a:extLst>
              <a:ext uri="{FF2B5EF4-FFF2-40B4-BE49-F238E27FC236}">
                <a16:creationId xmlns:a16="http://schemas.microsoft.com/office/drawing/2014/main" id="{AE324AED-D503-17B0-EC60-DAD5018AD7C2}"/>
              </a:ext>
            </a:extLst>
          </p:cNvPr>
          <p:cNvSpPr/>
          <p:nvPr/>
        </p:nvSpPr>
        <p:spPr>
          <a:xfrm>
            <a:off x="3649579" y="753979"/>
            <a:ext cx="64168" cy="208547"/>
          </a:xfrm>
          <a:custGeom>
            <a:avLst/>
            <a:gdLst>
              <a:gd name="connsiteX0" fmla="*/ 64168 w 64168"/>
              <a:gd name="connsiteY0" fmla="*/ 0 h 208547"/>
              <a:gd name="connsiteX1" fmla="*/ 0 w 64168"/>
              <a:gd name="connsiteY1" fmla="*/ 208547 h 20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" h="208547">
                <a:moveTo>
                  <a:pt x="64168" y="0"/>
                </a:moveTo>
                <a:lnTo>
                  <a:pt x="0" y="208547"/>
                </a:lnTo>
              </a:path>
            </a:pathLst>
          </a:custGeom>
          <a:noFill/>
          <a:ln>
            <a:tailEnd type="stealth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D08A0D7C-28CE-182B-CE79-515D1F5FC1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663133" y="293831"/>
            <a:ext cx="548571" cy="288000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C4D0A043-493D-9B28-1E6C-C18A1C2A5B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5076721" y="397577"/>
            <a:ext cx="548571" cy="288000"/>
          </a:xfrm>
          <a:prstGeom prst="rect">
            <a:avLst/>
          </a:prstGeom>
        </p:spPr>
      </p:pic>
      <p:sp>
        <p:nvSpPr>
          <p:cNvPr id="42" name="Free-form: Shape 41">
            <a:extLst>
              <a:ext uri="{FF2B5EF4-FFF2-40B4-BE49-F238E27FC236}">
                <a16:creationId xmlns:a16="http://schemas.microsoft.com/office/drawing/2014/main" id="{6AB114A4-1D98-E9E3-A245-9A2CC6B2BA6A}"/>
              </a:ext>
            </a:extLst>
          </p:cNvPr>
          <p:cNvSpPr/>
          <p:nvPr/>
        </p:nvSpPr>
        <p:spPr>
          <a:xfrm>
            <a:off x="2041236" y="646545"/>
            <a:ext cx="107680" cy="364837"/>
          </a:xfrm>
          <a:custGeom>
            <a:avLst/>
            <a:gdLst>
              <a:gd name="connsiteX0" fmla="*/ 0 w 107680"/>
              <a:gd name="connsiteY0" fmla="*/ 0 h 364837"/>
              <a:gd name="connsiteX1" fmla="*/ 106219 w 107680"/>
              <a:gd name="connsiteY1" fmla="*/ 184728 h 364837"/>
              <a:gd name="connsiteX2" fmla="*/ 64655 w 107680"/>
              <a:gd name="connsiteY2" fmla="*/ 364837 h 364837"/>
              <a:gd name="connsiteX3" fmla="*/ 64655 w 107680"/>
              <a:gd name="connsiteY3" fmla="*/ 364837 h 364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680" h="364837">
                <a:moveTo>
                  <a:pt x="0" y="0"/>
                </a:moveTo>
                <a:cubicBezTo>
                  <a:pt x="47721" y="61961"/>
                  <a:pt x="95443" y="123922"/>
                  <a:pt x="106219" y="184728"/>
                </a:cubicBezTo>
                <a:cubicBezTo>
                  <a:pt x="116995" y="245534"/>
                  <a:pt x="64655" y="364837"/>
                  <a:pt x="64655" y="364837"/>
                </a:cubicBezTo>
                <a:lnTo>
                  <a:pt x="64655" y="364837"/>
                </a:lnTo>
              </a:path>
            </a:pathLst>
          </a:custGeom>
          <a:noFill/>
          <a:ln>
            <a:tailEnd type="stealth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3" name="Free-form: Shape 42">
            <a:extLst>
              <a:ext uri="{FF2B5EF4-FFF2-40B4-BE49-F238E27FC236}">
                <a16:creationId xmlns:a16="http://schemas.microsoft.com/office/drawing/2014/main" id="{2DE7ED76-3B09-778A-390B-04E4100FCD0C}"/>
              </a:ext>
            </a:extLst>
          </p:cNvPr>
          <p:cNvSpPr/>
          <p:nvPr/>
        </p:nvSpPr>
        <p:spPr>
          <a:xfrm>
            <a:off x="4955309" y="688109"/>
            <a:ext cx="143164" cy="314036"/>
          </a:xfrm>
          <a:custGeom>
            <a:avLst/>
            <a:gdLst>
              <a:gd name="connsiteX0" fmla="*/ 143164 w 143164"/>
              <a:gd name="connsiteY0" fmla="*/ 0 h 314036"/>
              <a:gd name="connsiteX1" fmla="*/ 27709 w 143164"/>
              <a:gd name="connsiteY1" fmla="*/ 120073 h 314036"/>
              <a:gd name="connsiteX2" fmla="*/ 0 w 143164"/>
              <a:gd name="connsiteY2" fmla="*/ 314036 h 314036"/>
              <a:gd name="connsiteX3" fmla="*/ 0 w 143164"/>
              <a:gd name="connsiteY3" fmla="*/ 314036 h 314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164" h="314036">
                <a:moveTo>
                  <a:pt x="143164" y="0"/>
                </a:moveTo>
                <a:cubicBezTo>
                  <a:pt x="97367" y="33867"/>
                  <a:pt x="51570" y="67734"/>
                  <a:pt x="27709" y="120073"/>
                </a:cubicBezTo>
                <a:cubicBezTo>
                  <a:pt x="3848" y="172412"/>
                  <a:pt x="0" y="314036"/>
                  <a:pt x="0" y="314036"/>
                </a:cubicBezTo>
                <a:lnTo>
                  <a:pt x="0" y="314036"/>
                </a:lnTo>
              </a:path>
            </a:pathLst>
          </a:custGeom>
          <a:noFill/>
          <a:ln>
            <a:tailEnd type="stealth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CAC79FCC-96F3-29BE-76F6-80FD65F65F0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514273" y="1981541"/>
            <a:ext cx="548571" cy="288000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8B8C914A-D238-7BE8-9FEB-1CC5B41F51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6826806" y="2181701"/>
            <a:ext cx="548571" cy="288000"/>
          </a:xfrm>
          <a:prstGeom prst="rect">
            <a:avLst/>
          </a:prstGeom>
        </p:spPr>
      </p:pic>
      <p:sp>
        <p:nvSpPr>
          <p:cNvPr id="48" name="Free-form: Shape 47">
            <a:extLst>
              <a:ext uri="{FF2B5EF4-FFF2-40B4-BE49-F238E27FC236}">
                <a16:creationId xmlns:a16="http://schemas.microsoft.com/office/drawing/2014/main" id="{35353161-A155-0F9D-CFA1-8820C293D863}"/>
              </a:ext>
            </a:extLst>
          </p:cNvPr>
          <p:cNvSpPr/>
          <p:nvPr/>
        </p:nvSpPr>
        <p:spPr>
          <a:xfrm>
            <a:off x="1981703" y="1718689"/>
            <a:ext cx="311477" cy="329321"/>
          </a:xfrm>
          <a:custGeom>
            <a:avLst/>
            <a:gdLst>
              <a:gd name="connsiteX0" fmla="*/ 0 w 440444"/>
              <a:gd name="connsiteY0" fmla="*/ 483531 h 483531"/>
              <a:gd name="connsiteX1" fmla="*/ 440444 w 440444"/>
              <a:gd name="connsiteY1" fmla="*/ 0 h 483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444" h="483531">
                <a:moveTo>
                  <a:pt x="0" y="483531"/>
                </a:moveTo>
                <a:lnTo>
                  <a:pt x="440444" y="0"/>
                </a:lnTo>
              </a:path>
            </a:pathLst>
          </a:custGeom>
          <a:noFill/>
          <a:ln>
            <a:tailEnd type="stealth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0" name="Free-form: Shape 49">
            <a:extLst>
              <a:ext uri="{FF2B5EF4-FFF2-40B4-BE49-F238E27FC236}">
                <a16:creationId xmlns:a16="http://schemas.microsoft.com/office/drawing/2014/main" id="{76471867-03A9-E71B-3303-E0036FDE0E16}"/>
              </a:ext>
            </a:extLst>
          </p:cNvPr>
          <p:cNvSpPr/>
          <p:nvPr/>
        </p:nvSpPr>
        <p:spPr>
          <a:xfrm>
            <a:off x="6352926" y="2082534"/>
            <a:ext cx="358897" cy="218348"/>
          </a:xfrm>
          <a:custGeom>
            <a:avLst/>
            <a:gdLst>
              <a:gd name="connsiteX0" fmla="*/ 368632 w 368632"/>
              <a:gd name="connsiteY0" fmla="*/ 373420 h 373420"/>
              <a:gd name="connsiteX1" fmla="*/ 119686 w 368632"/>
              <a:gd name="connsiteY1" fmla="*/ 268096 h 373420"/>
              <a:gd name="connsiteX2" fmla="*/ 0 w 368632"/>
              <a:gd name="connsiteY2" fmla="*/ 0 h 373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632" h="373420">
                <a:moveTo>
                  <a:pt x="368632" y="373420"/>
                </a:moveTo>
                <a:cubicBezTo>
                  <a:pt x="274878" y="351876"/>
                  <a:pt x="181125" y="330333"/>
                  <a:pt x="119686" y="268096"/>
                </a:cubicBezTo>
                <a:cubicBezTo>
                  <a:pt x="58247" y="205859"/>
                  <a:pt x="29123" y="102929"/>
                  <a:pt x="0" y="0"/>
                </a:cubicBezTo>
              </a:path>
            </a:pathLst>
          </a:custGeom>
          <a:noFill/>
          <a:ln>
            <a:tailEnd type="stealth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C32BF3-4B3B-E55D-EC92-90DC571832C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50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" grpId="0" animBg="1"/>
      <p:bldP spid="472" grpId="0" animBg="1"/>
      <p:bldP spid="473" grpId="0" animBg="1"/>
      <p:bldP spid="474" grpId="0" animBg="1"/>
      <p:bldP spid="18" grpId="0" animBg="1"/>
      <p:bldP spid="19" grpId="0" animBg="1"/>
      <p:bldP spid="42" grpId="0" animBg="1"/>
      <p:bldP spid="43" grpId="0" animBg="1"/>
      <p:bldP spid="48" grpId="0" animBg="1"/>
      <p:bldP spid="5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Chevron 1">
            <a:extLst>
              <a:ext uri="{FF2B5EF4-FFF2-40B4-BE49-F238E27FC236}">
                <a16:creationId xmlns:a16="http://schemas.microsoft.com/office/drawing/2014/main" id="{4A107919-837D-BAC4-C6B6-A29A4A7AD193}"/>
              </a:ext>
            </a:extLst>
          </p:cNvPr>
          <p:cNvSpPr/>
          <p:nvPr/>
        </p:nvSpPr>
        <p:spPr>
          <a:xfrm>
            <a:off x="1437178" y="109037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6D5D4736-697F-3E31-944D-B33D28C3D2A5}"/>
              </a:ext>
            </a:extLst>
          </p:cNvPr>
          <p:cNvSpPr/>
          <p:nvPr/>
        </p:nvSpPr>
        <p:spPr>
          <a:xfrm>
            <a:off x="1722950" y="109037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46D83496-4B42-9617-CFFD-2FECC019BBD4}"/>
              </a:ext>
            </a:extLst>
          </p:cNvPr>
          <p:cNvSpPr/>
          <p:nvPr/>
        </p:nvSpPr>
        <p:spPr>
          <a:xfrm>
            <a:off x="1991656" y="1090377"/>
            <a:ext cx="268706" cy="168701"/>
          </a:xfrm>
          <a:prstGeom prst="chevron">
            <a:avLst/>
          </a:prstGeom>
          <a:solidFill>
            <a:srgbClr val="FF3300"/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17B8C829-A940-F6A6-A069-B294EC225E18}"/>
              </a:ext>
            </a:extLst>
          </p:cNvPr>
          <p:cNvSpPr/>
          <p:nvPr/>
        </p:nvSpPr>
        <p:spPr>
          <a:xfrm>
            <a:off x="2260361" y="109037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CBC9FE6E-AC60-B573-D780-3810605B035C}"/>
              </a:ext>
            </a:extLst>
          </p:cNvPr>
          <p:cNvSpPr/>
          <p:nvPr/>
        </p:nvSpPr>
        <p:spPr>
          <a:xfrm>
            <a:off x="2529067" y="109037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962C9D98-B711-54D0-705E-E153D8035858}"/>
              </a:ext>
            </a:extLst>
          </p:cNvPr>
          <p:cNvSpPr/>
          <p:nvPr/>
        </p:nvSpPr>
        <p:spPr>
          <a:xfrm>
            <a:off x="2800332" y="109037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D0B9F08-50EA-9387-CEA7-91EC09B35CED}"/>
              </a:ext>
            </a:extLst>
          </p:cNvPr>
          <p:cNvSpPr/>
          <p:nvPr/>
        </p:nvSpPr>
        <p:spPr>
          <a:xfrm>
            <a:off x="3083544" y="1077741"/>
            <a:ext cx="205239" cy="205239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BE20F1D-8164-D275-5341-F85EAAF838B1}"/>
              </a:ext>
            </a:extLst>
          </p:cNvPr>
          <p:cNvSpPr/>
          <p:nvPr/>
        </p:nvSpPr>
        <p:spPr>
          <a:xfrm>
            <a:off x="3484911" y="1077741"/>
            <a:ext cx="205239" cy="205239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C08A80C-BBD4-B4C4-822B-769360D6AE48}"/>
              </a:ext>
            </a:extLst>
          </p:cNvPr>
          <p:cNvCxnSpPr>
            <a:cxnSpLocks/>
          </p:cNvCxnSpPr>
          <p:nvPr/>
        </p:nvCxnSpPr>
        <p:spPr>
          <a:xfrm>
            <a:off x="3426128" y="1066470"/>
            <a:ext cx="27005" cy="2022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A78FB5B-E1F0-6FBB-E3AF-457816C1990E}"/>
              </a:ext>
            </a:extLst>
          </p:cNvPr>
          <p:cNvCxnSpPr>
            <a:cxnSpLocks/>
          </p:cNvCxnSpPr>
          <p:nvPr/>
        </p:nvCxnSpPr>
        <p:spPr>
          <a:xfrm flipH="1">
            <a:off x="3403021" y="1072250"/>
            <a:ext cx="23108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A4C6ED8-F4DD-FA93-892F-69A13A8BBF1B}"/>
              </a:ext>
            </a:extLst>
          </p:cNvPr>
          <p:cNvCxnSpPr>
            <a:cxnSpLocks/>
          </p:cNvCxnSpPr>
          <p:nvPr/>
        </p:nvCxnSpPr>
        <p:spPr>
          <a:xfrm>
            <a:off x="3376016" y="1066470"/>
            <a:ext cx="27005" cy="2022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A61A1C-AAB2-24C3-1C4A-4EE68DCAEC8F}"/>
              </a:ext>
            </a:extLst>
          </p:cNvPr>
          <p:cNvCxnSpPr>
            <a:cxnSpLocks/>
          </p:cNvCxnSpPr>
          <p:nvPr/>
        </p:nvCxnSpPr>
        <p:spPr>
          <a:xfrm flipH="1">
            <a:off x="3352909" y="1072250"/>
            <a:ext cx="23108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562879D-A946-A267-3D29-E8FFAA98C8A0}"/>
              </a:ext>
            </a:extLst>
          </p:cNvPr>
          <p:cNvCxnSpPr>
            <a:cxnSpLocks/>
          </p:cNvCxnSpPr>
          <p:nvPr/>
        </p:nvCxnSpPr>
        <p:spPr>
          <a:xfrm>
            <a:off x="3325835" y="1069503"/>
            <a:ext cx="27005" cy="2022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453216F-F97C-B4CB-534B-271CBC41F03E}"/>
              </a:ext>
            </a:extLst>
          </p:cNvPr>
          <p:cNvCxnSpPr>
            <a:cxnSpLocks/>
          </p:cNvCxnSpPr>
          <p:nvPr/>
        </p:nvCxnSpPr>
        <p:spPr>
          <a:xfrm flipH="1">
            <a:off x="3302727" y="1075283"/>
            <a:ext cx="23108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46B8EDF-F8D4-03D7-3B11-DEC2AA8205DA}"/>
              </a:ext>
            </a:extLst>
          </p:cNvPr>
          <p:cNvCxnSpPr>
            <a:cxnSpLocks/>
          </p:cNvCxnSpPr>
          <p:nvPr/>
        </p:nvCxnSpPr>
        <p:spPr>
          <a:xfrm flipH="1" flipV="1">
            <a:off x="3288783" y="1170095"/>
            <a:ext cx="13944" cy="9858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8776632-8703-C7D8-E590-629913AA6243}"/>
              </a:ext>
            </a:extLst>
          </p:cNvPr>
          <p:cNvCxnSpPr>
            <a:cxnSpLocks/>
          </p:cNvCxnSpPr>
          <p:nvPr/>
        </p:nvCxnSpPr>
        <p:spPr>
          <a:xfrm flipV="1">
            <a:off x="3453134" y="1072250"/>
            <a:ext cx="22473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60DB530-21F6-04FC-3A29-9A980C033FEE}"/>
              </a:ext>
            </a:extLst>
          </p:cNvPr>
          <p:cNvCxnSpPr>
            <a:cxnSpLocks/>
          </p:cNvCxnSpPr>
          <p:nvPr/>
        </p:nvCxnSpPr>
        <p:spPr>
          <a:xfrm>
            <a:off x="3475606" y="1072250"/>
            <a:ext cx="9305" cy="10124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40CB7AC-3DE2-FC43-4388-E6CBF6A00F5E}"/>
              </a:ext>
            </a:extLst>
          </p:cNvPr>
          <p:cNvSpPr/>
          <p:nvPr/>
        </p:nvSpPr>
        <p:spPr>
          <a:xfrm rot="10800000">
            <a:off x="3721928" y="109037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F0566D9B-3541-BF2A-1772-B72C55F90BE8}"/>
              </a:ext>
            </a:extLst>
          </p:cNvPr>
          <p:cNvSpPr/>
          <p:nvPr/>
        </p:nvSpPr>
        <p:spPr>
          <a:xfrm rot="10800000">
            <a:off x="4007700" y="109037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0" name="Arrow: Chevron 29">
            <a:extLst>
              <a:ext uri="{FF2B5EF4-FFF2-40B4-BE49-F238E27FC236}">
                <a16:creationId xmlns:a16="http://schemas.microsoft.com/office/drawing/2014/main" id="{6934D07B-00D5-B17C-2843-DB497F431B2E}"/>
              </a:ext>
            </a:extLst>
          </p:cNvPr>
          <p:cNvSpPr/>
          <p:nvPr/>
        </p:nvSpPr>
        <p:spPr>
          <a:xfrm rot="10800000">
            <a:off x="4276406" y="109037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1" name="Arrow: Chevron 30">
            <a:extLst>
              <a:ext uri="{FF2B5EF4-FFF2-40B4-BE49-F238E27FC236}">
                <a16:creationId xmlns:a16="http://schemas.microsoft.com/office/drawing/2014/main" id="{CDDA1A1A-1BEB-57F2-B67D-DBC6DD439B81}"/>
              </a:ext>
            </a:extLst>
          </p:cNvPr>
          <p:cNvSpPr/>
          <p:nvPr/>
        </p:nvSpPr>
        <p:spPr>
          <a:xfrm rot="10800000">
            <a:off x="4545111" y="109037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2" name="Arrow: Chevron 31">
            <a:extLst>
              <a:ext uri="{FF2B5EF4-FFF2-40B4-BE49-F238E27FC236}">
                <a16:creationId xmlns:a16="http://schemas.microsoft.com/office/drawing/2014/main" id="{531604FC-F632-A8C9-8E41-1366A88BF605}"/>
              </a:ext>
            </a:extLst>
          </p:cNvPr>
          <p:cNvSpPr/>
          <p:nvPr/>
        </p:nvSpPr>
        <p:spPr>
          <a:xfrm rot="10800000">
            <a:off x="4813817" y="1090375"/>
            <a:ext cx="268706" cy="168701"/>
          </a:xfrm>
          <a:prstGeom prst="chevron">
            <a:avLst/>
          </a:prstGeom>
          <a:solidFill>
            <a:srgbClr val="FF3300"/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3" name="Arrow: Chevron 32">
            <a:extLst>
              <a:ext uri="{FF2B5EF4-FFF2-40B4-BE49-F238E27FC236}">
                <a16:creationId xmlns:a16="http://schemas.microsoft.com/office/drawing/2014/main" id="{4BE38064-5BB9-245C-88F3-66B67F66A1EA}"/>
              </a:ext>
            </a:extLst>
          </p:cNvPr>
          <p:cNvSpPr/>
          <p:nvPr/>
        </p:nvSpPr>
        <p:spPr>
          <a:xfrm rot="10800000">
            <a:off x="5085082" y="109037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4" name="Arrow: Chevron 33">
            <a:extLst>
              <a:ext uri="{FF2B5EF4-FFF2-40B4-BE49-F238E27FC236}">
                <a16:creationId xmlns:a16="http://schemas.microsoft.com/office/drawing/2014/main" id="{A797EEB2-D462-FE5B-53FD-2D4CC415ECFD}"/>
              </a:ext>
            </a:extLst>
          </p:cNvPr>
          <p:cNvSpPr/>
          <p:nvPr/>
        </p:nvSpPr>
        <p:spPr>
          <a:xfrm rot="10800000">
            <a:off x="5351228" y="109258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5" name="Arrow: Chevron 34">
            <a:extLst>
              <a:ext uri="{FF2B5EF4-FFF2-40B4-BE49-F238E27FC236}">
                <a16:creationId xmlns:a16="http://schemas.microsoft.com/office/drawing/2014/main" id="{0C803812-4AD8-C7D2-1EC6-E0E684F2CAA4}"/>
              </a:ext>
            </a:extLst>
          </p:cNvPr>
          <p:cNvSpPr/>
          <p:nvPr/>
        </p:nvSpPr>
        <p:spPr>
          <a:xfrm rot="10800000">
            <a:off x="5637000" y="109259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88" name="Arrow: Chevron 387">
            <a:extLst>
              <a:ext uri="{FF2B5EF4-FFF2-40B4-BE49-F238E27FC236}">
                <a16:creationId xmlns:a16="http://schemas.microsoft.com/office/drawing/2014/main" id="{D7BCD127-330E-E4D3-199A-5D8504078105}"/>
              </a:ext>
            </a:extLst>
          </p:cNvPr>
          <p:cNvSpPr/>
          <p:nvPr/>
        </p:nvSpPr>
        <p:spPr>
          <a:xfrm rot="10800000">
            <a:off x="5905706" y="109258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89" name="Arrow: Chevron 388">
            <a:extLst>
              <a:ext uri="{FF2B5EF4-FFF2-40B4-BE49-F238E27FC236}">
                <a16:creationId xmlns:a16="http://schemas.microsoft.com/office/drawing/2014/main" id="{A023453C-70EC-AF04-4D49-F51277EF08BC}"/>
              </a:ext>
            </a:extLst>
          </p:cNvPr>
          <p:cNvSpPr/>
          <p:nvPr/>
        </p:nvSpPr>
        <p:spPr>
          <a:xfrm rot="10800000">
            <a:off x="6174411" y="109258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6" name="Arrow: Chevron 425">
            <a:extLst>
              <a:ext uri="{FF2B5EF4-FFF2-40B4-BE49-F238E27FC236}">
                <a16:creationId xmlns:a16="http://schemas.microsoft.com/office/drawing/2014/main" id="{0BD8360D-75A2-55D0-5148-4F3509ADF4C6}"/>
              </a:ext>
            </a:extLst>
          </p:cNvPr>
          <p:cNvSpPr/>
          <p:nvPr/>
        </p:nvSpPr>
        <p:spPr>
          <a:xfrm rot="10800000">
            <a:off x="6443117" y="109258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7" name="Arrow: Chevron 426">
            <a:extLst>
              <a:ext uri="{FF2B5EF4-FFF2-40B4-BE49-F238E27FC236}">
                <a16:creationId xmlns:a16="http://schemas.microsoft.com/office/drawing/2014/main" id="{36E273F8-4263-4B8F-9329-CAC46A568251}"/>
              </a:ext>
            </a:extLst>
          </p:cNvPr>
          <p:cNvSpPr/>
          <p:nvPr/>
        </p:nvSpPr>
        <p:spPr>
          <a:xfrm rot="10800000">
            <a:off x="6714382" y="109258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8" name="Arrow: Chevron 427">
            <a:extLst>
              <a:ext uri="{FF2B5EF4-FFF2-40B4-BE49-F238E27FC236}">
                <a16:creationId xmlns:a16="http://schemas.microsoft.com/office/drawing/2014/main" id="{404AFDBD-2E75-B650-6820-2B4891D4287D}"/>
              </a:ext>
            </a:extLst>
          </p:cNvPr>
          <p:cNvSpPr/>
          <p:nvPr/>
        </p:nvSpPr>
        <p:spPr>
          <a:xfrm rot="10800000">
            <a:off x="6980528" y="109037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9" name="Arrow: Chevron 428">
            <a:extLst>
              <a:ext uri="{FF2B5EF4-FFF2-40B4-BE49-F238E27FC236}">
                <a16:creationId xmlns:a16="http://schemas.microsoft.com/office/drawing/2014/main" id="{938627D4-9CD9-460B-D491-45B896EFD341}"/>
              </a:ext>
            </a:extLst>
          </p:cNvPr>
          <p:cNvSpPr/>
          <p:nvPr/>
        </p:nvSpPr>
        <p:spPr>
          <a:xfrm rot="10800000">
            <a:off x="7249233" y="109037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0" name="Arrow: Chevron 429">
            <a:extLst>
              <a:ext uri="{FF2B5EF4-FFF2-40B4-BE49-F238E27FC236}">
                <a16:creationId xmlns:a16="http://schemas.microsoft.com/office/drawing/2014/main" id="{7E5C9E5B-DCA7-836F-9DCD-7465B125D70B}"/>
              </a:ext>
            </a:extLst>
          </p:cNvPr>
          <p:cNvSpPr/>
          <p:nvPr/>
        </p:nvSpPr>
        <p:spPr>
          <a:xfrm>
            <a:off x="1453667" y="145678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1" name="Arrow: Chevron 430">
            <a:extLst>
              <a:ext uri="{FF2B5EF4-FFF2-40B4-BE49-F238E27FC236}">
                <a16:creationId xmlns:a16="http://schemas.microsoft.com/office/drawing/2014/main" id="{387D4EB9-1D10-3D9A-999E-FB2CA0D8B3B7}"/>
              </a:ext>
            </a:extLst>
          </p:cNvPr>
          <p:cNvSpPr/>
          <p:nvPr/>
        </p:nvSpPr>
        <p:spPr>
          <a:xfrm>
            <a:off x="1739439" y="145678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2" name="Arrow: Chevron 431">
            <a:extLst>
              <a:ext uri="{FF2B5EF4-FFF2-40B4-BE49-F238E27FC236}">
                <a16:creationId xmlns:a16="http://schemas.microsoft.com/office/drawing/2014/main" id="{7D244AFC-7C17-8881-92B9-7970B7AF036A}"/>
              </a:ext>
            </a:extLst>
          </p:cNvPr>
          <p:cNvSpPr/>
          <p:nvPr/>
        </p:nvSpPr>
        <p:spPr>
          <a:xfrm>
            <a:off x="2008145" y="145678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3" name="Arrow: Chevron 432">
            <a:extLst>
              <a:ext uri="{FF2B5EF4-FFF2-40B4-BE49-F238E27FC236}">
                <a16:creationId xmlns:a16="http://schemas.microsoft.com/office/drawing/2014/main" id="{BC1497C6-865E-E038-6B00-1A14DFF4F9BA}"/>
              </a:ext>
            </a:extLst>
          </p:cNvPr>
          <p:cNvSpPr/>
          <p:nvPr/>
        </p:nvSpPr>
        <p:spPr>
          <a:xfrm>
            <a:off x="2276850" y="1456784"/>
            <a:ext cx="268706" cy="168701"/>
          </a:xfrm>
          <a:prstGeom prst="chevron">
            <a:avLst/>
          </a:prstGeom>
          <a:solidFill>
            <a:srgbClr val="0099FF"/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4" name="Arrow: Chevron 433">
            <a:extLst>
              <a:ext uri="{FF2B5EF4-FFF2-40B4-BE49-F238E27FC236}">
                <a16:creationId xmlns:a16="http://schemas.microsoft.com/office/drawing/2014/main" id="{68F69035-FCA5-5143-DE32-03B4BB31C151}"/>
              </a:ext>
            </a:extLst>
          </p:cNvPr>
          <p:cNvSpPr/>
          <p:nvPr/>
        </p:nvSpPr>
        <p:spPr>
          <a:xfrm>
            <a:off x="2545556" y="145678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5" name="Arrow: Chevron 434">
            <a:extLst>
              <a:ext uri="{FF2B5EF4-FFF2-40B4-BE49-F238E27FC236}">
                <a16:creationId xmlns:a16="http://schemas.microsoft.com/office/drawing/2014/main" id="{16857669-5573-3B44-D1C1-A51629DB3274}"/>
              </a:ext>
            </a:extLst>
          </p:cNvPr>
          <p:cNvSpPr/>
          <p:nvPr/>
        </p:nvSpPr>
        <p:spPr>
          <a:xfrm>
            <a:off x="2816821" y="145678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6" name="Arrow: Chevron 435">
            <a:extLst>
              <a:ext uri="{FF2B5EF4-FFF2-40B4-BE49-F238E27FC236}">
                <a16:creationId xmlns:a16="http://schemas.microsoft.com/office/drawing/2014/main" id="{B33E2594-3F60-2857-E593-807664CB011E}"/>
              </a:ext>
            </a:extLst>
          </p:cNvPr>
          <p:cNvSpPr/>
          <p:nvPr/>
        </p:nvSpPr>
        <p:spPr>
          <a:xfrm>
            <a:off x="3102016" y="145678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7" name="Arrow: Chevron 436">
            <a:extLst>
              <a:ext uri="{FF2B5EF4-FFF2-40B4-BE49-F238E27FC236}">
                <a16:creationId xmlns:a16="http://schemas.microsoft.com/office/drawing/2014/main" id="{75194644-C33E-5484-6140-A670DB8A70CF}"/>
              </a:ext>
            </a:extLst>
          </p:cNvPr>
          <p:cNvSpPr/>
          <p:nvPr/>
        </p:nvSpPr>
        <p:spPr>
          <a:xfrm>
            <a:off x="3387788" y="145678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8" name="Arrow: Chevron 437">
            <a:extLst>
              <a:ext uri="{FF2B5EF4-FFF2-40B4-BE49-F238E27FC236}">
                <a16:creationId xmlns:a16="http://schemas.microsoft.com/office/drawing/2014/main" id="{981495D9-BBCA-96A8-CA5D-D7941DECA7E4}"/>
              </a:ext>
            </a:extLst>
          </p:cNvPr>
          <p:cNvSpPr/>
          <p:nvPr/>
        </p:nvSpPr>
        <p:spPr>
          <a:xfrm>
            <a:off x="3656494" y="145678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9" name="Arrow: Chevron 438">
            <a:extLst>
              <a:ext uri="{FF2B5EF4-FFF2-40B4-BE49-F238E27FC236}">
                <a16:creationId xmlns:a16="http://schemas.microsoft.com/office/drawing/2014/main" id="{EBB42910-5FD6-4EAA-1784-FC7E72E2DF83}"/>
              </a:ext>
            </a:extLst>
          </p:cNvPr>
          <p:cNvSpPr/>
          <p:nvPr/>
        </p:nvSpPr>
        <p:spPr>
          <a:xfrm>
            <a:off x="3925199" y="145678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0" name="Arrow: Chevron 439">
            <a:extLst>
              <a:ext uri="{FF2B5EF4-FFF2-40B4-BE49-F238E27FC236}">
                <a16:creationId xmlns:a16="http://schemas.microsoft.com/office/drawing/2014/main" id="{A76FE0A7-BE96-769E-B37E-13C21ABBDD3E}"/>
              </a:ext>
            </a:extLst>
          </p:cNvPr>
          <p:cNvSpPr/>
          <p:nvPr/>
        </p:nvSpPr>
        <p:spPr>
          <a:xfrm>
            <a:off x="4193905" y="145678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1" name="Arrow: Chevron 440">
            <a:extLst>
              <a:ext uri="{FF2B5EF4-FFF2-40B4-BE49-F238E27FC236}">
                <a16:creationId xmlns:a16="http://schemas.microsoft.com/office/drawing/2014/main" id="{1543DA4E-6876-0175-A054-0983D226D996}"/>
              </a:ext>
            </a:extLst>
          </p:cNvPr>
          <p:cNvSpPr/>
          <p:nvPr/>
        </p:nvSpPr>
        <p:spPr>
          <a:xfrm>
            <a:off x="4465170" y="145678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2" name="Arrow: Chevron 441">
            <a:extLst>
              <a:ext uri="{FF2B5EF4-FFF2-40B4-BE49-F238E27FC236}">
                <a16:creationId xmlns:a16="http://schemas.microsoft.com/office/drawing/2014/main" id="{26214EBD-0C50-B35C-D0F0-FDF9710BD35C}"/>
              </a:ext>
            </a:extLst>
          </p:cNvPr>
          <p:cNvSpPr/>
          <p:nvPr/>
        </p:nvSpPr>
        <p:spPr>
          <a:xfrm>
            <a:off x="4747975" y="145678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3" name="Arrow: Chevron 442">
            <a:extLst>
              <a:ext uri="{FF2B5EF4-FFF2-40B4-BE49-F238E27FC236}">
                <a16:creationId xmlns:a16="http://schemas.microsoft.com/office/drawing/2014/main" id="{584E493E-AFEE-622C-D734-587C161EFF43}"/>
              </a:ext>
            </a:extLst>
          </p:cNvPr>
          <p:cNvSpPr/>
          <p:nvPr/>
        </p:nvSpPr>
        <p:spPr>
          <a:xfrm>
            <a:off x="5033747" y="145678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4" name="Arrow: Chevron 443">
            <a:extLst>
              <a:ext uri="{FF2B5EF4-FFF2-40B4-BE49-F238E27FC236}">
                <a16:creationId xmlns:a16="http://schemas.microsoft.com/office/drawing/2014/main" id="{4BF07D72-9987-2F50-D0F0-5406A440CA4B}"/>
              </a:ext>
            </a:extLst>
          </p:cNvPr>
          <p:cNvSpPr/>
          <p:nvPr/>
        </p:nvSpPr>
        <p:spPr>
          <a:xfrm>
            <a:off x="5302453" y="145678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6" name="Arrow: Chevron 445">
            <a:extLst>
              <a:ext uri="{FF2B5EF4-FFF2-40B4-BE49-F238E27FC236}">
                <a16:creationId xmlns:a16="http://schemas.microsoft.com/office/drawing/2014/main" id="{EBC9A66B-F12B-F012-B569-0E64402F6F62}"/>
              </a:ext>
            </a:extLst>
          </p:cNvPr>
          <p:cNvSpPr/>
          <p:nvPr/>
        </p:nvSpPr>
        <p:spPr>
          <a:xfrm>
            <a:off x="5571158" y="145678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7" name="Arrow: Chevron 446">
            <a:extLst>
              <a:ext uri="{FF2B5EF4-FFF2-40B4-BE49-F238E27FC236}">
                <a16:creationId xmlns:a16="http://schemas.microsoft.com/office/drawing/2014/main" id="{69B65F65-632A-E1E9-7FFF-8F5E7232DAD0}"/>
              </a:ext>
            </a:extLst>
          </p:cNvPr>
          <p:cNvSpPr/>
          <p:nvPr/>
        </p:nvSpPr>
        <p:spPr>
          <a:xfrm>
            <a:off x="5839864" y="145678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8" name="Arrow: Chevron 447">
            <a:extLst>
              <a:ext uri="{FF2B5EF4-FFF2-40B4-BE49-F238E27FC236}">
                <a16:creationId xmlns:a16="http://schemas.microsoft.com/office/drawing/2014/main" id="{77F1CB1C-9321-82DB-887F-BDDBD8C7B8E9}"/>
              </a:ext>
            </a:extLst>
          </p:cNvPr>
          <p:cNvSpPr/>
          <p:nvPr/>
        </p:nvSpPr>
        <p:spPr>
          <a:xfrm>
            <a:off x="6111129" y="145678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9" name="Arrow: Chevron 448">
            <a:extLst>
              <a:ext uri="{FF2B5EF4-FFF2-40B4-BE49-F238E27FC236}">
                <a16:creationId xmlns:a16="http://schemas.microsoft.com/office/drawing/2014/main" id="{D13DC365-371F-431A-84F1-3B252971136E}"/>
              </a:ext>
            </a:extLst>
          </p:cNvPr>
          <p:cNvSpPr/>
          <p:nvPr/>
        </p:nvSpPr>
        <p:spPr>
          <a:xfrm rot="10800000">
            <a:off x="2597922" y="179928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0" name="Arrow: Chevron 449">
            <a:extLst>
              <a:ext uri="{FF2B5EF4-FFF2-40B4-BE49-F238E27FC236}">
                <a16:creationId xmlns:a16="http://schemas.microsoft.com/office/drawing/2014/main" id="{0FB01225-B602-DB71-20CB-3B0D690E956E}"/>
              </a:ext>
            </a:extLst>
          </p:cNvPr>
          <p:cNvSpPr/>
          <p:nvPr/>
        </p:nvSpPr>
        <p:spPr>
          <a:xfrm rot="10800000">
            <a:off x="2883694" y="179929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1" name="Arrow: Chevron 450">
            <a:extLst>
              <a:ext uri="{FF2B5EF4-FFF2-40B4-BE49-F238E27FC236}">
                <a16:creationId xmlns:a16="http://schemas.microsoft.com/office/drawing/2014/main" id="{7CF9BCFC-3025-0680-AA9D-F25E4FD42650}"/>
              </a:ext>
            </a:extLst>
          </p:cNvPr>
          <p:cNvSpPr/>
          <p:nvPr/>
        </p:nvSpPr>
        <p:spPr>
          <a:xfrm rot="10800000">
            <a:off x="3152400" y="179928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2" name="Arrow: Chevron 451">
            <a:extLst>
              <a:ext uri="{FF2B5EF4-FFF2-40B4-BE49-F238E27FC236}">
                <a16:creationId xmlns:a16="http://schemas.microsoft.com/office/drawing/2014/main" id="{A45E9925-6BF4-0775-841E-7EDD0320B594}"/>
              </a:ext>
            </a:extLst>
          </p:cNvPr>
          <p:cNvSpPr/>
          <p:nvPr/>
        </p:nvSpPr>
        <p:spPr>
          <a:xfrm rot="10800000">
            <a:off x="3421105" y="179928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3" name="Arrow: Chevron 452">
            <a:extLst>
              <a:ext uri="{FF2B5EF4-FFF2-40B4-BE49-F238E27FC236}">
                <a16:creationId xmlns:a16="http://schemas.microsoft.com/office/drawing/2014/main" id="{204C245B-E1E2-3723-78AE-76DF5647BF7D}"/>
              </a:ext>
            </a:extLst>
          </p:cNvPr>
          <p:cNvSpPr/>
          <p:nvPr/>
        </p:nvSpPr>
        <p:spPr>
          <a:xfrm rot="10800000">
            <a:off x="3689811" y="179928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4" name="Arrow: Chevron 453">
            <a:extLst>
              <a:ext uri="{FF2B5EF4-FFF2-40B4-BE49-F238E27FC236}">
                <a16:creationId xmlns:a16="http://schemas.microsoft.com/office/drawing/2014/main" id="{976078F3-A06C-227C-FFB4-91325F804130}"/>
              </a:ext>
            </a:extLst>
          </p:cNvPr>
          <p:cNvSpPr/>
          <p:nvPr/>
        </p:nvSpPr>
        <p:spPr>
          <a:xfrm rot="10800000">
            <a:off x="3961076" y="179928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5" name="Arrow: Chevron 454">
            <a:extLst>
              <a:ext uri="{FF2B5EF4-FFF2-40B4-BE49-F238E27FC236}">
                <a16:creationId xmlns:a16="http://schemas.microsoft.com/office/drawing/2014/main" id="{8EFD201D-1EF3-69D8-ED6F-1DDC71F093B0}"/>
              </a:ext>
            </a:extLst>
          </p:cNvPr>
          <p:cNvSpPr/>
          <p:nvPr/>
        </p:nvSpPr>
        <p:spPr>
          <a:xfrm rot="10800000">
            <a:off x="4246271" y="179928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6" name="Arrow: Chevron 455">
            <a:extLst>
              <a:ext uri="{FF2B5EF4-FFF2-40B4-BE49-F238E27FC236}">
                <a16:creationId xmlns:a16="http://schemas.microsoft.com/office/drawing/2014/main" id="{85A0835E-EB11-E736-EB96-277476074BDD}"/>
              </a:ext>
            </a:extLst>
          </p:cNvPr>
          <p:cNvSpPr/>
          <p:nvPr/>
        </p:nvSpPr>
        <p:spPr>
          <a:xfrm rot="10800000">
            <a:off x="4532043" y="179929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7" name="Arrow: Chevron 456">
            <a:extLst>
              <a:ext uri="{FF2B5EF4-FFF2-40B4-BE49-F238E27FC236}">
                <a16:creationId xmlns:a16="http://schemas.microsoft.com/office/drawing/2014/main" id="{9B5FE4DB-BAB3-0872-8A85-D097D0AF34AB}"/>
              </a:ext>
            </a:extLst>
          </p:cNvPr>
          <p:cNvSpPr/>
          <p:nvPr/>
        </p:nvSpPr>
        <p:spPr>
          <a:xfrm rot="10800000">
            <a:off x="4800749" y="179928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8" name="Arrow: Chevron 457">
            <a:extLst>
              <a:ext uri="{FF2B5EF4-FFF2-40B4-BE49-F238E27FC236}">
                <a16:creationId xmlns:a16="http://schemas.microsoft.com/office/drawing/2014/main" id="{43328591-0661-4CA7-4835-BCDFCB368A15}"/>
              </a:ext>
            </a:extLst>
          </p:cNvPr>
          <p:cNvSpPr/>
          <p:nvPr/>
        </p:nvSpPr>
        <p:spPr>
          <a:xfrm rot="10800000">
            <a:off x="5069454" y="179928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9" name="Arrow: Chevron 458">
            <a:extLst>
              <a:ext uri="{FF2B5EF4-FFF2-40B4-BE49-F238E27FC236}">
                <a16:creationId xmlns:a16="http://schemas.microsoft.com/office/drawing/2014/main" id="{33206778-2F59-B579-EC3E-517696A4E19E}"/>
              </a:ext>
            </a:extLst>
          </p:cNvPr>
          <p:cNvSpPr/>
          <p:nvPr/>
        </p:nvSpPr>
        <p:spPr>
          <a:xfrm rot="10800000">
            <a:off x="5338160" y="179928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0" name="Arrow: Chevron 459">
            <a:extLst>
              <a:ext uri="{FF2B5EF4-FFF2-40B4-BE49-F238E27FC236}">
                <a16:creationId xmlns:a16="http://schemas.microsoft.com/office/drawing/2014/main" id="{A7A424B1-26E9-4B93-5058-E5FF47C195B7}"/>
              </a:ext>
            </a:extLst>
          </p:cNvPr>
          <p:cNvSpPr/>
          <p:nvPr/>
        </p:nvSpPr>
        <p:spPr>
          <a:xfrm rot="10800000">
            <a:off x="5609425" y="179928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1" name="Arrow: Chevron 460">
            <a:extLst>
              <a:ext uri="{FF2B5EF4-FFF2-40B4-BE49-F238E27FC236}">
                <a16:creationId xmlns:a16="http://schemas.microsoft.com/office/drawing/2014/main" id="{D56C9544-D6E9-9DF3-1C9C-DCD2FB0E728E}"/>
              </a:ext>
            </a:extLst>
          </p:cNvPr>
          <p:cNvSpPr/>
          <p:nvPr/>
        </p:nvSpPr>
        <p:spPr>
          <a:xfrm rot="10800000">
            <a:off x="5892230" y="179928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2" name="Arrow: Chevron 461">
            <a:extLst>
              <a:ext uri="{FF2B5EF4-FFF2-40B4-BE49-F238E27FC236}">
                <a16:creationId xmlns:a16="http://schemas.microsoft.com/office/drawing/2014/main" id="{EA3F9B18-CE32-E9DB-A812-8E4C21C797AA}"/>
              </a:ext>
            </a:extLst>
          </p:cNvPr>
          <p:cNvSpPr/>
          <p:nvPr/>
        </p:nvSpPr>
        <p:spPr>
          <a:xfrm rot="10800000">
            <a:off x="6178002" y="1799290"/>
            <a:ext cx="268706" cy="168701"/>
          </a:xfrm>
          <a:prstGeom prst="chevron">
            <a:avLst/>
          </a:prstGeom>
          <a:solidFill>
            <a:srgbClr val="0099FF"/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3" name="Arrow: Chevron 462">
            <a:extLst>
              <a:ext uri="{FF2B5EF4-FFF2-40B4-BE49-F238E27FC236}">
                <a16:creationId xmlns:a16="http://schemas.microsoft.com/office/drawing/2014/main" id="{CBBA402A-9C22-81D5-2D19-2D6050F7D26A}"/>
              </a:ext>
            </a:extLst>
          </p:cNvPr>
          <p:cNvSpPr/>
          <p:nvPr/>
        </p:nvSpPr>
        <p:spPr>
          <a:xfrm rot="10800000">
            <a:off x="6446708" y="179928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4" name="Arrow: Chevron 463">
            <a:extLst>
              <a:ext uri="{FF2B5EF4-FFF2-40B4-BE49-F238E27FC236}">
                <a16:creationId xmlns:a16="http://schemas.microsoft.com/office/drawing/2014/main" id="{46F92E68-232F-753C-A2CE-DF9414961633}"/>
              </a:ext>
            </a:extLst>
          </p:cNvPr>
          <p:cNvSpPr/>
          <p:nvPr/>
        </p:nvSpPr>
        <p:spPr>
          <a:xfrm rot="10800000">
            <a:off x="6715413" y="179928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5" name="Arrow: Chevron 464">
            <a:extLst>
              <a:ext uri="{FF2B5EF4-FFF2-40B4-BE49-F238E27FC236}">
                <a16:creationId xmlns:a16="http://schemas.microsoft.com/office/drawing/2014/main" id="{18A370AF-5BE4-90E4-E46C-A7E0B9975F11}"/>
              </a:ext>
            </a:extLst>
          </p:cNvPr>
          <p:cNvSpPr/>
          <p:nvPr/>
        </p:nvSpPr>
        <p:spPr>
          <a:xfrm rot="10800000">
            <a:off x="6984119" y="179928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6" name="Arrow: Chevron 465">
            <a:extLst>
              <a:ext uri="{FF2B5EF4-FFF2-40B4-BE49-F238E27FC236}">
                <a16:creationId xmlns:a16="http://schemas.microsoft.com/office/drawing/2014/main" id="{CA4D227B-3C5C-0A4B-91C8-CA8AE8C08D11}"/>
              </a:ext>
            </a:extLst>
          </p:cNvPr>
          <p:cNvSpPr/>
          <p:nvPr/>
        </p:nvSpPr>
        <p:spPr>
          <a:xfrm rot="10800000">
            <a:off x="7255384" y="179928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DF2D6728-85DF-33C8-1681-2D453FC2B189}"/>
              </a:ext>
            </a:extLst>
          </p:cNvPr>
          <p:cNvSpPr/>
          <p:nvPr/>
        </p:nvSpPr>
        <p:spPr>
          <a:xfrm>
            <a:off x="1809511" y="1182688"/>
            <a:ext cx="157586" cy="372179"/>
          </a:xfrm>
          <a:prstGeom prst="arc">
            <a:avLst>
              <a:gd name="adj1" fmla="val 16200000"/>
              <a:gd name="adj2" fmla="val 5962728"/>
            </a:avLst>
          </a:prstGeom>
          <a:noFill/>
          <a:ln w="50800">
            <a:solidFill>
              <a:schemeClr val="accent3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BBCF59B0-0E69-9D02-7C5A-A00B23E958F9}"/>
              </a:ext>
            </a:extLst>
          </p:cNvPr>
          <p:cNvSpPr/>
          <p:nvPr/>
        </p:nvSpPr>
        <p:spPr>
          <a:xfrm>
            <a:off x="6922089" y="1182096"/>
            <a:ext cx="362742" cy="696383"/>
          </a:xfrm>
          <a:prstGeom prst="arc">
            <a:avLst>
              <a:gd name="adj1" fmla="val 16200000"/>
              <a:gd name="adj2" fmla="val 5359075"/>
            </a:avLst>
          </a:prstGeom>
          <a:ln w="50800">
            <a:solidFill>
              <a:schemeClr val="accent3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B17F04C-0FDF-99F3-D990-375DE98A3303}"/>
              </a:ext>
            </a:extLst>
          </p:cNvPr>
          <p:cNvCxnSpPr>
            <a:cxnSpLocks/>
          </p:cNvCxnSpPr>
          <p:nvPr/>
        </p:nvCxnSpPr>
        <p:spPr>
          <a:xfrm flipV="1">
            <a:off x="2757957" y="1174726"/>
            <a:ext cx="174891" cy="708911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1DBB55B-D827-043F-6734-35432D5571D5}"/>
              </a:ext>
            </a:extLst>
          </p:cNvPr>
          <p:cNvCxnSpPr>
            <a:cxnSpLocks/>
          </p:cNvCxnSpPr>
          <p:nvPr/>
        </p:nvCxnSpPr>
        <p:spPr>
          <a:xfrm flipH="1" flipV="1">
            <a:off x="2700968" y="1174727"/>
            <a:ext cx="270276" cy="708913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6A2FED8-34FF-4FD3-A4CD-3E4A868D9AC2}"/>
              </a:ext>
            </a:extLst>
          </p:cNvPr>
          <p:cNvCxnSpPr>
            <a:cxnSpLocks/>
          </p:cNvCxnSpPr>
          <p:nvPr/>
        </p:nvCxnSpPr>
        <p:spPr>
          <a:xfrm flipV="1">
            <a:off x="4087068" y="1541135"/>
            <a:ext cx="244220" cy="342502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88E5F3F-B01B-69C6-501C-78546AAB9C98}"/>
              </a:ext>
            </a:extLst>
          </p:cNvPr>
          <p:cNvCxnSpPr>
            <a:cxnSpLocks/>
          </p:cNvCxnSpPr>
          <p:nvPr/>
        </p:nvCxnSpPr>
        <p:spPr>
          <a:xfrm flipH="1" flipV="1">
            <a:off x="4062581" y="1541135"/>
            <a:ext cx="290698" cy="347366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2" name="Straight Arrow Connector 481">
            <a:extLst>
              <a:ext uri="{FF2B5EF4-FFF2-40B4-BE49-F238E27FC236}">
                <a16:creationId xmlns:a16="http://schemas.microsoft.com/office/drawing/2014/main" id="{20573A63-7136-02E3-8C0C-27CD7D644C54}"/>
              </a:ext>
            </a:extLst>
          </p:cNvPr>
          <p:cNvCxnSpPr>
            <a:cxnSpLocks/>
          </p:cNvCxnSpPr>
          <p:nvPr/>
        </p:nvCxnSpPr>
        <p:spPr>
          <a:xfrm flipV="1">
            <a:off x="5713388" y="1176938"/>
            <a:ext cx="285927" cy="361764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3" name="Straight Arrow Connector 482">
            <a:extLst>
              <a:ext uri="{FF2B5EF4-FFF2-40B4-BE49-F238E27FC236}">
                <a16:creationId xmlns:a16="http://schemas.microsoft.com/office/drawing/2014/main" id="{2F840885-B59D-2DD1-DB3C-3270CBDE20C8}"/>
              </a:ext>
            </a:extLst>
          </p:cNvPr>
          <p:cNvCxnSpPr>
            <a:cxnSpLocks/>
          </p:cNvCxnSpPr>
          <p:nvPr/>
        </p:nvCxnSpPr>
        <p:spPr>
          <a:xfrm flipH="1" flipV="1">
            <a:off x="5729413" y="1176940"/>
            <a:ext cx="235588" cy="366626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F8D553B7-9D0B-34EA-6E7B-BFCAFA36A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562888" y="428768"/>
            <a:ext cx="425142" cy="288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8CCCFF82-9167-BF6F-9297-E55983D10C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693137" y="415508"/>
            <a:ext cx="425142" cy="288000"/>
          </a:xfrm>
          <a:prstGeom prst="rect">
            <a:avLst/>
          </a:prstGeom>
        </p:spPr>
      </p:pic>
      <p:sp>
        <p:nvSpPr>
          <p:cNvPr id="18" name="Free-form: Shape 17">
            <a:extLst>
              <a:ext uri="{FF2B5EF4-FFF2-40B4-BE49-F238E27FC236}">
                <a16:creationId xmlns:a16="http://schemas.microsoft.com/office/drawing/2014/main" id="{8EFAD4EE-DBF6-EA4B-8114-05F9F309C127}"/>
              </a:ext>
            </a:extLst>
          </p:cNvPr>
          <p:cNvSpPr/>
          <p:nvPr/>
        </p:nvSpPr>
        <p:spPr>
          <a:xfrm>
            <a:off x="3000325" y="774032"/>
            <a:ext cx="87780" cy="240631"/>
          </a:xfrm>
          <a:custGeom>
            <a:avLst/>
            <a:gdLst>
              <a:gd name="connsiteX0" fmla="*/ 23612 w 87780"/>
              <a:gd name="connsiteY0" fmla="*/ 0 h 240631"/>
              <a:gd name="connsiteX1" fmla="*/ 3559 w 87780"/>
              <a:gd name="connsiteY1" fmla="*/ 148389 h 240631"/>
              <a:gd name="connsiteX2" fmla="*/ 87780 w 87780"/>
              <a:gd name="connsiteY2" fmla="*/ 240631 h 240631"/>
              <a:gd name="connsiteX3" fmla="*/ 87780 w 87780"/>
              <a:gd name="connsiteY3" fmla="*/ 240631 h 24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780" h="240631">
                <a:moveTo>
                  <a:pt x="23612" y="0"/>
                </a:moveTo>
                <a:cubicBezTo>
                  <a:pt x="8238" y="54142"/>
                  <a:pt x="-7136" y="108284"/>
                  <a:pt x="3559" y="148389"/>
                </a:cubicBezTo>
                <a:cubicBezTo>
                  <a:pt x="14254" y="188494"/>
                  <a:pt x="87780" y="240631"/>
                  <a:pt x="87780" y="240631"/>
                </a:cubicBezTo>
                <a:lnTo>
                  <a:pt x="87780" y="240631"/>
                </a:lnTo>
              </a:path>
            </a:pathLst>
          </a:custGeom>
          <a:noFill/>
          <a:ln>
            <a:tailEnd type="stealth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9" name="Free-form: Shape 18">
            <a:extLst>
              <a:ext uri="{FF2B5EF4-FFF2-40B4-BE49-F238E27FC236}">
                <a16:creationId xmlns:a16="http://schemas.microsoft.com/office/drawing/2014/main" id="{AE324AED-D503-17B0-EC60-DAD5018AD7C2}"/>
              </a:ext>
            </a:extLst>
          </p:cNvPr>
          <p:cNvSpPr/>
          <p:nvPr/>
        </p:nvSpPr>
        <p:spPr>
          <a:xfrm>
            <a:off x="3649579" y="753979"/>
            <a:ext cx="64168" cy="208547"/>
          </a:xfrm>
          <a:custGeom>
            <a:avLst/>
            <a:gdLst>
              <a:gd name="connsiteX0" fmla="*/ 64168 w 64168"/>
              <a:gd name="connsiteY0" fmla="*/ 0 h 208547"/>
              <a:gd name="connsiteX1" fmla="*/ 0 w 64168"/>
              <a:gd name="connsiteY1" fmla="*/ 208547 h 208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68" h="208547">
                <a:moveTo>
                  <a:pt x="64168" y="0"/>
                </a:moveTo>
                <a:lnTo>
                  <a:pt x="0" y="208547"/>
                </a:lnTo>
              </a:path>
            </a:pathLst>
          </a:custGeom>
          <a:noFill/>
          <a:ln>
            <a:tailEnd type="stealth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D08A0D7C-28CE-182B-CE79-515D1F5FC1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663200" y="295200"/>
            <a:ext cx="548571" cy="288000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C4D0A043-493D-9B28-1E6C-C18A1C2A5B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076721" y="397577"/>
            <a:ext cx="548571" cy="288000"/>
          </a:xfrm>
          <a:prstGeom prst="rect">
            <a:avLst/>
          </a:prstGeom>
        </p:spPr>
      </p:pic>
      <p:sp>
        <p:nvSpPr>
          <p:cNvPr id="42" name="Free-form: Shape 41">
            <a:extLst>
              <a:ext uri="{FF2B5EF4-FFF2-40B4-BE49-F238E27FC236}">
                <a16:creationId xmlns:a16="http://schemas.microsoft.com/office/drawing/2014/main" id="{6AB114A4-1D98-E9E3-A245-9A2CC6B2BA6A}"/>
              </a:ext>
            </a:extLst>
          </p:cNvPr>
          <p:cNvSpPr/>
          <p:nvPr/>
        </p:nvSpPr>
        <p:spPr>
          <a:xfrm>
            <a:off x="2041236" y="646545"/>
            <a:ext cx="107680" cy="364837"/>
          </a:xfrm>
          <a:custGeom>
            <a:avLst/>
            <a:gdLst>
              <a:gd name="connsiteX0" fmla="*/ 0 w 107680"/>
              <a:gd name="connsiteY0" fmla="*/ 0 h 364837"/>
              <a:gd name="connsiteX1" fmla="*/ 106219 w 107680"/>
              <a:gd name="connsiteY1" fmla="*/ 184728 h 364837"/>
              <a:gd name="connsiteX2" fmla="*/ 64655 w 107680"/>
              <a:gd name="connsiteY2" fmla="*/ 364837 h 364837"/>
              <a:gd name="connsiteX3" fmla="*/ 64655 w 107680"/>
              <a:gd name="connsiteY3" fmla="*/ 364837 h 364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680" h="364837">
                <a:moveTo>
                  <a:pt x="0" y="0"/>
                </a:moveTo>
                <a:cubicBezTo>
                  <a:pt x="47721" y="61961"/>
                  <a:pt x="95443" y="123922"/>
                  <a:pt x="106219" y="184728"/>
                </a:cubicBezTo>
                <a:cubicBezTo>
                  <a:pt x="116995" y="245534"/>
                  <a:pt x="64655" y="364837"/>
                  <a:pt x="64655" y="364837"/>
                </a:cubicBezTo>
                <a:lnTo>
                  <a:pt x="64655" y="364837"/>
                </a:lnTo>
              </a:path>
            </a:pathLst>
          </a:custGeom>
          <a:noFill/>
          <a:ln>
            <a:tailEnd type="stealth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3" name="Free-form: Shape 42">
            <a:extLst>
              <a:ext uri="{FF2B5EF4-FFF2-40B4-BE49-F238E27FC236}">
                <a16:creationId xmlns:a16="http://schemas.microsoft.com/office/drawing/2014/main" id="{2DE7ED76-3B09-778A-390B-04E4100FCD0C}"/>
              </a:ext>
            </a:extLst>
          </p:cNvPr>
          <p:cNvSpPr/>
          <p:nvPr/>
        </p:nvSpPr>
        <p:spPr>
          <a:xfrm>
            <a:off x="4955309" y="688109"/>
            <a:ext cx="143164" cy="314036"/>
          </a:xfrm>
          <a:custGeom>
            <a:avLst/>
            <a:gdLst>
              <a:gd name="connsiteX0" fmla="*/ 143164 w 143164"/>
              <a:gd name="connsiteY0" fmla="*/ 0 h 314036"/>
              <a:gd name="connsiteX1" fmla="*/ 27709 w 143164"/>
              <a:gd name="connsiteY1" fmla="*/ 120073 h 314036"/>
              <a:gd name="connsiteX2" fmla="*/ 0 w 143164"/>
              <a:gd name="connsiteY2" fmla="*/ 314036 h 314036"/>
              <a:gd name="connsiteX3" fmla="*/ 0 w 143164"/>
              <a:gd name="connsiteY3" fmla="*/ 314036 h 314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164" h="314036">
                <a:moveTo>
                  <a:pt x="143164" y="0"/>
                </a:moveTo>
                <a:cubicBezTo>
                  <a:pt x="97367" y="33867"/>
                  <a:pt x="51570" y="67734"/>
                  <a:pt x="27709" y="120073"/>
                </a:cubicBezTo>
                <a:cubicBezTo>
                  <a:pt x="3848" y="172412"/>
                  <a:pt x="0" y="314036"/>
                  <a:pt x="0" y="314036"/>
                </a:cubicBezTo>
                <a:lnTo>
                  <a:pt x="0" y="314036"/>
                </a:lnTo>
              </a:path>
            </a:pathLst>
          </a:custGeom>
          <a:noFill/>
          <a:ln>
            <a:tailEnd type="stealth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50B4807-FAF2-103E-6727-9FB2FC8118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514273" y="1981541"/>
            <a:ext cx="548571" cy="28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CF4C8C9-4C77-F1D6-CFD6-2A7EF9151F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6826806" y="2181701"/>
            <a:ext cx="548571" cy="288000"/>
          </a:xfrm>
          <a:prstGeom prst="rect">
            <a:avLst/>
          </a:prstGeom>
        </p:spPr>
      </p:pic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9D9CB08D-C9F2-0589-52C3-FEC5DBACED9C}"/>
              </a:ext>
            </a:extLst>
          </p:cNvPr>
          <p:cNvSpPr/>
          <p:nvPr/>
        </p:nvSpPr>
        <p:spPr>
          <a:xfrm>
            <a:off x="1981703" y="1718689"/>
            <a:ext cx="311477" cy="329321"/>
          </a:xfrm>
          <a:custGeom>
            <a:avLst/>
            <a:gdLst>
              <a:gd name="connsiteX0" fmla="*/ 0 w 440444"/>
              <a:gd name="connsiteY0" fmla="*/ 483531 h 483531"/>
              <a:gd name="connsiteX1" fmla="*/ 440444 w 440444"/>
              <a:gd name="connsiteY1" fmla="*/ 0 h 483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0444" h="483531">
                <a:moveTo>
                  <a:pt x="0" y="483531"/>
                </a:moveTo>
                <a:lnTo>
                  <a:pt x="440444" y="0"/>
                </a:lnTo>
              </a:path>
            </a:pathLst>
          </a:custGeom>
          <a:noFill/>
          <a:ln>
            <a:tailEnd type="stealth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6" name="Free-form: Shape 35">
            <a:extLst>
              <a:ext uri="{FF2B5EF4-FFF2-40B4-BE49-F238E27FC236}">
                <a16:creationId xmlns:a16="http://schemas.microsoft.com/office/drawing/2014/main" id="{D92BBEE0-D418-CCD3-3A41-34FCAB8CE27D}"/>
              </a:ext>
            </a:extLst>
          </p:cNvPr>
          <p:cNvSpPr/>
          <p:nvPr/>
        </p:nvSpPr>
        <p:spPr>
          <a:xfrm>
            <a:off x="6352926" y="2082534"/>
            <a:ext cx="358897" cy="218348"/>
          </a:xfrm>
          <a:custGeom>
            <a:avLst/>
            <a:gdLst>
              <a:gd name="connsiteX0" fmla="*/ 368632 w 368632"/>
              <a:gd name="connsiteY0" fmla="*/ 373420 h 373420"/>
              <a:gd name="connsiteX1" fmla="*/ 119686 w 368632"/>
              <a:gd name="connsiteY1" fmla="*/ 268096 h 373420"/>
              <a:gd name="connsiteX2" fmla="*/ 0 w 368632"/>
              <a:gd name="connsiteY2" fmla="*/ 0 h 373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632" h="373420">
                <a:moveTo>
                  <a:pt x="368632" y="373420"/>
                </a:moveTo>
                <a:cubicBezTo>
                  <a:pt x="274878" y="351876"/>
                  <a:pt x="181125" y="330333"/>
                  <a:pt x="119686" y="268096"/>
                </a:cubicBezTo>
                <a:cubicBezTo>
                  <a:pt x="58247" y="205859"/>
                  <a:pt x="29123" y="102929"/>
                  <a:pt x="0" y="0"/>
                </a:cubicBezTo>
              </a:path>
            </a:pathLst>
          </a:custGeom>
          <a:noFill/>
          <a:ln>
            <a:tailEnd type="stealth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2E00624-BEAB-1806-646E-FB0ACA0D0C24}"/>
              </a:ext>
            </a:extLst>
          </p:cNvPr>
          <p:cNvCxnSpPr>
            <a:cxnSpLocks/>
          </p:cNvCxnSpPr>
          <p:nvPr/>
        </p:nvCxnSpPr>
        <p:spPr>
          <a:xfrm>
            <a:off x="2597921" y="2571750"/>
            <a:ext cx="0" cy="254577"/>
          </a:xfrm>
          <a:prstGeom prst="line">
            <a:avLst/>
          </a:prstGeom>
          <a:ln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6E4F9BF-855F-FBD6-2D25-71755ABF2FF6}"/>
              </a:ext>
            </a:extLst>
          </p:cNvPr>
          <p:cNvCxnSpPr>
            <a:cxnSpLocks/>
          </p:cNvCxnSpPr>
          <p:nvPr/>
        </p:nvCxnSpPr>
        <p:spPr>
          <a:xfrm>
            <a:off x="3069038" y="2571750"/>
            <a:ext cx="0" cy="254577"/>
          </a:xfrm>
          <a:prstGeom prst="line">
            <a:avLst/>
          </a:prstGeom>
          <a:ln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BD59A95-6607-6393-E32D-170B2A703628}"/>
              </a:ext>
            </a:extLst>
          </p:cNvPr>
          <p:cNvCxnSpPr>
            <a:cxnSpLocks/>
          </p:cNvCxnSpPr>
          <p:nvPr/>
        </p:nvCxnSpPr>
        <p:spPr>
          <a:xfrm>
            <a:off x="3713747" y="2571750"/>
            <a:ext cx="0" cy="254577"/>
          </a:xfrm>
          <a:prstGeom prst="line">
            <a:avLst/>
          </a:prstGeom>
          <a:ln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5E183F5-634C-ECBC-4FB2-AD8545BA0A40}"/>
              </a:ext>
            </a:extLst>
          </p:cNvPr>
          <p:cNvCxnSpPr>
            <a:cxnSpLocks/>
          </p:cNvCxnSpPr>
          <p:nvPr/>
        </p:nvCxnSpPr>
        <p:spPr>
          <a:xfrm>
            <a:off x="6379835" y="2570400"/>
            <a:ext cx="0" cy="254577"/>
          </a:xfrm>
          <a:prstGeom prst="line">
            <a:avLst/>
          </a:prstGeom>
          <a:ln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C32C558-8188-C099-1DFD-39A7357D6FED}"/>
              </a:ext>
            </a:extLst>
          </p:cNvPr>
          <p:cNvCxnSpPr>
            <a:cxnSpLocks/>
          </p:cNvCxnSpPr>
          <p:nvPr/>
        </p:nvCxnSpPr>
        <p:spPr>
          <a:xfrm>
            <a:off x="2597921" y="2708223"/>
            <a:ext cx="471117" cy="0"/>
          </a:xfrm>
          <a:prstGeom prst="straightConnector1">
            <a:avLst/>
          </a:prstGeom>
          <a:ln>
            <a:solidFill>
              <a:schemeClr val="accent1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381842C-7A2C-782E-5922-063CB27D7D15}"/>
              </a:ext>
            </a:extLst>
          </p:cNvPr>
          <p:cNvCxnSpPr>
            <a:cxnSpLocks/>
          </p:cNvCxnSpPr>
          <p:nvPr/>
        </p:nvCxnSpPr>
        <p:spPr>
          <a:xfrm>
            <a:off x="3069038" y="2708223"/>
            <a:ext cx="652890" cy="0"/>
          </a:xfrm>
          <a:prstGeom prst="straightConnector1">
            <a:avLst/>
          </a:prstGeom>
          <a:ln>
            <a:solidFill>
              <a:schemeClr val="accent1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BDB5402-5E66-B699-AC41-540318730C9D}"/>
              </a:ext>
            </a:extLst>
          </p:cNvPr>
          <p:cNvCxnSpPr>
            <a:cxnSpLocks/>
          </p:cNvCxnSpPr>
          <p:nvPr/>
        </p:nvCxnSpPr>
        <p:spPr>
          <a:xfrm>
            <a:off x="3721928" y="2700728"/>
            <a:ext cx="2657907" cy="0"/>
          </a:xfrm>
          <a:prstGeom prst="straightConnector1">
            <a:avLst/>
          </a:prstGeom>
          <a:ln>
            <a:solidFill>
              <a:schemeClr val="accent1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6" name="Graphic 475">
            <a:extLst>
              <a:ext uri="{FF2B5EF4-FFF2-40B4-BE49-F238E27FC236}">
                <a16:creationId xmlns:a16="http://schemas.microsoft.com/office/drawing/2014/main" id="{657C0A95-69BB-0621-DC23-B319EF8CE62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64463" y="2505266"/>
            <a:ext cx="124615" cy="180000"/>
          </a:xfrm>
          <a:prstGeom prst="rect">
            <a:avLst/>
          </a:prstGeom>
        </p:spPr>
      </p:pic>
      <p:pic>
        <p:nvPicPr>
          <p:cNvPr id="478" name="Graphic 477">
            <a:extLst>
              <a:ext uri="{FF2B5EF4-FFF2-40B4-BE49-F238E27FC236}">
                <a16:creationId xmlns:a16="http://schemas.microsoft.com/office/drawing/2014/main" id="{8F4C6BEB-6F52-400D-8519-B064867C2E9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732215" y="2486384"/>
            <a:ext cx="312000" cy="180000"/>
          </a:xfrm>
          <a:prstGeom prst="rect">
            <a:avLst/>
          </a:prstGeom>
        </p:spPr>
      </p:pic>
      <p:pic>
        <p:nvPicPr>
          <p:cNvPr id="480" name="Graphic 479">
            <a:extLst>
              <a:ext uri="{FF2B5EF4-FFF2-40B4-BE49-F238E27FC236}">
                <a16:creationId xmlns:a16="http://schemas.microsoft.com/office/drawing/2014/main" id="{B5C8C598-CCDD-5F1E-9C57-3AEAADE1B84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4791287" y="2482515"/>
            <a:ext cx="312000" cy="180000"/>
          </a:xfrm>
          <a:prstGeom prst="rect">
            <a:avLst/>
          </a:prstGeom>
        </p:spPr>
      </p:pic>
      <p:cxnSp>
        <p:nvCxnSpPr>
          <p:cNvPr id="481" name="Straight Connector 480">
            <a:extLst>
              <a:ext uri="{FF2B5EF4-FFF2-40B4-BE49-F238E27FC236}">
                <a16:creationId xmlns:a16="http://schemas.microsoft.com/office/drawing/2014/main" id="{5560CA0F-B2DD-9CF5-67C8-4B1DA608D7C5}"/>
              </a:ext>
            </a:extLst>
          </p:cNvPr>
          <p:cNvCxnSpPr>
            <a:cxnSpLocks/>
          </p:cNvCxnSpPr>
          <p:nvPr/>
        </p:nvCxnSpPr>
        <p:spPr>
          <a:xfrm>
            <a:off x="1437178" y="3024132"/>
            <a:ext cx="0" cy="254577"/>
          </a:xfrm>
          <a:prstGeom prst="line">
            <a:avLst/>
          </a:prstGeom>
          <a:ln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4" name="Straight Connector 483">
            <a:extLst>
              <a:ext uri="{FF2B5EF4-FFF2-40B4-BE49-F238E27FC236}">
                <a16:creationId xmlns:a16="http://schemas.microsoft.com/office/drawing/2014/main" id="{169EDAB8-E773-13A3-0D80-35E889A22C4E}"/>
              </a:ext>
            </a:extLst>
          </p:cNvPr>
          <p:cNvCxnSpPr>
            <a:cxnSpLocks/>
          </p:cNvCxnSpPr>
          <p:nvPr/>
        </p:nvCxnSpPr>
        <p:spPr>
          <a:xfrm>
            <a:off x="3713747" y="3022619"/>
            <a:ext cx="0" cy="254577"/>
          </a:xfrm>
          <a:prstGeom prst="line">
            <a:avLst/>
          </a:prstGeom>
          <a:ln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5" name="Straight Connector 484">
            <a:extLst>
              <a:ext uri="{FF2B5EF4-FFF2-40B4-BE49-F238E27FC236}">
                <a16:creationId xmlns:a16="http://schemas.microsoft.com/office/drawing/2014/main" id="{2BEEF826-C47C-248A-FC2F-F0C1D87C8549}"/>
              </a:ext>
            </a:extLst>
          </p:cNvPr>
          <p:cNvCxnSpPr>
            <a:cxnSpLocks/>
          </p:cNvCxnSpPr>
          <p:nvPr/>
        </p:nvCxnSpPr>
        <p:spPr>
          <a:xfrm>
            <a:off x="3069038" y="3022363"/>
            <a:ext cx="0" cy="254577"/>
          </a:xfrm>
          <a:prstGeom prst="line">
            <a:avLst/>
          </a:prstGeom>
          <a:ln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6" name="Straight Connector 485">
            <a:extLst>
              <a:ext uri="{FF2B5EF4-FFF2-40B4-BE49-F238E27FC236}">
                <a16:creationId xmlns:a16="http://schemas.microsoft.com/office/drawing/2014/main" id="{39440395-FE25-285F-0417-C03039338AF0}"/>
              </a:ext>
            </a:extLst>
          </p:cNvPr>
          <p:cNvCxnSpPr>
            <a:cxnSpLocks/>
          </p:cNvCxnSpPr>
          <p:nvPr/>
        </p:nvCxnSpPr>
        <p:spPr>
          <a:xfrm>
            <a:off x="7554065" y="3022363"/>
            <a:ext cx="0" cy="254577"/>
          </a:xfrm>
          <a:prstGeom prst="line">
            <a:avLst/>
          </a:prstGeom>
          <a:ln>
            <a:solidFill>
              <a:schemeClr val="accent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7" name="Straight Arrow Connector 486">
            <a:extLst>
              <a:ext uri="{FF2B5EF4-FFF2-40B4-BE49-F238E27FC236}">
                <a16:creationId xmlns:a16="http://schemas.microsoft.com/office/drawing/2014/main" id="{C8BA9E85-EE81-A215-D831-CE882A6888E4}"/>
              </a:ext>
            </a:extLst>
          </p:cNvPr>
          <p:cNvCxnSpPr>
            <a:cxnSpLocks/>
          </p:cNvCxnSpPr>
          <p:nvPr/>
        </p:nvCxnSpPr>
        <p:spPr>
          <a:xfrm>
            <a:off x="3722926" y="3149651"/>
            <a:ext cx="3831139" cy="0"/>
          </a:xfrm>
          <a:prstGeom prst="straightConnector1">
            <a:avLst/>
          </a:prstGeom>
          <a:ln>
            <a:solidFill>
              <a:schemeClr val="accent1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9" name="Straight Arrow Connector 488">
            <a:extLst>
              <a:ext uri="{FF2B5EF4-FFF2-40B4-BE49-F238E27FC236}">
                <a16:creationId xmlns:a16="http://schemas.microsoft.com/office/drawing/2014/main" id="{5AC48FB0-1BAB-B4E7-BA32-1B5C8D70304D}"/>
              </a:ext>
            </a:extLst>
          </p:cNvPr>
          <p:cNvCxnSpPr>
            <a:cxnSpLocks/>
          </p:cNvCxnSpPr>
          <p:nvPr/>
        </p:nvCxnSpPr>
        <p:spPr>
          <a:xfrm>
            <a:off x="3058073" y="3149651"/>
            <a:ext cx="652890" cy="0"/>
          </a:xfrm>
          <a:prstGeom prst="straightConnector1">
            <a:avLst/>
          </a:prstGeom>
          <a:ln>
            <a:solidFill>
              <a:schemeClr val="accent1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0" name="Straight Arrow Connector 489">
            <a:extLst>
              <a:ext uri="{FF2B5EF4-FFF2-40B4-BE49-F238E27FC236}">
                <a16:creationId xmlns:a16="http://schemas.microsoft.com/office/drawing/2014/main" id="{C3A63DF1-4833-0CC6-B285-98C94966019D}"/>
              </a:ext>
            </a:extLst>
          </p:cNvPr>
          <p:cNvCxnSpPr>
            <a:cxnSpLocks/>
          </p:cNvCxnSpPr>
          <p:nvPr/>
        </p:nvCxnSpPr>
        <p:spPr>
          <a:xfrm>
            <a:off x="1437178" y="3147153"/>
            <a:ext cx="1620895" cy="0"/>
          </a:xfrm>
          <a:prstGeom prst="straightConnector1">
            <a:avLst/>
          </a:prstGeom>
          <a:ln>
            <a:solidFill>
              <a:schemeClr val="accent1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6" name="Graphic 495">
            <a:extLst>
              <a:ext uri="{FF2B5EF4-FFF2-40B4-BE49-F238E27FC236}">
                <a16:creationId xmlns:a16="http://schemas.microsoft.com/office/drawing/2014/main" id="{CC0F86E2-971B-1A0F-8B38-5D5A937612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341075" y="2943296"/>
            <a:ext cx="124615" cy="180000"/>
          </a:xfrm>
          <a:prstGeom prst="rect">
            <a:avLst/>
          </a:prstGeom>
        </p:spPr>
      </p:pic>
      <p:pic>
        <p:nvPicPr>
          <p:cNvPr id="498" name="Graphic 497">
            <a:extLst>
              <a:ext uri="{FF2B5EF4-FFF2-40B4-BE49-F238E27FC236}">
                <a16:creationId xmlns:a16="http://schemas.microsoft.com/office/drawing/2014/main" id="{EFBE4EA3-1EC2-3A0A-83D3-6E0ED9DC5AB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191240" y="2925598"/>
            <a:ext cx="288000" cy="180000"/>
          </a:xfrm>
          <a:prstGeom prst="rect">
            <a:avLst/>
          </a:prstGeom>
        </p:spPr>
      </p:pic>
      <p:pic>
        <p:nvPicPr>
          <p:cNvPr id="500" name="Graphic 499">
            <a:extLst>
              <a:ext uri="{FF2B5EF4-FFF2-40B4-BE49-F238E27FC236}">
                <a16:creationId xmlns:a16="http://schemas.microsoft.com/office/drawing/2014/main" id="{E30DF9DD-7181-5A80-2129-1CED687E152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5313888" y="2925598"/>
            <a:ext cx="288000" cy="180000"/>
          </a:xfrm>
          <a:prstGeom prst="rect">
            <a:avLst/>
          </a:prstGeom>
        </p:spPr>
      </p:pic>
      <p:pic>
        <p:nvPicPr>
          <p:cNvPr id="502" name="Graphic 501">
            <a:extLst>
              <a:ext uri="{FF2B5EF4-FFF2-40B4-BE49-F238E27FC236}">
                <a16:creationId xmlns:a16="http://schemas.microsoft.com/office/drawing/2014/main" id="{6BEE1511-C03F-6F17-C9D2-B2112A859CE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2903627" y="3492239"/>
            <a:ext cx="3253090" cy="252000"/>
          </a:xfrm>
          <a:prstGeom prst="rect">
            <a:avLst/>
          </a:prstGeom>
        </p:spPr>
      </p:pic>
      <p:pic>
        <p:nvPicPr>
          <p:cNvPr id="504" name="Graphic 503">
            <a:extLst>
              <a:ext uri="{FF2B5EF4-FFF2-40B4-BE49-F238E27FC236}">
                <a16:creationId xmlns:a16="http://schemas.microsoft.com/office/drawing/2014/main" id="{36A1744B-3DE0-DF11-1443-91827943C7D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3647868" y="3897108"/>
            <a:ext cx="1668001" cy="252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6E1E9E9-B896-1796-A5CD-A66629B77EC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5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67902FE5-79B3-9A75-99AE-635B824D7656}"/>
              </a:ext>
            </a:extLst>
          </p:cNvPr>
          <p:cNvGrpSpPr/>
          <p:nvPr/>
        </p:nvGrpSpPr>
        <p:grpSpPr>
          <a:xfrm>
            <a:off x="3963750" y="205259"/>
            <a:ext cx="4219902" cy="2058255"/>
            <a:chOff x="1437178" y="295200"/>
            <a:chExt cx="6116887" cy="2983509"/>
          </a:xfrm>
        </p:grpSpPr>
        <p:sp>
          <p:nvSpPr>
            <p:cNvPr id="2" name="Arrow: Chevron 1">
              <a:extLst>
                <a:ext uri="{FF2B5EF4-FFF2-40B4-BE49-F238E27FC236}">
                  <a16:creationId xmlns:a16="http://schemas.microsoft.com/office/drawing/2014/main" id="{4A107919-837D-BAC4-C6B6-A29A4A7AD193}"/>
                </a:ext>
              </a:extLst>
            </p:cNvPr>
            <p:cNvSpPr/>
            <p:nvPr/>
          </p:nvSpPr>
          <p:spPr>
            <a:xfrm>
              <a:off x="1437178" y="1090375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3" name="Arrow: Chevron 2">
              <a:extLst>
                <a:ext uri="{FF2B5EF4-FFF2-40B4-BE49-F238E27FC236}">
                  <a16:creationId xmlns:a16="http://schemas.microsoft.com/office/drawing/2014/main" id="{6D5D4736-697F-3E31-944D-B33D28C3D2A5}"/>
                </a:ext>
              </a:extLst>
            </p:cNvPr>
            <p:cNvSpPr/>
            <p:nvPr/>
          </p:nvSpPr>
          <p:spPr>
            <a:xfrm>
              <a:off x="1722950" y="109037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" name="Arrow: Chevron 3">
              <a:extLst>
                <a:ext uri="{FF2B5EF4-FFF2-40B4-BE49-F238E27FC236}">
                  <a16:creationId xmlns:a16="http://schemas.microsoft.com/office/drawing/2014/main" id="{46D83496-4B42-9617-CFFD-2FECC019BBD4}"/>
                </a:ext>
              </a:extLst>
            </p:cNvPr>
            <p:cNvSpPr/>
            <p:nvPr/>
          </p:nvSpPr>
          <p:spPr>
            <a:xfrm>
              <a:off x="1991656" y="1090377"/>
              <a:ext cx="268706" cy="168701"/>
            </a:xfrm>
            <a:prstGeom prst="chevron">
              <a:avLst/>
            </a:prstGeom>
            <a:solidFill>
              <a:srgbClr val="FF3300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17B8C829-A940-F6A6-A069-B294EC225E18}"/>
                </a:ext>
              </a:extLst>
            </p:cNvPr>
            <p:cNvSpPr/>
            <p:nvPr/>
          </p:nvSpPr>
          <p:spPr>
            <a:xfrm>
              <a:off x="2260361" y="1090376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CBC9FE6E-AC60-B573-D780-3810605B035C}"/>
                </a:ext>
              </a:extLst>
            </p:cNvPr>
            <p:cNvSpPr/>
            <p:nvPr/>
          </p:nvSpPr>
          <p:spPr>
            <a:xfrm>
              <a:off x="2529067" y="1090376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962C9D98-B711-54D0-705E-E153D8035858}"/>
                </a:ext>
              </a:extLst>
            </p:cNvPr>
            <p:cNvSpPr/>
            <p:nvPr/>
          </p:nvSpPr>
          <p:spPr>
            <a:xfrm>
              <a:off x="2800332" y="1090375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D0B9F08-50EA-9387-CEA7-91EC09B35CED}"/>
                </a:ext>
              </a:extLst>
            </p:cNvPr>
            <p:cNvSpPr/>
            <p:nvPr/>
          </p:nvSpPr>
          <p:spPr>
            <a:xfrm>
              <a:off x="3083544" y="1077741"/>
              <a:ext cx="205239" cy="2052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r-HR" sz="105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BE20F1D-8164-D275-5341-F85EAAF838B1}"/>
                </a:ext>
              </a:extLst>
            </p:cNvPr>
            <p:cNvSpPr/>
            <p:nvPr/>
          </p:nvSpPr>
          <p:spPr>
            <a:xfrm>
              <a:off x="3484911" y="1077741"/>
              <a:ext cx="205239" cy="2052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r-HR" sz="105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C08A80C-BBD4-B4C4-822B-769360D6AE48}"/>
                </a:ext>
              </a:extLst>
            </p:cNvPr>
            <p:cNvCxnSpPr>
              <a:cxnSpLocks/>
            </p:cNvCxnSpPr>
            <p:nvPr/>
          </p:nvCxnSpPr>
          <p:spPr>
            <a:xfrm>
              <a:off x="3426128" y="1066470"/>
              <a:ext cx="27005" cy="202206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A78FB5B-E1F0-6FBB-E3AF-457816C199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3021" y="1072250"/>
              <a:ext cx="23108" cy="196427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A4C6ED8-F4DD-FA93-892F-69A13A8BBF1B}"/>
                </a:ext>
              </a:extLst>
            </p:cNvPr>
            <p:cNvCxnSpPr>
              <a:cxnSpLocks/>
            </p:cNvCxnSpPr>
            <p:nvPr/>
          </p:nvCxnSpPr>
          <p:spPr>
            <a:xfrm>
              <a:off x="3376016" y="1066470"/>
              <a:ext cx="27005" cy="202206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FA61A1C-AAB2-24C3-1C4A-4EE68DCAEC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52909" y="1072250"/>
              <a:ext cx="23108" cy="196427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562879D-A946-A267-3D29-E8FFAA98C8A0}"/>
                </a:ext>
              </a:extLst>
            </p:cNvPr>
            <p:cNvCxnSpPr>
              <a:cxnSpLocks/>
            </p:cNvCxnSpPr>
            <p:nvPr/>
          </p:nvCxnSpPr>
          <p:spPr>
            <a:xfrm>
              <a:off x="3325835" y="1069503"/>
              <a:ext cx="27005" cy="202206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453216F-F97C-B4CB-534B-271CBC41F0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02727" y="1075283"/>
              <a:ext cx="23108" cy="196427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46B8EDF-F8D4-03D7-3B11-DEC2AA8205D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88783" y="1170095"/>
              <a:ext cx="13944" cy="9858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8776632-8703-C7D8-E590-629913AA62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3134" y="1072250"/>
              <a:ext cx="22473" cy="196427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0DB530-21F6-04FC-3A29-9A980C033FEE}"/>
                </a:ext>
              </a:extLst>
            </p:cNvPr>
            <p:cNvCxnSpPr>
              <a:cxnSpLocks/>
            </p:cNvCxnSpPr>
            <p:nvPr/>
          </p:nvCxnSpPr>
          <p:spPr>
            <a:xfrm>
              <a:off x="3475606" y="1072250"/>
              <a:ext cx="9305" cy="101246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Arrow: Chevron 27">
              <a:extLst>
                <a:ext uri="{FF2B5EF4-FFF2-40B4-BE49-F238E27FC236}">
                  <a16:creationId xmlns:a16="http://schemas.microsoft.com/office/drawing/2014/main" id="{B40CB7AC-3DE2-FC43-4388-E6CBF6A00F5E}"/>
                </a:ext>
              </a:extLst>
            </p:cNvPr>
            <p:cNvSpPr/>
            <p:nvPr/>
          </p:nvSpPr>
          <p:spPr>
            <a:xfrm rot="10800000">
              <a:off x="3721928" y="1090374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29" name="Arrow: Chevron 28">
              <a:extLst>
                <a:ext uri="{FF2B5EF4-FFF2-40B4-BE49-F238E27FC236}">
                  <a16:creationId xmlns:a16="http://schemas.microsoft.com/office/drawing/2014/main" id="{F0566D9B-3541-BF2A-1772-B72C55F90BE8}"/>
                </a:ext>
              </a:extLst>
            </p:cNvPr>
            <p:cNvSpPr/>
            <p:nvPr/>
          </p:nvSpPr>
          <p:spPr>
            <a:xfrm rot="10800000">
              <a:off x="4007700" y="109037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30" name="Arrow: Chevron 29">
              <a:extLst>
                <a:ext uri="{FF2B5EF4-FFF2-40B4-BE49-F238E27FC236}">
                  <a16:creationId xmlns:a16="http://schemas.microsoft.com/office/drawing/2014/main" id="{6934D07B-00D5-B17C-2843-DB497F431B2E}"/>
                </a:ext>
              </a:extLst>
            </p:cNvPr>
            <p:cNvSpPr/>
            <p:nvPr/>
          </p:nvSpPr>
          <p:spPr>
            <a:xfrm rot="10800000">
              <a:off x="4276406" y="1090376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CDDA1A1A-1BEB-57F2-B67D-DBC6DD439B81}"/>
                </a:ext>
              </a:extLst>
            </p:cNvPr>
            <p:cNvSpPr/>
            <p:nvPr/>
          </p:nvSpPr>
          <p:spPr>
            <a:xfrm rot="10800000">
              <a:off x="4545111" y="1090375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32" name="Arrow: Chevron 31">
              <a:extLst>
                <a:ext uri="{FF2B5EF4-FFF2-40B4-BE49-F238E27FC236}">
                  <a16:creationId xmlns:a16="http://schemas.microsoft.com/office/drawing/2014/main" id="{531604FC-F632-A8C9-8E41-1366A88BF605}"/>
                </a:ext>
              </a:extLst>
            </p:cNvPr>
            <p:cNvSpPr/>
            <p:nvPr/>
          </p:nvSpPr>
          <p:spPr>
            <a:xfrm rot="10800000">
              <a:off x="4813817" y="1090375"/>
              <a:ext cx="268706" cy="168701"/>
            </a:xfrm>
            <a:prstGeom prst="chevron">
              <a:avLst/>
            </a:prstGeom>
            <a:solidFill>
              <a:srgbClr val="FF3300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33" name="Arrow: Chevron 32">
              <a:extLst>
                <a:ext uri="{FF2B5EF4-FFF2-40B4-BE49-F238E27FC236}">
                  <a16:creationId xmlns:a16="http://schemas.microsoft.com/office/drawing/2014/main" id="{4BE38064-5BB9-245C-88F3-66B67F66A1EA}"/>
                </a:ext>
              </a:extLst>
            </p:cNvPr>
            <p:cNvSpPr/>
            <p:nvPr/>
          </p:nvSpPr>
          <p:spPr>
            <a:xfrm rot="10800000">
              <a:off x="5085082" y="1090374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34" name="Arrow: Chevron 33">
              <a:extLst>
                <a:ext uri="{FF2B5EF4-FFF2-40B4-BE49-F238E27FC236}">
                  <a16:creationId xmlns:a16="http://schemas.microsoft.com/office/drawing/2014/main" id="{A797EEB2-D462-FE5B-53FD-2D4CC415ECFD}"/>
                </a:ext>
              </a:extLst>
            </p:cNvPr>
            <p:cNvSpPr/>
            <p:nvPr/>
          </p:nvSpPr>
          <p:spPr>
            <a:xfrm rot="10800000">
              <a:off x="5351228" y="109258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35" name="Arrow: Chevron 34">
              <a:extLst>
                <a:ext uri="{FF2B5EF4-FFF2-40B4-BE49-F238E27FC236}">
                  <a16:creationId xmlns:a16="http://schemas.microsoft.com/office/drawing/2014/main" id="{0C803812-4AD8-C7D2-1EC6-E0E684F2CAA4}"/>
                </a:ext>
              </a:extLst>
            </p:cNvPr>
            <p:cNvSpPr/>
            <p:nvPr/>
          </p:nvSpPr>
          <p:spPr>
            <a:xfrm rot="10800000">
              <a:off x="5637000" y="1092590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388" name="Arrow: Chevron 387">
              <a:extLst>
                <a:ext uri="{FF2B5EF4-FFF2-40B4-BE49-F238E27FC236}">
                  <a16:creationId xmlns:a16="http://schemas.microsoft.com/office/drawing/2014/main" id="{D7BCD127-330E-E4D3-199A-5D8504078105}"/>
                </a:ext>
              </a:extLst>
            </p:cNvPr>
            <p:cNvSpPr/>
            <p:nvPr/>
          </p:nvSpPr>
          <p:spPr>
            <a:xfrm rot="10800000">
              <a:off x="5905706" y="1092589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389" name="Arrow: Chevron 388">
              <a:extLst>
                <a:ext uri="{FF2B5EF4-FFF2-40B4-BE49-F238E27FC236}">
                  <a16:creationId xmlns:a16="http://schemas.microsoft.com/office/drawing/2014/main" id="{A023453C-70EC-AF04-4D49-F51277EF08BC}"/>
                </a:ext>
              </a:extLst>
            </p:cNvPr>
            <p:cNvSpPr/>
            <p:nvPr/>
          </p:nvSpPr>
          <p:spPr>
            <a:xfrm rot="10800000">
              <a:off x="6174411" y="109258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26" name="Arrow: Chevron 425">
              <a:extLst>
                <a:ext uri="{FF2B5EF4-FFF2-40B4-BE49-F238E27FC236}">
                  <a16:creationId xmlns:a16="http://schemas.microsoft.com/office/drawing/2014/main" id="{0BD8360D-75A2-55D0-5148-4F3509ADF4C6}"/>
                </a:ext>
              </a:extLst>
            </p:cNvPr>
            <p:cNvSpPr/>
            <p:nvPr/>
          </p:nvSpPr>
          <p:spPr>
            <a:xfrm rot="10800000">
              <a:off x="6443117" y="109258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27" name="Arrow: Chevron 426">
              <a:extLst>
                <a:ext uri="{FF2B5EF4-FFF2-40B4-BE49-F238E27FC236}">
                  <a16:creationId xmlns:a16="http://schemas.microsoft.com/office/drawing/2014/main" id="{36E273F8-4263-4B8F-9329-CAC46A568251}"/>
                </a:ext>
              </a:extLst>
            </p:cNvPr>
            <p:cNvSpPr/>
            <p:nvPr/>
          </p:nvSpPr>
          <p:spPr>
            <a:xfrm rot="10800000">
              <a:off x="6714382" y="109258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28" name="Arrow: Chevron 427">
              <a:extLst>
                <a:ext uri="{FF2B5EF4-FFF2-40B4-BE49-F238E27FC236}">
                  <a16:creationId xmlns:a16="http://schemas.microsoft.com/office/drawing/2014/main" id="{404AFDBD-2E75-B650-6820-2B4891D4287D}"/>
                </a:ext>
              </a:extLst>
            </p:cNvPr>
            <p:cNvSpPr/>
            <p:nvPr/>
          </p:nvSpPr>
          <p:spPr>
            <a:xfrm rot="10800000">
              <a:off x="6980528" y="1090376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29" name="Arrow: Chevron 428">
              <a:extLst>
                <a:ext uri="{FF2B5EF4-FFF2-40B4-BE49-F238E27FC236}">
                  <a16:creationId xmlns:a16="http://schemas.microsoft.com/office/drawing/2014/main" id="{938627D4-9CD9-460B-D491-45B896EFD341}"/>
                </a:ext>
              </a:extLst>
            </p:cNvPr>
            <p:cNvSpPr/>
            <p:nvPr/>
          </p:nvSpPr>
          <p:spPr>
            <a:xfrm rot="10800000">
              <a:off x="7249233" y="1090375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0" name="Arrow: Chevron 429">
              <a:extLst>
                <a:ext uri="{FF2B5EF4-FFF2-40B4-BE49-F238E27FC236}">
                  <a16:creationId xmlns:a16="http://schemas.microsoft.com/office/drawing/2014/main" id="{7E5C9E5B-DCA7-836F-9DCD-7465B125D70B}"/>
                </a:ext>
              </a:extLst>
            </p:cNvPr>
            <p:cNvSpPr/>
            <p:nvPr/>
          </p:nvSpPr>
          <p:spPr>
            <a:xfrm>
              <a:off x="1453667" y="1456783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1" name="Arrow: Chevron 430">
              <a:extLst>
                <a:ext uri="{FF2B5EF4-FFF2-40B4-BE49-F238E27FC236}">
                  <a16:creationId xmlns:a16="http://schemas.microsoft.com/office/drawing/2014/main" id="{387D4EB9-1D10-3D9A-999E-FB2CA0D8B3B7}"/>
                </a:ext>
              </a:extLst>
            </p:cNvPr>
            <p:cNvSpPr/>
            <p:nvPr/>
          </p:nvSpPr>
          <p:spPr>
            <a:xfrm>
              <a:off x="1739439" y="1456786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2" name="Arrow: Chevron 431">
              <a:extLst>
                <a:ext uri="{FF2B5EF4-FFF2-40B4-BE49-F238E27FC236}">
                  <a16:creationId xmlns:a16="http://schemas.microsoft.com/office/drawing/2014/main" id="{7D244AFC-7C17-8881-92B9-7970B7AF036A}"/>
                </a:ext>
              </a:extLst>
            </p:cNvPr>
            <p:cNvSpPr/>
            <p:nvPr/>
          </p:nvSpPr>
          <p:spPr>
            <a:xfrm>
              <a:off x="2008145" y="1456785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3" name="Arrow: Chevron 432">
              <a:extLst>
                <a:ext uri="{FF2B5EF4-FFF2-40B4-BE49-F238E27FC236}">
                  <a16:creationId xmlns:a16="http://schemas.microsoft.com/office/drawing/2014/main" id="{BC1497C6-865E-E038-6B00-1A14DFF4F9BA}"/>
                </a:ext>
              </a:extLst>
            </p:cNvPr>
            <p:cNvSpPr/>
            <p:nvPr/>
          </p:nvSpPr>
          <p:spPr>
            <a:xfrm>
              <a:off x="2276850" y="1456784"/>
              <a:ext cx="268706" cy="168701"/>
            </a:xfrm>
            <a:prstGeom prst="chevron">
              <a:avLst/>
            </a:prstGeom>
            <a:solidFill>
              <a:srgbClr val="0099FF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4" name="Arrow: Chevron 433">
              <a:extLst>
                <a:ext uri="{FF2B5EF4-FFF2-40B4-BE49-F238E27FC236}">
                  <a16:creationId xmlns:a16="http://schemas.microsoft.com/office/drawing/2014/main" id="{68F69035-FCA5-5143-DE32-03B4BB31C151}"/>
                </a:ext>
              </a:extLst>
            </p:cNvPr>
            <p:cNvSpPr/>
            <p:nvPr/>
          </p:nvSpPr>
          <p:spPr>
            <a:xfrm>
              <a:off x="2545556" y="1456784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5" name="Arrow: Chevron 434">
              <a:extLst>
                <a:ext uri="{FF2B5EF4-FFF2-40B4-BE49-F238E27FC236}">
                  <a16:creationId xmlns:a16="http://schemas.microsoft.com/office/drawing/2014/main" id="{16857669-5573-3B44-D1C1-A51629DB3274}"/>
                </a:ext>
              </a:extLst>
            </p:cNvPr>
            <p:cNvSpPr/>
            <p:nvPr/>
          </p:nvSpPr>
          <p:spPr>
            <a:xfrm>
              <a:off x="2816821" y="1456783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6" name="Arrow: Chevron 435">
              <a:extLst>
                <a:ext uri="{FF2B5EF4-FFF2-40B4-BE49-F238E27FC236}">
                  <a16:creationId xmlns:a16="http://schemas.microsoft.com/office/drawing/2014/main" id="{B33E2594-3F60-2857-E593-807664CB011E}"/>
                </a:ext>
              </a:extLst>
            </p:cNvPr>
            <p:cNvSpPr/>
            <p:nvPr/>
          </p:nvSpPr>
          <p:spPr>
            <a:xfrm>
              <a:off x="3102016" y="1456783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7" name="Arrow: Chevron 436">
              <a:extLst>
                <a:ext uri="{FF2B5EF4-FFF2-40B4-BE49-F238E27FC236}">
                  <a16:creationId xmlns:a16="http://schemas.microsoft.com/office/drawing/2014/main" id="{75194644-C33E-5484-6140-A670DB8A70CF}"/>
                </a:ext>
              </a:extLst>
            </p:cNvPr>
            <p:cNvSpPr/>
            <p:nvPr/>
          </p:nvSpPr>
          <p:spPr>
            <a:xfrm>
              <a:off x="3387788" y="1456786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8" name="Arrow: Chevron 437">
              <a:extLst>
                <a:ext uri="{FF2B5EF4-FFF2-40B4-BE49-F238E27FC236}">
                  <a16:creationId xmlns:a16="http://schemas.microsoft.com/office/drawing/2014/main" id="{981495D9-BBCA-96A8-CA5D-D7941DECA7E4}"/>
                </a:ext>
              </a:extLst>
            </p:cNvPr>
            <p:cNvSpPr/>
            <p:nvPr/>
          </p:nvSpPr>
          <p:spPr>
            <a:xfrm>
              <a:off x="3656494" y="1456785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9" name="Arrow: Chevron 438">
              <a:extLst>
                <a:ext uri="{FF2B5EF4-FFF2-40B4-BE49-F238E27FC236}">
                  <a16:creationId xmlns:a16="http://schemas.microsoft.com/office/drawing/2014/main" id="{EBB42910-5FD6-4EAA-1784-FC7E72E2DF83}"/>
                </a:ext>
              </a:extLst>
            </p:cNvPr>
            <p:cNvSpPr/>
            <p:nvPr/>
          </p:nvSpPr>
          <p:spPr>
            <a:xfrm>
              <a:off x="3925199" y="1456784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40" name="Arrow: Chevron 439">
              <a:extLst>
                <a:ext uri="{FF2B5EF4-FFF2-40B4-BE49-F238E27FC236}">
                  <a16:creationId xmlns:a16="http://schemas.microsoft.com/office/drawing/2014/main" id="{A76FE0A7-BE96-769E-B37E-13C21ABBDD3E}"/>
                </a:ext>
              </a:extLst>
            </p:cNvPr>
            <p:cNvSpPr/>
            <p:nvPr/>
          </p:nvSpPr>
          <p:spPr>
            <a:xfrm>
              <a:off x="4193905" y="1456784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41" name="Arrow: Chevron 440">
              <a:extLst>
                <a:ext uri="{FF2B5EF4-FFF2-40B4-BE49-F238E27FC236}">
                  <a16:creationId xmlns:a16="http://schemas.microsoft.com/office/drawing/2014/main" id="{1543DA4E-6876-0175-A054-0983D226D996}"/>
                </a:ext>
              </a:extLst>
            </p:cNvPr>
            <p:cNvSpPr/>
            <p:nvPr/>
          </p:nvSpPr>
          <p:spPr>
            <a:xfrm>
              <a:off x="4465170" y="1456783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42" name="Arrow: Chevron 441">
              <a:extLst>
                <a:ext uri="{FF2B5EF4-FFF2-40B4-BE49-F238E27FC236}">
                  <a16:creationId xmlns:a16="http://schemas.microsoft.com/office/drawing/2014/main" id="{26214EBD-0C50-B35C-D0F0-FDF9710BD35C}"/>
                </a:ext>
              </a:extLst>
            </p:cNvPr>
            <p:cNvSpPr/>
            <p:nvPr/>
          </p:nvSpPr>
          <p:spPr>
            <a:xfrm>
              <a:off x="4747975" y="1456783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43" name="Arrow: Chevron 442">
              <a:extLst>
                <a:ext uri="{FF2B5EF4-FFF2-40B4-BE49-F238E27FC236}">
                  <a16:creationId xmlns:a16="http://schemas.microsoft.com/office/drawing/2014/main" id="{584E493E-AFEE-622C-D734-587C161EFF43}"/>
                </a:ext>
              </a:extLst>
            </p:cNvPr>
            <p:cNvSpPr/>
            <p:nvPr/>
          </p:nvSpPr>
          <p:spPr>
            <a:xfrm>
              <a:off x="5033747" y="1456786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44" name="Arrow: Chevron 443">
              <a:extLst>
                <a:ext uri="{FF2B5EF4-FFF2-40B4-BE49-F238E27FC236}">
                  <a16:creationId xmlns:a16="http://schemas.microsoft.com/office/drawing/2014/main" id="{4BF07D72-9987-2F50-D0F0-5406A440CA4B}"/>
                </a:ext>
              </a:extLst>
            </p:cNvPr>
            <p:cNvSpPr/>
            <p:nvPr/>
          </p:nvSpPr>
          <p:spPr>
            <a:xfrm>
              <a:off x="5302453" y="1456785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46" name="Arrow: Chevron 445">
              <a:extLst>
                <a:ext uri="{FF2B5EF4-FFF2-40B4-BE49-F238E27FC236}">
                  <a16:creationId xmlns:a16="http://schemas.microsoft.com/office/drawing/2014/main" id="{EBC9A66B-F12B-F012-B569-0E64402F6F62}"/>
                </a:ext>
              </a:extLst>
            </p:cNvPr>
            <p:cNvSpPr/>
            <p:nvPr/>
          </p:nvSpPr>
          <p:spPr>
            <a:xfrm>
              <a:off x="5571158" y="1456784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47" name="Arrow: Chevron 446">
              <a:extLst>
                <a:ext uri="{FF2B5EF4-FFF2-40B4-BE49-F238E27FC236}">
                  <a16:creationId xmlns:a16="http://schemas.microsoft.com/office/drawing/2014/main" id="{69B65F65-632A-E1E9-7FFF-8F5E7232DAD0}"/>
                </a:ext>
              </a:extLst>
            </p:cNvPr>
            <p:cNvSpPr/>
            <p:nvPr/>
          </p:nvSpPr>
          <p:spPr>
            <a:xfrm>
              <a:off x="5839864" y="1456784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48" name="Arrow: Chevron 447">
              <a:extLst>
                <a:ext uri="{FF2B5EF4-FFF2-40B4-BE49-F238E27FC236}">
                  <a16:creationId xmlns:a16="http://schemas.microsoft.com/office/drawing/2014/main" id="{77F1CB1C-9321-82DB-887F-BDDBD8C7B8E9}"/>
                </a:ext>
              </a:extLst>
            </p:cNvPr>
            <p:cNvSpPr/>
            <p:nvPr/>
          </p:nvSpPr>
          <p:spPr>
            <a:xfrm>
              <a:off x="6111129" y="1456783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49" name="Arrow: Chevron 448">
              <a:extLst>
                <a:ext uri="{FF2B5EF4-FFF2-40B4-BE49-F238E27FC236}">
                  <a16:creationId xmlns:a16="http://schemas.microsoft.com/office/drawing/2014/main" id="{D13DC365-371F-431A-84F1-3B252971136E}"/>
                </a:ext>
              </a:extLst>
            </p:cNvPr>
            <p:cNvSpPr/>
            <p:nvPr/>
          </p:nvSpPr>
          <p:spPr>
            <a:xfrm rot="10800000">
              <a:off x="2597922" y="179928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0" name="Arrow: Chevron 449">
              <a:extLst>
                <a:ext uri="{FF2B5EF4-FFF2-40B4-BE49-F238E27FC236}">
                  <a16:creationId xmlns:a16="http://schemas.microsoft.com/office/drawing/2014/main" id="{0FB01225-B602-DB71-20CB-3B0D690E956E}"/>
                </a:ext>
              </a:extLst>
            </p:cNvPr>
            <p:cNvSpPr/>
            <p:nvPr/>
          </p:nvSpPr>
          <p:spPr>
            <a:xfrm rot="10800000">
              <a:off x="2883694" y="1799290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1" name="Arrow: Chevron 450">
              <a:extLst>
                <a:ext uri="{FF2B5EF4-FFF2-40B4-BE49-F238E27FC236}">
                  <a16:creationId xmlns:a16="http://schemas.microsoft.com/office/drawing/2014/main" id="{7CF9BCFC-3025-0680-AA9D-F25E4FD42650}"/>
                </a:ext>
              </a:extLst>
            </p:cNvPr>
            <p:cNvSpPr/>
            <p:nvPr/>
          </p:nvSpPr>
          <p:spPr>
            <a:xfrm rot="10800000">
              <a:off x="3152400" y="1799289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2" name="Arrow: Chevron 451">
              <a:extLst>
                <a:ext uri="{FF2B5EF4-FFF2-40B4-BE49-F238E27FC236}">
                  <a16:creationId xmlns:a16="http://schemas.microsoft.com/office/drawing/2014/main" id="{A45E9925-6BF4-0775-841E-7EDD0320B594}"/>
                </a:ext>
              </a:extLst>
            </p:cNvPr>
            <p:cNvSpPr/>
            <p:nvPr/>
          </p:nvSpPr>
          <p:spPr>
            <a:xfrm rot="10800000">
              <a:off x="3421105" y="179928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3" name="Arrow: Chevron 452">
              <a:extLst>
                <a:ext uri="{FF2B5EF4-FFF2-40B4-BE49-F238E27FC236}">
                  <a16:creationId xmlns:a16="http://schemas.microsoft.com/office/drawing/2014/main" id="{204C245B-E1E2-3723-78AE-76DF5647BF7D}"/>
                </a:ext>
              </a:extLst>
            </p:cNvPr>
            <p:cNvSpPr/>
            <p:nvPr/>
          </p:nvSpPr>
          <p:spPr>
            <a:xfrm rot="10800000">
              <a:off x="3689811" y="179928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4" name="Arrow: Chevron 453">
              <a:extLst>
                <a:ext uri="{FF2B5EF4-FFF2-40B4-BE49-F238E27FC236}">
                  <a16:creationId xmlns:a16="http://schemas.microsoft.com/office/drawing/2014/main" id="{976078F3-A06C-227C-FFB4-91325F804130}"/>
                </a:ext>
              </a:extLst>
            </p:cNvPr>
            <p:cNvSpPr/>
            <p:nvPr/>
          </p:nvSpPr>
          <p:spPr>
            <a:xfrm rot="10800000">
              <a:off x="3961076" y="179928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5" name="Arrow: Chevron 454">
              <a:extLst>
                <a:ext uri="{FF2B5EF4-FFF2-40B4-BE49-F238E27FC236}">
                  <a16:creationId xmlns:a16="http://schemas.microsoft.com/office/drawing/2014/main" id="{8EFD201D-1EF3-69D8-ED6F-1DDC71F093B0}"/>
                </a:ext>
              </a:extLst>
            </p:cNvPr>
            <p:cNvSpPr/>
            <p:nvPr/>
          </p:nvSpPr>
          <p:spPr>
            <a:xfrm rot="10800000">
              <a:off x="4246271" y="179928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6" name="Arrow: Chevron 455">
              <a:extLst>
                <a:ext uri="{FF2B5EF4-FFF2-40B4-BE49-F238E27FC236}">
                  <a16:creationId xmlns:a16="http://schemas.microsoft.com/office/drawing/2014/main" id="{85A0835E-EB11-E736-EB96-277476074BDD}"/>
                </a:ext>
              </a:extLst>
            </p:cNvPr>
            <p:cNvSpPr/>
            <p:nvPr/>
          </p:nvSpPr>
          <p:spPr>
            <a:xfrm rot="10800000">
              <a:off x="4532043" y="1799290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7" name="Arrow: Chevron 456">
              <a:extLst>
                <a:ext uri="{FF2B5EF4-FFF2-40B4-BE49-F238E27FC236}">
                  <a16:creationId xmlns:a16="http://schemas.microsoft.com/office/drawing/2014/main" id="{9B5FE4DB-BAB3-0872-8A85-D097D0AF34AB}"/>
                </a:ext>
              </a:extLst>
            </p:cNvPr>
            <p:cNvSpPr/>
            <p:nvPr/>
          </p:nvSpPr>
          <p:spPr>
            <a:xfrm rot="10800000">
              <a:off x="4800749" y="1799289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8" name="Arrow: Chevron 457">
              <a:extLst>
                <a:ext uri="{FF2B5EF4-FFF2-40B4-BE49-F238E27FC236}">
                  <a16:creationId xmlns:a16="http://schemas.microsoft.com/office/drawing/2014/main" id="{43328591-0661-4CA7-4835-BCDFCB368A15}"/>
                </a:ext>
              </a:extLst>
            </p:cNvPr>
            <p:cNvSpPr/>
            <p:nvPr/>
          </p:nvSpPr>
          <p:spPr>
            <a:xfrm rot="10800000">
              <a:off x="5069454" y="179928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9" name="Arrow: Chevron 458">
              <a:extLst>
                <a:ext uri="{FF2B5EF4-FFF2-40B4-BE49-F238E27FC236}">
                  <a16:creationId xmlns:a16="http://schemas.microsoft.com/office/drawing/2014/main" id="{33206778-2F59-B579-EC3E-517696A4E19E}"/>
                </a:ext>
              </a:extLst>
            </p:cNvPr>
            <p:cNvSpPr/>
            <p:nvPr/>
          </p:nvSpPr>
          <p:spPr>
            <a:xfrm rot="10800000">
              <a:off x="5338160" y="179928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60" name="Arrow: Chevron 459">
              <a:extLst>
                <a:ext uri="{FF2B5EF4-FFF2-40B4-BE49-F238E27FC236}">
                  <a16:creationId xmlns:a16="http://schemas.microsoft.com/office/drawing/2014/main" id="{A7A424B1-26E9-4B93-5058-E5FF47C195B7}"/>
                </a:ext>
              </a:extLst>
            </p:cNvPr>
            <p:cNvSpPr/>
            <p:nvPr/>
          </p:nvSpPr>
          <p:spPr>
            <a:xfrm rot="10800000">
              <a:off x="5609425" y="179928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61" name="Arrow: Chevron 460">
              <a:extLst>
                <a:ext uri="{FF2B5EF4-FFF2-40B4-BE49-F238E27FC236}">
                  <a16:creationId xmlns:a16="http://schemas.microsoft.com/office/drawing/2014/main" id="{D56C9544-D6E9-9DF3-1C9C-DCD2FB0E728E}"/>
                </a:ext>
              </a:extLst>
            </p:cNvPr>
            <p:cNvSpPr/>
            <p:nvPr/>
          </p:nvSpPr>
          <p:spPr>
            <a:xfrm rot="10800000">
              <a:off x="5892230" y="179928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62" name="Arrow: Chevron 461">
              <a:extLst>
                <a:ext uri="{FF2B5EF4-FFF2-40B4-BE49-F238E27FC236}">
                  <a16:creationId xmlns:a16="http://schemas.microsoft.com/office/drawing/2014/main" id="{EA3F9B18-CE32-E9DB-A812-8E4C21C797AA}"/>
                </a:ext>
              </a:extLst>
            </p:cNvPr>
            <p:cNvSpPr/>
            <p:nvPr/>
          </p:nvSpPr>
          <p:spPr>
            <a:xfrm rot="10800000">
              <a:off x="6178002" y="1799290"/>
              <a:ext cx="268706" cy="168701"/>
            </a:xfrm>
            <a:prstGeom prst="chevron">
              <a:avLst/>
            </a:prstGeom>
            <a:solidFill>
              <a:srgbClr val="0099FF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63" name="Arrow: Chevron 462">
              <a:extLst>
                <a:ext uri="{FF2B5EF4-FFF2-40B4-BE49-F238E27FC236}">
                  <a16:creationId xmlns:a16="http://schemas.microsoft.com/office/drawing/2014/main" id="{CBBA402A-9C22-81D5-2D19-2D6050F7D26A}"/>
                </a:ext>
              </a:extLst>
            </p:cNvPr>
            <p:cNvSpPr/>
            <p:nvPr/>
          </p:nvSpPr>
          <p:spPr>
            <a:xfrm rot="10800000">
              <a:off x="6446708" y="1799289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64" name="Arrow: Chevron 463">
              <a:extLst>
                <a:ext uri="{FF2B5EF4-FFF2-40B4-BE49-F238E27FC236}">
                  <a16:creationId xmlns:a16="http://schemas.microsoft.com/office/drawing/2014/main" id="{46F92E68-232F-753C-A2CE-DF9414961633}"/>
                </a:ext>
              </a:extLst>
            </p:cNvPr>
            <p:cNvSpPr/>
            <p:nvPr/>
          </p:nvSpPr>
          <p:spPr>
            <a:xfrm rot="10800000">
              <a:off x="6715413" y="179928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65" name="Arrow: Chevron 464">
              <a:extLst>
                <a:ext uri="{FF2B5EF4-FFF2-40B4-BE49-F238E27FC236}">
                  <a16:creationId xmlns:a16="http://schemas.microsoft.com/office/drawing/2014/main" id="{18A370AF-5BE4-90E4-E46C-A7E0B9975F11}"/>
                </a:ext>
              </a:extLst>
            </p:cNvPr>
            <p:cNvSpPr/>
            <p:nvPr/>
          </p:nvSpPr>
          <p:spPr>
            <a:xfrm rot="10800000">
              <a:off x="6984119" y="179928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66" name="Arrow: Chevron 465">
              <a:extLst>
                <a:ext uri="{FF2B5EF4-FFF2-40B4-BE49-F238E27FC236}">
                  <a16:creationId xmlns:a16="http://schemas.microsoft.com/office/drawing/2014/main" id="{CA4D227B-3C5C-0A4B-91C8-CA8AE8C08D11}"/>
                </a:ext>
              </a:extLst>
            </p:cNvPr>
            <p:cNvSpPr/>
            <p:nvPr/>
          </p:nvSpPr>
          <p:spPr>
            <a:xfrm rot="10800000">
              <a:off x="7255384" y="179928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DF2D6728-85DF-33C8-1681-2D453FC2B189}"/>
                </a:ext>
              </a:extLst>
            </p:cNvPr>
            <p:cNvSpPr/>
            <p:nvPr/>
          </p:nvSpPr>
          <p:spPr>
            <a:xfrm>
              <a:off x="1809511" y="1182688"/>
              <a:ext cx="157586" cy="372179"/>
            </a:xfrm>
            <a:prstGeom prst="arc">
              <a:avLst>
                <a:gd name="adj1" fmla="val 16200000"/>
                <a:gd name="adj2" fmla="val 5962728"/>
              </a:avLst>
            </a:prstGeom>
            <a:ln w="50800">
              <a:solidFill>
                <a:schemeClr val="accent3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BBCF59B0-0E69-9D02-7C5A-A00B23E958F9}"/>
                </a:ext>
              </a:extLst>
            </p:cNvPr>
            <p:cNvSpPr/>
            <p:nvPr/>
          </p:nvSpPr>
          <p:spPr>
            <a:xfrm>
              <a:off x="6922089" y="1182096"/>
              <a:ext cx="362742" cy="696383"/>
            </a:xfrm>
            <a:prstGeom prst="arc">
              <a:avLst>
                <a:gd name="adj1" fmla="val 16200000"/>
                <a:gd name="adj2" fmla="val 5359075"/>
              </a:avLst>
            </a:prstGeom>
            <a:ln w="50800">
              <a:solidFill>
                <a:schemeClr val="accent3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2B17F04C-0FDF-99F3-D990-375DE98A33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7957" y="1174726"/>
              <a:ext cx="174891" cy="708911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91DBB55B-D827-043F-6734-35432D5571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00968" y="1174727"/>
              <a:ext cx="270276" cy="708913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26A2FED8-34FF-4FD3-A4CD-3E4A868D9A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87068" y="1541135"/>
              <a:ext cx="244220" cy="342502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888E5F3F-B01B-69C6-501C-78546AAB9C9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62581" y="1541135"/>
              <a:ext cx="290698" cy="347366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Arrow Connector 481">
              <a:extLst>
                <a:ext uri="{FF2B5EF4-FFF2-40B4-BE49-F238E27FC236}">
                  <a16:creationId xmlns:a16="http://schemas.microsoft.com/office/drawing/2014/main" id="{20573A63-7136-02E3-8C0C-27CD7D644C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3388" y="1176938"/>
              <a:ext cx="285927" cy="361764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Arrow Connector 482">
              <a:extLst>
                <a:ext uri="{FF2B5EF4-FFF2-40B4-BE49-F238E27FC236}">
                  <a16:creationId xmlns:a16="http://schemas.microsoft.com/office/drawing/2014/main" id="{2F840885-B59D-2DD1-DB3C-3270CBDE20C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29413" y="1176940"/>
              <a:ext cx="235588" cy="366626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F8D553B7-9D0B-34EA-6E7B-BFCAFA36A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3562888" y="428768"/>
              <a:ext cx="425142" cy="288000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8CCCFF82-9167-BF6F-9297-E55983D10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2693137" y="415508"/>
              <a:ext cx="425142" cy="288000"/>
            </a:xfrm>
            <a:prstGeom prst="rect">
              <a:avLst/>
            </a:prstGeom>
          </p:spPr>
        </p:pic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8EFAD4EE-DBF6-EA4B-8114-05F9F309C127}"/>
                </a:ext>
              </a:extLst>
            </p:cNvPr>
            <p:cNvSpPr/>
            <p:nvPr/>
          </p:nvSpPr>
          <p:spPr>
            <a:xfrm>
              <a:off x="3000325" y="774032"/>
              <a:ext cx="87780" cy="240631"/>
            </a:xfrm>
            <a:custGeom>
              <a:avLst/>
              <a:gdLst>
                <a:gd name="connsiteX0" fmla="*/ 23612 w 87780"/>
                <a:gd name="connsiteY0" fmla="*/ 0 h 240631"/>
                <a:gd name="connsiteX1" fmla="*/ 3559 w 87780"/>
                <a:gd name="connsiteY1" fmla="*/ 148389 h 240631"/>
                <a:gd name="connsiteX2" fmla="*/ 87780 w 87780"/>
                <a:gd name="connsiteY2" fmla="*/ 240631 h 240631"/>
                <a:gd name="connsiteX3" fmla="*/ 87780 w 87780"/>
                <a:gd name="connsiteY3" fmla="*/ 240631 h 240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80" h="240631">
                  <a:moveTo>
                    <a:pt x="23612" y="0"/>
                  </a:moveTo>
                  <a:cubicBezTo>
                    <a:pt x="8238" y="54142"/>
                    <a:pt x="-7136" y="108284"/>
                    <a:pt x="3559" y="148389"/>
                  </a:cubicBezTo>
                  <a:cubicBezTo>
                    <a:pt x="14254" y="188494"/>
                    <a:pt x="87780" y="240631"/>
                    <a:pt x="87780" y="240631"/>
                  </a:cubicBezTo>
                  <a:lnTo>
                    <a:pt x="87780" y="240631"/>
                  </a:lnTo>
                </a:path>
              </a:pathLst>
            </a:custGeom>
            <a:noFill/>
            <a:ln>
              <a:tailEnd type="stealth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AE324AED-D503-17B0-EC60-DAD5018AD7C2}"/>
                </a:ext>
              </a:extLst>
            </p:cNvPr>
            <p:cNvSpPr/>
            <p:nvPr/>
          </p:nvSpPr>
          <p:spPr>
            <a:xfrm>
              <a:off x="3649579" y="753979"/>
              <a:ext cx="64168" cy="208547"/>
            </a:xfrm>
            <a:custGeom>
              <a:avLst/>
              <a:gdLst>
                <a:gd name="connsiteX0" fmla="*/ 64168 w 64168"/>
                <a:gd name="connsiteY0" fmla="*/ 0 h 208547"/>
                <a:gd name="connsiteX1" fmla="*/ 0 w 64168"/>
                <a:gd name="connsiteY1" fmla="*/ 208547 h 208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168" h="208547">
                  <a:moveTo>
                    <a:pt x="64168" y="0"/>
                  </a:moveTo>
                  <a:lnTo>
                    <a:pt x="0" y="208547"/>
                  </a:lnTo>
                </a:path>
              </a:pathLst>
            </a:custGeom>
            <a:noFill/>
            <a:ln>
              <a:tailEnd type="stealth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D08A0D7C-28CE-182B-CE79-515D1F5FC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663200" y="295200"/>
              <a:ext cx="548571" cy="288000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C4D0A043-493D-9B28-1E6C-C18A1C2A5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5076721" y="397577"/>
              <a:ext cx="548571" cy="288000"/>
            </a:xfrm>
            <a:prstGeom prst="rect">
              <a:avLst/>
            </a:prstGeom>
          </p:spPr>
        </p:pic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6AB114A4-1D98-E9E3-A245-9A2CC6B2BA6A}"/>
                </a:ext>
              </a:extLst>
            </p:cNvPr>
            <p:cNvSpPr/>
            <p:nvPr/>
          </p:nvSpPr>
          <p:spPr>
            <a:xfrm>
              <a:off x="2041236" y="646545"/>
              <a:ext cx="107680" cy="364837"/>
            </a:xfrm>
            <a:custGeom>
              <a:avLst/>
              <a:gdLst>
                <a:gd name="connsiteX0" fmla="*/ 0 w 107680"/>
                <a:gd name="connsiteY0" fmla="*/ 0 h 364837"/>
                <a:gd name="connsiteX1" fmla="*/ 106219 w 107680"/>
                <a:gd name="connsiteY1" fmla="*/ 184728 h 364837"/>
                <a:gd name="connsiteX2" fmla="*/ 64655 w 107680"/>
                <a:gd name="connsiteY2" fmla="*/ 364837 h 364837"/>
                <a:gd name="connsiteX3" fmla="*/ 64655 w 107680"/>
                <a:gd name="connsiteY3" fmla="*/ 364837 h 36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680" h="364837">
                  <a:moveTo>
                    <a:pt x="0" y="0"/>
                  </a:moveTo>
                  <a:cubicBezTo>
                    <a:pt x="47721" y="61961"/>
                    <a:pt x="95443" y="123922"/>
                    <a:pt x="106219" y="184728"/>
                  </a:cubicBezTo>
                  <a:cubicBezTo>
                    <a:pt x="116995" y="245534"/>
                    <a:pt x="64655" y="364837"/>
                    <a:pt x="64655" y="364837"/>
                  </a:cubicBezTo>
                  <a:lnTo>
                    <a:pt x="64655" y="364837"/>
                  </a:lnTo>
                </a:path>
              </a:pathLst>
            </a:custGeom>
            <a:noFill/>
            <a:ln>
              <a:tailEnd type="stealth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E7ED76-3B09-778A-390B-04E4100FCD0C}"/>
                </a:ext>
              </a:extLst>
            </p:cNvPr>
            <p:cNvSpPr/>
            <p:nvPr/>
          </p:nvSpPr>
          <p:spPr>
            <a:xfrm>
              <a:off x="4955309" y="688109"/>
              <a:ext cx="143164" cy="314036"/>
            </a:xfrm>
            <a:custGeom>
              <a:avLst/>
              <a:gdLst>
                <a:gd name="connsiteX0" fmla="*/ 143164 w 143164"/>
                <a:gd name="connsiteY0" fmla="*/ 0 h 314036"/>
                <a:gd name="connsiteX1" fmla="*/ 27709 w 143164"/>
                <a:gd name="connsiteY1" fmla="*/ 120073 h 314036"/>
                <a:gd name="connsiteX2" fmla="*/ 0 w 143164"/>
                <a:gd name="connsiteY2" fmla="*/ 314036 h 314036"/>
                <a:gd name="connsiteX3" fmla="*/ 0 w 143164"/>
                <a:gd name="connsiteY3" fmla="*/ 314036 h 314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164" h="314036">
                  <a:moveTo>
                    <a:pt x="143164" y="0"/>
                  </a:moveTo>
                  <a:cubicBezTo>
                    <a:pt x="97367" y="33867"/>
                    <a:pt x="51570" y="67734"/>
                    <a:pt x="27709" y="120073"/>
                  </a:cubicBezTo>
                  <a:cubicBezTo>
                    <a:pt x="3848" y="172412"/>
                    <a:pt x="0" y="314036"/>
                    <a:pt x="0" y="314036"/>
                  </a:cubicBezTo>
                  <a:lnTo>
                    <a:pt x="0" y="314036"/>
                  </a:lnTo>
                </a:path>
              </a:pathLst>
            </a:custGeom>
            <a:noFill/>
            <a:ln>
              <a:tailEnd type="stealth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450B4807-FAF2-103E-6727-9FB2FC811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1514273" y="1981541"/>
              <a:ext cx="548571" cy="2880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CF4C8C9-4C77-F1D6-CFD6-2A7EF9151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6826806" y="2181701"/>
              <a:ext cx="548571" cy="288000"/>
            </a:xfrm>
            <a:prstGeom prst="rect">
              <a:avLst/>
            </a:prstGeom>
          </p:spPr>
        </p:pic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9D9CB08D-C9F2-0589-52C3-FEC5DBACED9C}"/>
                </a:ext>
              </a:extLst>
            </p:cNvPr>
            <p:cNvSpPr/>
            <p:nvPr/>
          </p:nvSpPr>
          <p:spPr>
            <a:xfrm>
              <a:off x="1981703" y="1718689"/>
              <a:ext cx="311477" cy="329321"/>
            </a:xfrm>
            <a:custGeom>
              <a:avLst/>
              <a:gdLst>
                <a:gd name="connsiteX0" fmla="*/ 0 w 440444"/>
                <a:gd name="connsiteY0" fmla="*/ 483531 h 483531"/>
                <a:gd name="connsiteX1" fmla="*/ 440444 w 440444"/>
                <a:gd name="connsiteY1" fmla="*/ 0 h 483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0444" h="483531">
                  <a:moveTo>
                    <a:pt x="0" y="483531"/>
                  </a:moveTo>
                  <a:lnTo>
                    <a:pt x="440444" y="0"/>
                  </a:lnTo>
                </a:path>
              </a:pathLst>
            </a:custGeom>
            <a:noFill/>
            <a:ln>
              <a:tailEnd type="stealth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D92BBEE0-D418-CCD3-3A41-34FCAB8CE27D}"/>
                </a:ext>
              </a:extLst>
            </p:cNvPr>
            <p:cNvSpPr/>
            <p:nvPr/>
          </p:nvSpPr>
          <p:spPr>
            <a:xfrm>
              <a:off x="6352926" y="2082534"/>
              <a:ext cx="358897" cy="218348"/>
            </a:xfrm>
            <a:custGeom>
              <a:avLst/>
              <a:gdLst>
                <a:gd name="connsiteX0" fmla="*/ 368632 w 368632"/>
                <a:gd name="connsiteY0" fmla="*/ 373420 h 373420"/>
                <a:gd name="connsiteX1" fmla="*/ 119686 w 368632"/>
                <a:gd name="connsiteY1" fmla="*/ 268096 h 373420"/>
                <a:gd name="connsiteX2" fmla="*/ 0 w 368632"/>
                <a:gd name="connsiteY2" fmla="*/ 0 h 373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8632" h="373420">
                  <a:moveTo>
                    <a:pt x="368632" y="373420"/>
                  </a:moveTo>
                  <a:cubicBezTo>
                    <a:pt x="274878" y="351876"/>
                    <a:pt x="181125" y="330333"/>
                    <a:pt x="119686" y="268096"/>
                  </a:cubicBezTo>
                  <a:cubicBezTo>
                    <a:pt x="58247" y="205859"/>
                    <a:pt x="29123" y="102929"/>
                    <a:pt x="0" y="0"/>
                  </a:cubicBezTo>
                </a:path>
              </a:pathLst>
            </a:custGeom>
            <a:noFill/>
            <a:ln>
              <a:tailEnd type="stealth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2E00624-BEAB-1806-646E-FB0ACA0D0C24}"/>
                </a:ext>
              </a:extLst>
            </p:cNvPr>
            <p:cNvCxnSpPr>
              <a:cxnSpLocks/>
            </p:cNvCxnSpPr>
            <p:nvPr/>
          </p:nvCxnSpPr>
          <p:spPr>
            <a:xfrm>
              <a:off x="2597921" y="2571750"/>
              <a:ext cx="0" cy="254577"/>
            </a:xfrm>
            <a:prstGeom prst="line">
              <a:avLst/>
            </a:prstGeom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6E4F9BF-855F-FBD6-2D25-71755ABF2FF6}"/>
                </a:ext>
              </a:extLst>
            </p:cNvPr>
            <p:cNvCxnSpPr>
              <a:cxnSpLocks/>
            </p:cNvCxnSpPr>
            <p:nvPr/>
          </p:nvCxnSpPr>
          <p:spPr>
            <a:xfrm>
              <a:off x="3069038" y="2571750"/>
              <a:ext cx="0" cy="254577"/>
            </a:xfrm>
            <a:prstGeom prst="line">
              <a:avLst/>
            </a:prstGeom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BD59A95-6607-6393-E32D-170B2A703628}"/>
                </a:ext>
              </a:extLst>
            </p:cNvPr>
            <p:cNvCxnSpPr>
              <a:cxnSpLocks/>
            </p:cNvCxnSpPr>
            <p:nvPr/>
          </p:nvCxnSpPr>
          <p:spPr>
            <a:xfrm>
              <a:off x="3713747" y="2571750"/>
              <a:ext cx="0" cy="254577"/>
            </a:xfrm>
            <a:prstGeom prst="line">
              <a:avLst/>
            </a:prstGeom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5E183F5-634C-ECBC-4FB2-AD8545BA0A40}"/>
                </a:ext>
              </a:extLst>
            </p:cNvPr>
            <p:cNvCxnSpPr>
              <a:cxnSpLocks/>
            </p:cNvCxnSpPr>
            <p:nvPr/>
          </p:nvCxnSpPr>
          <p:spPr>
            <a:xfrm>
              <a:off x="6379835" y="2570400"/>
              <a:ext cx="0" cy="254577"/>
            </a:xfrm>
            <a:prstGeom prst="line">
              <a:avLst/>
            </a:prstGeom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5C32C558-8188-C099-1DFD-39A7357D6FED}"/>
                </a:ext>
              </a:extLst>
            </p:cNvPr>
            <p:cNvCxnSpPr>
              <a:cxnSpLocks/>
            </p:cNvCxnSpPr>
            <p:nvPr/>
          </p:nvCxnSpPr>
          <p:spPr>
            <a:xfrm>
              <a:off x="2597921" y="2708223"/>
              <a:ext cx="471117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6381842C-7A2C-782E-5922-063CB27D7D15}"/>
                </a:ext>
              </a:extLst>
            </p:cNvPr>
            <p:cNvCxnSpPr>
              <a:cxnSpLocks/>
            </p:cNvCxnSpPr>
            <p:nvPr/>
          </p:nvCxnSpPr>
          <p:spPr>
            <a:xfrm>
              <a:off x="3069038" y="2708223"/>
              <a:ext cx="65289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5BDB5402-5E66-B699-AC41-540318730C9D}"/>
                </a:ext>
              </a:extLst>
            </p:cNvPr>
            <p:cNvCxnSpPr>
              <a:cxnSpLocks/>
            </p:cNvCxnSpPr>
            <p:nvPr/>
          </p:nvCxnSpPr>
          <p:spPr>
            <a:xfrm>
              <a:off x="3721928" y="2700728"/>
              <a:ext cx="2657907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6" name="Graphic 475">
              <a:extLst>
                <a:ext uri="{FF2B5EF4-FFF2-40B4-BE49-F238E27FC236}">
                  <a16:creationId xmlns:a16="http://schemas.microsoft.com/office/drawing/2014/main" id="{657C0A95-69BB-0621-DC23-B319EF8CE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364463" y="2505266"/>
              <a:ext cx="124615" cy="180000"/>
            </a:xfrm>
            <a:prstGeom prst="rect">
              <a:avLst/>
            </a:prstGeom>
          </p:spPr>
        </p:pic>
        <p:pic>
          <p:nvPicPr>
            <p:cNvPr id="478" name="Graphic 477">
              <a:extLst>
                <a:ext uri="{FF2B5EF4-FFF2-40B4-BE49-F238E27FC236}">
                  <a16:creationId xmlns:a16="http://schemas.microsoft.com/office/drawing/2014/main" id="{8F4C6BEB-6F52-400D-8519-B064867C2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732215" y="2486384"/>
              <a:ext cx="312000" cy="180000"/>
            </a:xfrm>
            <a:prstGeom prst="rect">
              <a:avLst/>
            </a:prstGeom>
          </p:spPr>
        </p:pic>
        <p:pic>
          <p:nvPicPr>
            <p:cNvPr id="480" name="Graphic 479">
              <a:extLst>
                <a:ext uri="{FF2B5EF4-FFF2-40B4-BE49-F238E27FC236}">
                  <a16:creationId xmlns:a16="http://schemas.microsoft.com/office/drawing/2014/main" id="{B5C8C598-CCDD-5F1E-9C57-3AEAADE1B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791287" y="2482515"/>
              <a:ext cx="312000" cy="180000"/>
            </a:xfrm>
            <a:prstGeom prst="rect">
              <a:avLst/>
            </a:prstGeom>
          </p:spPr>
        </p:pic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5560CA0F-B2DD-9CF5-67C8-4B1DA608D7C5}"/>
                </a:ext>
              </a:extLst>
            </p:cNvPr>
            <p:cNvCxnSpPr>
              <a:cxnSpLocks/>
            </p:cNvCxnSpPr>
            <p:nvPr/>
          </p:nvCxnSpPr>
          <p:spPr>
            <a:xfrm>
              <a:off x="1437178" y="3024132"/>
              <a:ext cx="0" cy="254577"/>
            </a:xfrm>
            <a:prstGeom prst="line">
              <a:avLst/>
            </a:prstGeom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>
              <a:extLst>
                <a:ext uri="{FF2B5EF4-FFF2-40B4-BE49-F238E27FC236}">
                  <a16:creationId xmlns:a16="http://schemas.microsoft.com/office/drawing/2014/main" id="{169EDAB8-E773-13A3-0D80-35E889A22C4E}"/>
                </a:ext>
              </a:extLst>
            </p:cNvPr>
            <p:cNvCxnSpPr>
              <a:cxnSpLocks/>
            </p:cNvCxnSpPr>
            <p:nvPr/>
          </p:nvCxnSpPr>
          <p:spPr>
            <a:xfrm>
              <a:off x="3713747" y="3022619"/>
              <a:ext cx="0" cy="254577"/>
            </a:xfrm>
            <a:prstGeom prst="line">
              <a:avLst/>
            </a:prstGeom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>
              <a:extLst>
                <a:ext uri="{FF2B5EF4-FFF2-40B4-BE49-F238E27FC236}">
                  <a16:creationId xmlns:a16="http://schemas.microsoft.com/office/drawing/2014/main" id="{2BEEF826-C47C-248A-FC2F-F0C1D87C8549}"/>
                </a:ext>
              </a:extLst>
            </p:cNvPr>
            <p:cNvCxnSpPr>
              <a:cxnSpLocks/>
            </p:cNvCxnSpPr>
            <p:nvPr/>
          </p:nvCxnSpPr>
          <p:spPr>
            <a:xfrm>
              <a:off x="3069038" y="3022363"/>
              <a:ext cx="0" cy="254577"/>
            </a:xfrm>
            <a:prstGeom prst="line">
              <a:avLst/>
            </a:prstGeom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39440395-FE25-285F-0417-C03039338AF0}"/>
                </a:ext>
              </a:extLst>
            </p:cNvPr>
            <p:cNvCxnSpPr>
              <a:cxnSpLocks/>
            </p:cNvCxnSpPr>
            <p:nvPr/>
          </p:nvCxnSpPr>
          <p:spPr>
            <a:xfrm>
              <a:off x="7554065" y="3022363"/>
              <a:ext cx="0" cy="254577"/>
            </a:xfrm>
            <a:prstGeom prst="line">
              <a:avLst/>
            </a:prstGeom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Arrow Connector 486">
              <a:extLst>
                <a:ext uri="{FF2B5EF4-FFF2-40B4-BE49-F238E27FC236}">
                  <a16:creationId xmlns:a16="http://schemas.microsoft.com/office/drawing/2014/main" id="{C8BA9E85-EE81-A215-D831-CE882A6888E4}"/>
                </a:ext>
              </a:extLst>
            </p:cNvPr>
            <p:cNvCxnSpPr>
              <a:cxnSpLocks/>
            </p:cNvCxnSpPr>
            <p:nvPr/>
          </p:nvCxnSpPr>
          <p:spPr>
            <a:xfrm>
              <a:off x="3722926" y="3149651"/>
              <a:ext cx="3831139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Arrow Connector 488">
              <a:extLst>
                <a:ext uri="{FF2B5EF4-FFF2-40B4-BE49-F238E27FC236}">
                  <a16:creationId xmlns:a16="http://schemas.microsoft.com/office/drawing/2014/main" id="{5AC48FB0-1BAB-B4E7-BA32-1B5C8D70304D}"/>
                </a:ext>
              </a:extLst>
            </p:cNvPr>
            <p:cNvCxnSpPr>
              <a:cxnSpLocks/>
            </p:cNvCxnSpPr>
            <p:nvPr/>
          </p:nvCxnSpPr>
          <p:spPr>
            <a:xfrm>
              <a:off x="3058073" y="3149651"/>
              <a:ext cx="65289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0" name="Straight Arrow Connector 489">
              <a:extLst>
                <a:ext uri="{FF2B5EF4-FFF2-40B4-BE49-F238E27FC236}">
                  <a16:creationId xmlns:a16="http://schemas.microsoft.com/office/drawing/2014/main" id="{C3A63DF1-4833-0CC6-B285-98C94966019D}"/>
                </a:ext>
              </a:extLst>
            </p:cNvPr>
            <p:cNvCxnSpPr>
              <a:cxnSpLocks/>
            </p:cNvCxnSpPr>
            <p:nvPr/>
          </p:nvCxnSpPr>
          <p:spPr>
            <a:xfrm>
              <a:off x="1437178" y="3147153"/>
              <a:ext cx="1620895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6" name="Graphic 495">
              <a:extLst>
                <a:ext uri="{FF2B5EF4-FFF2-40B4-BE49-F238E27FC236}">
                  <a16:creationId xmlns:a16="http://schemas.microsoft.com/office/drawing/2014/main" id="{CC0F86E2-971B-1A0F-8B38-5D5A93761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341075" y="2943296"/>
              <a:ext cx="124615" cy="180000"/>
            </a:xfrm>
            <a:prstGeom prst="rect">
              <a:avLst/>
            </a:prstGeom>
          </p:spPr>
        </p:pic>
        <p:pic>
          <p:nvPicPr>
            <p:cNvPr id="498" name="Graphic 497">
              <a:extLst>
                <a:ext uri="{FF2B5EF4-FFF2-40B4-BE49-F238E27FC236}">
                  <a16:creationId xmlns:a16="http://schemas.microsoft.com/office/drawing/2014/main" id="{EFBE4EA3-1EC2-3A0A-83D3-6E0ED9DC5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2191240" y="2925598"/>
              <a:ext cx="288000" cy="180000"/>
            </a:xfrm>
            <a:prstGeom prst="rect">
              <a:avLst/>
            </a:prstGeom>
          </p:spPr>
        </p:pic>
        <p:pic>
          <p:nvPicPr>
            <p:cNvPr id="500" name="Graphic 499">
              <a:extLst>
                <a:ext uri="{FF2B5EF4-FFF2-40B4-BE49-F238E27FC236}">
                  <a16:creationId xmlns:a16="http://schemas.microsoft.com/office/drawing/2014/main" id="{E30DF9DD-7181-5A80-2129-1CED687E1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5313888" y="2925598"/>
              <a:ext cx="288000" cy="180000"/>
            </a:xfrm>
            <a:prstGeom prst="rect">
              <a:avLst/>
            </a:prstGeom>
          </p:spPr>
        </p:pic>
      </p:grpSp>
      <p:pic>
        <p:nvPicPr>
          <p:cNvPr id="45" name="Graphic 44">
            <a:extLst>
              <a:ext uri="{FF2B5EF4-FFF2-40B4-BE49-F238E27FC236}">
                <a16:creationId xmlns:a16="http://schemas.microsoft.com/office/drawing/2014/main" id="{C99CB52B-831E-E87C-7097-8E57848653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30893" y="667783"/>
            <a:ext cx="1976400" cy="3240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6059EC4F-5EFC-7285-FA97-0458A41C76D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74558" y="1557196"/>
            <a:ext cx="1758858" cy="324000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C28A2048-DB1F-F985-6D0C-DAB8CE7A401F}"/>
              </a:ext>
            </a:extLst>
          </p:cNvPr>
          <p:cNvGrpSpPr/>
          <p:nvPr/>
        </p:nvGrpSpPr>
        <p:grpSpPr>
          <a:xfrm>
            <a:off x="411572" y="724454"/>
            <a:ext cx="207437" cy="247874"/>
            <a:chOff x="343188" y="696531"/>
            <a:chExt cx="290698" cy="347366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AEB4DD3-104A-DC8F-0EAF-9FA830AAAD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7675" y="696531"/>
              <a:ext cx="244220" cy="342502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29E8119-AFCA-C0D4-E61C-D9124E3BBEA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3188" y="696531"/>
              <a:ext cx="290698" cy="347366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Arc 57">
            <a:extLst>
              <a:ext uri="{FF2B5EF4-FFF2-40B4-BE49-F238E27FC236}">
                <a16:creationId xmlns:a16="http://schemas.microsoft.com/office/drawing/2014/main" id="{92AF278F-F54E-CE00-EE45-A483730341ED}"/>
              </a:ext>
            </a:extLst>
          </p:cNvPr>
          <p:cNvSpPr/>
          <p:nvPr/>
        </p:nvSpPr>
        <p:spPr>
          <a:xfrm>
            <a:off x="475673" y="1543843"/>
            <a:ext cx="157586" cy="372179"/>
          </a:xfrm>
          <a:prstGeom prst="arc">
            <a:avLst>
              <a:gd name="adj1" fmla="val 16200000"/>
              <a:gd name="adj2" fmla="val 5962728"/>
            </a:avLst>
          </a:prstGeom>
          <a:ln w="50800">
            <a:solidFill>
              <a:schemeClr val="accent3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61" name="Graphic 60">
            <a:extLst>
              <a:ext uri="{FF2B5EF4-FFF2-40B4-BE49-F238E27FC236}">
                <a16:creationId xmlns:a16="http://schemas.microsoft.com/office/drawing/2014/main" id="{0F8A0478-2553-10AD-4D02-223B0919B5E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021315" y="3118305"/>
            <a:ext cx="2395637" cy="288000"/>
          </a:xfrm>
          <a:prstGeom prst="rect">
            <a:avLst/>
          </a:prstGeom>
        </p:spPr>
      </p:pic>
      <p:pic>
        <p:nvPicPr>
          <p:cNvPr id="467" name="Graphic 466">
            <a:extLst>
              <a:ext uri="{FF2B5EF4-FFF2-40B4-BE49-F238E27FC236}">
                <a16:creationId xmlns:a16="http://schemas.microsoft.com/office/drawing/2014/main" id="{388FCB49-FAE5-544F-0A75-01F1D25545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4216200" y="2957569"/>
            <a:ext cx="2708666" cy="612000"/>
          </a:xfrm>
          <a:prstGeom prst="rect">
            <a:avLst/>
          </a:prstGeom>
        </p:spPr>
      </p:pic>
      <p:sp>
        <p:nvSpPr>
          <p:cNvPr id="469" name="Free-form: Shape 468">
            <a:extLst>
              <a:ext uri="{FF2B5EF4-FFF2-40B4-BE49-F238E27FC236}">
                <a16:creationId xmlns:a16="http://schemas.microsoft.com/office/drawing/2014/main" id="{B832B707-F6FA-F9C3-E472-8C34221D270F}"/>
              </a:ext>
            </a:extLst>
          </p:cNvPr>
          <p:cNvSpPr/>
          <p:nvPr/>
        </p:nvSpPr>
        <p:spPr>
          <a:xfrm>
            <a:off x="1104973" y="2008682"/>
            <a:ext cx="1355989" cy="929390"/>
          </a:xfrm>
          <a:custGeom>
            <a:avLst/>
            <a:gdLst>
              <a:gd name="connsiteX0" fmla="*/ 1303447 w 1355989"/>
              <a:gd name="connsiteY0" fmla="*/ 0 h 929390"/>
              <a:gd name="connsiteX1" fmla="*/ 1223499 w 1355989"/>
              <a:gd name="connsiteY1" fmla="*/ 179882 h 929390"/>
              <a:gd name="connsiteX2" fmla="*/ 159197 w 1355989"/>
              <a:gd name="connsiteY2" fmla="*/ 389744 h 929390"/>
              <a:gd name="connsiteX3" fmla="*/ 24286 w 1355989"/>
              <a:gd name="connsiteY3" fmla="*/ 929390 h 92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5989" h="929390">
                <a:moveTo>
                  <a:pt x="1303447" y="0"/>
                </a:moveTo>
                <a:cubicBezTo>
                  <a:pt x="1358827" y="57462"/>
                  <a:pt x="1414207" y="114925"/>
                  <a:pt x="1223499" y="179882"/>
                </a:cubicBezTo>
                <a:cubicBezTo>
                  <a:pt x="1032791" y="244839"/>
                  <a:pt x="359066" y="264826"/>
                  <a:pt x="159197" y="389744"/>
                </a:cubicBezTo>
                <a:cubicBezTo>
                  <a:pt x="-40672" y="514662"/>
                  <a:pt x="-8193" y="722026"/>
                  <a:pt x="24286" y="929390"/>
                </a:cubicBezTo>
              </a:path>
            </a:pathLst>
          </a:custGeom>
          <a:noFill/>
          <a:ln>
            <a:tailEnd type="stealth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71" name="Free-form: Shape 470">
            <a:extLst>
              <a:ext uri="{FF2B5EF4-FFF2-40B4-BE49-F238E27FC236}">
                <a16:creationId xmlns:a16="http://schemas.microsoft.com/office/drawing/2014/main" id="{72899169-328C-9CC7-F7C0-104308F229F2}"/>
              </a:ext>
            </a:extLst>
          </p:cNvPr>
          <p:cNvSpPr/>
          <p:nvPr/>
        </p:nvSpPr>
        <p:spPr>
          <a:xfrm>
            <a:off x="2916469" y="817108"/>
            <a:ext cx="1205826" cy="2235889"/>
          </a:xfrm>
          <a:custGeom>
            <a:avLst/>
            <a:gdLst>
              <a:gd name="connsiteX0" fmla="*/ 0 w 1294151"/>
              <a:gd name="connsiteY0" fmla="*/ 22432 h 2076085"/>
              <a:gd name="connsiteX1" fmla="*/ 349771 w 1294151"/>
              <a:gd name="connsiteY1" fmla="*/ 197318 h 2076085"/>
              <a:gd name="connsiteX2" fmla="*/ 599607 w 1294151"/>
              <a:gd name="connsiteY2" fmla="*/ 1461488 h 2076085"/>
              <a:gd name="connsiteX3" fmla="*/ 1294151 w 1294151"/>
              <a:gd name="connsiteY3" fmla="*/ 2076085 h 207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94151" h="2076085">
                <a:moveTo>
                  <a:pt x="0" y="22432"/>
                </a:moveTo>
                <a:cubicBezTo>
                  <a:pt x="124918" y="-10047"/>
                  <a:pt x="249837" y="-42525"/>
                  <a:pt x="349771" y="197318"/>
                </a:cubicBezTo>
                <a:cubicBezTo>
                  <a:pt x="449705" y="437161"/>
                  <a:pt x="442210" y="1148360"/>
                  <a:pt x="599607" y="1461488"/>
                </a:cubicBezTo>
                <a:cubicBezTo>
                  <a:pt x="757004" y="1774616"/>
                  <a:pt x="1187554" y="1976983"/>
                  <a:pt x="1294151" y="2076085"/>
                </a:cubicBezTo>
              </a:path>
            </a:pathLst>
          </a:custGeom>
          <a:noFill/>
          <a:ln>
            <a:tailEnd type="stealth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970324C-AC18-E2B7-A0B3-D0D731F01A4F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23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469" grpId="0" animBg="1"/>
      <p:bldP spid="469" grpId="1" animBg="1"/>
      <p:bldP spid="471" grpId="0" animBg="1"/>
      <p:bldP spid="471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67902FE5-79B3-9A75-99AE-635B824D7656}"/>
              </a:ext>
            </a:extLst>
          </p:cNvPr>
          <p:cNvGrpSpPr/>
          <p:nvPr/>
        </p:nvGrpSpPr>
        <p:grpSpPr>
          <a:xfrm>
            <a:off x="3963750" y="205259"/>
            <a:ext cx="4219902" cy="2058255"/>
            <a:chOff x="1437178" y="295200"/>
            <a:chExt cx="6116887" cy="2983509"/>
          </a:xfrm>
        </p:grpSpPr>
        <p:sp>
          <p:nvSpPr>
            <p:cNvPr id="2" name="Arrow: Chevron 1">
              <a:extLst>
                <a:ext uri="{FF2B5EF4-FFF2-40B4-BE49-F238E27FC236}">
                  <a16:creationId xmlns:a16="http://schemas.microsoft.com/office/drawing/2014/main" id="{4A107919-837D-BAC4-C6B6-A29A4A7AD193}"/>
                </a:ext>
              </a:extLst>
            </p:cNvPr>
            <p:cNvSpPr/>
            <p:nvPr/>
          </p:nvSpPr>
          <p:spPr>
            <a:xfrm>
              <a:off x="1437178" y="1090375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3" name="Arrow: Chevron 2">
              <a:extLst>
                <a:ext uri="{FF2B5EF4-FFF2-40B4-BE49-F238E27FC236}">
                  <a16:creationId xmlns:a16="http://schemas.microsoft.com/office/drawing/2014/main" id="{6D5D4736-697F-3E31-944D-B33D28C3D2A5}"/>
                </a:ext>
              </a:extLst>
            </p:cNvPr>
            <p:cNvSpPr/>
            <p:nvPr/>
          </p:nvSpPr>
          <p:spPr>
            <a:xfrm>
              <a:off x="1722950" y="109037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" name="Arrow: Chevron 3">
              <a:extLst>
                <a:ext uri="{FF2B5EF4-FFF2-40B4-BE49-F238E27FC236}">
                  <a16:creationId xmlns:a16="http://schemas.microsoft.com/office/drawing/2014/main" id="{46D83496-4B42-9617-CFFD-2FECC019BBD4}"/>
                </a:ext>
              </a:extLst>
            </p:cNvPr>
            <p:cNvSpPr/>
            <p:nvPr/>
          </p:nvSpPr>
          <p:spPr>
            <a:xfrm>
              <a:off x="1991656" y="1090377"/>
              <a:ext cx="268706" cy="168701"/>
            </a:xfrm>
            <a:prstGeom prst="chevron">
              <a:avLst/>
            </a:prstGeom>
            <a:solidFill>
              <a:srgbClr val="FF3300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17B8C829-A940-F6A6-A069-B294EC225E18}"/>
                </a:ext>
              </a:extLst>
            </p:cNvPr>
            <p:cNvSpPr/>
            <p:nvPr/>
          </p:nvSpPr>
          <p:spPr>
            <a:xfrm>
              <a:off x="2260361" y="1090376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CBC9FE6E-AC60-B573-D780-3810605B035C}"/>
                </a:ext>
              </a:extLst>
            </p:cNvPr>
            <p:cNvSpPr/>
            <p:nvPr/>
          </p:nvSpPr>
          <p:spPr>
            <a:xfrm>
              <a:off x="2529067" y="1090376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962C9D98-B711-54D0-705E-E153D8035858}"/>
                </a:ext>
              </a:extLst>
            </p:cNvPr>
            <p:cNvSpPr/>
            <p:nvPr/>
          </p:nvSpPr>
          <p:spPr>
            <a:xfrm>
              <a:off x="2800332" y="1090375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D0B9F08-50EA-9387-CEA7-91EC09B35CED}"/>
                </a:ext>
              </a:extLst>
            </p:cNvPr>
            <p:cNvSpPr/>
            <p:nvPr/>
          </p:nvSpPr>
          <p:spPr>
            <a:xfrm>
              <a:off x="3083544" y="1077741"/>
              <a:ext cx="205239" cy="2052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r-HR" sz="105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BE20F1D-8164-D275-5341-F85EAAF838B1}"/>
                </a:ext>
              </a:extLst>
            </p:cNvPr>
            <p:cNvSpPr/>
            <p:nvPr/>
          </p:nvSpPr>
          <p:spPr>
            <a:xfrm>
              <a:off x="3484911" y="1077741"/>
              <a:ext cx="205239" cy="2052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r-HR" sz="105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C08A80C-BBD4-B4C4-822B-769360D6AE48}"/>
                </a:ext>
              </a:extLst>
            </p:cNvPr>
            <p:cNvCxnSpPr>
              <a:cxnSpLocks/>
            </p:cNvCxnSpPr>
            <p:nvPr/>
          </p:nvCxnSpPr>
          <p:spPr>
            <a:xfrm>
              <a:off x="3426128" y="1066470"/>
              <a:ext cx="27005" cy="202206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A78FB5B-E1F0-6FBB-E3AF-457816C199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3021" y="1072250"/>
              <a:ext cx="23108" cy="196427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A4C6ED8-F4DD-FA93-892F-69A13A8BBF1B}"/>
                </a:ext>
              </a:extLst>
            </p:cNvPr>
            <p:cNvCxnSpPr>
              <a:cxnSpLocks/>
            </p:cNvCxnSpPr>
            <p:nvPr/>
          </p:nvCxnSpPr>
          <p:spPr>
            <a:xfrm>
              <a:off x="3376016" y="1066470"/>
              <a:ext cx="27005" cy="202206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FA61A1C-AAB2-24C3-1C4A-4EE68DCAEC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52909" y="1072250"/>
              <a:ext cx="23108" cy="196427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562879D-A946-A267-3D29-E8FFAA98C8A0}"/>
                </a:ext>
              </a:extLst>
            </p:cNvPr>
            <p:cNvCxnSpPr>
              <a:cxnSpLocks/>
            </p:cNvCxnSpPr>
            <p:nvPr/>
          </p:nvCxnSpPr>
          <p:spPr>
            <a:xfrm>
              <a:off x="3325835" y="1069503"/>
              <a:ext cx="27005" cy="202206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453216F-F97C-B4CB-534B-271CBC41F0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02727" y="1075283"/>
              <a:ext cx="23108" cy="196427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46B8EDF-F8D4-03D7-3B11-DEC2AA8205D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88783" y="1170095"/>
              <a:ext cx="13944" cy="9858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8776632-8703-C7D8-E590-629913AA62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3134" y="1072250"/>
              <a:ext cx="22473" cy="196427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0DB530-21F6-04FC-3A29-9A980C033FEE}"/>
                </a:ext>
              </a:extLst>
            </p:cNvPr>
            <p:cNvCxnSpPr>
              <a:cxnSpLocks/>
            </p:cNvCxnSpPr>
            <p:nvPr/>
          </p:nvCxnSpPr>
          <p:spPr>
            <a:xfrm>
              <a:off x="3475606" y="1072250"/>
              <a:ext cx="9305" cy="101246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Arrow: Chevron 27">
              <a:extLst>
                <a:ext uri="{FF2B5EF4-FFF2-40B4-BE49-F238E27FC236}">
                  <a16:creationId xmlns:a16="http://schemas.microsoft.com/office/drawing/2014/main" id="{B40CB7AC-3DE2-FC43-4388-E6CBF6A00F5E}"/>
                </a:ext>
              </a:extLst>
            </p:cNvPr>
            <p:cNvSpPr/>
            <p:nvPr/>
          </p:nvSpPr>
          <p:spPr>
            <a:xfrm rot="10800000">
              <a:off x="3721928" y="1090374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29" name="Arrow: Chevron 28">
              <a:extLst>
                <a:ext uri="{FF2B5EF4-FFF2-40B4-BE49-F238E27FC236}">
                  <a16:creationId xmlns:a16="http://schemas.microsoft.com/office/drawing/2014/main" id="{F0566D9B-3541-BF2A-1772-B72C55F90BE8}"/>
                </a:ext>
              </a:extLst>
            </p:cNvPr>
            <p:cNvSpPr/>
            <p:nvPr/>
          </p:nvSpPr>
          <p:spPr>
            <a:xfrm rot="10800000">
              <a:off x="4007700" y="109037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30" name="Arrow: Chevron 29">
              <a:extLst>
                <a:ext uri="{FF2B5EF4-FFF2-40B4-BE49-F238E27FC236}">
                  <a16:creationId xmlns:a16="http://schemas.microsoft.com/office/drawing/2014/main" id="{6934D07B-00D5-B17C-2843-DB497F431B2E}"/>
                </a:ext>
              </a:extLst>
            </p:cNvPr>
            <p:cNvSpPr/>
            <p:nvPr/>
          </p:nvSpPr>
          <p:spPr>
            <a:xfrm rot="10800000">
              <a:off x="4276406" y="1090376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CDDA1A1A-1BEB-57F2-B67D-DBC6DD439B81}"/>
                </a:ext>
              </a:extLst>
            </p:cNvPr>
            <p:cNvSpPr/>
            <p:nvPr/>
          </p:nvSpPr>
          <p:spPr>
            <a:xfrm rot="10800000">
              <a:off x="4545111" y="1090375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32" name="Arrow: Chevron 31">
              <a:extLst>
                <a:ext uri="{FF2B5EF4-FFF2-40B4-BE49-F238E27FC236}">
                  <a16:creationId xmlns:a16="http://schemas.microsoft.com/office/drawing/2014/main" id="{531604FC-F632-A8C9-8E41-1366A88BF605}"/>
                </a:ext>
              </a:extLst>
            </p:cNvPr>
            <p:cNvSpPr/>
            <p:nvPr/>
          </p:nvSpPr>
          <p:spPr>
            <a:xfrm rot="10800000">
              <a:off x="4813817" y="1090375"/>
              <a:ext cx="268706" cy="168701"/>
            </a:xfrm>
            <a:prstGeom prst="chevron">
              <a:avLst/>
            </a:prstGeom>
            <a:solidFill>
              <a:srgbClr val="FF3300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33" name="Arrow: Chevron 32">
              <a:extLst>
                <a:ext uri="{FF2B5EF4-FFF2-40B4-BE49-F238E27FC236}">
                  <a16:creationId xmlns:a16="http://schemas.microsoft.com/office/drawing/2014/main" id="{4BE38064-5BB9-245C-88F3-66B67F66A1EA}"/>
                </a:ext>
              </a:extLst>
            </p:cNvPr>
            <p:cNvSpPr/>
            <p:nvPr/>
          </p:nvSpPr>
          <p:spPr>
            <a:xfrm rot="10800000">
              <a:off x="5085082" y="1090374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34" name="Arrow: Chevron 33">
              <a:extLst>
                <a:ext uri="{FF2B5EF4-FFF2-40B4-BE49-F238E27FC236}">
                  <a16:creationId xmlns:a16="http://schemas.microsoft.com/office/drawing/2014/main" id="{A797EEB2-D462-FE5B-53FD-2D4CC415ECFD}"/>
                </a:ext>
              </a:extLst>
            </p:cNvPr>
            <p:cNvSpPr/>
            <p:nvPr/>
          </p:nvSpPr>
          <p:spPr>
            <a:xfrm rot="10800000">
              <a:off x="5351228" y="109258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35" name="Arrow: Chevron 34">
              <a:extLst>
                <a:ext uri="{FF2B5EF4-FFF2-40B4-BE49-F238E27FC236}">
                  <a16:creationId xmlns:a16="http://schemas.microsoft.com/office/drawing/2014/main" id="{0C803812-4AD8-C7D2-1EC6-E0E684F2CAA4}"/>
                </a:ext>
              </a:extLst>
            </p:cNvPr>
            <p:cNvSpPr/>
            <p:nvPr/>
          </p:nvSpPr>
          <p:spPr>
            <a:xfrm rot="10800000">
              <a:off x="5637000" y="1092590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388" name="Arrow: Chevron 387">
              <a:extLst>
                <a:ext uri="{FF2B5EF4-FFF2-40B4-BE49-F238E27FC236}">
                  <a16:creationId xmlns:a16="http://schemas.microsoft.com/office/drawing/2014/main" id="{D7BCD127-330E-E4D3-199A-5D8504078105}"/>
                </a:ext>
              </a:extLst>
            </p:cNvPr>
            <p:cNvSpPr/>
            <p:nvPr/>
          </p:nvSpPr>
          <p:spPr>
            <a:xfrm rot="10800000">
              <a:off x="5905706" y="1092589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389" name="Arrow: Chevron 388">
              <a:extLst>
                <a:ext uri="{FF2B5EF4-FFF2-40B4-BE49-F238E27FC236}">
                  <a16:creationId xmlns:a16="http://schemas.microsoft.com/office/drawing/2014/main" id="{A023453C-70EC-AF04-4D49-F51277EF08BC}"/>
                </a:ext>
              </a:extLst>
            </p:cNvPr>
            <p:cNvSpPr/>
            <p:nvPr/>
          </p:nvSpPr>
          <p:spPr>
            <a:xfrm rot="10800000">
              <a:off x="6174411" y="109258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26" name="Arrow: Chevron 425">
              <a:extLst>
                <a:ext uri="{FF2B5EF4-FFF2-40B4-BE49-F238E27FC236}">
                  <a16:creationId xmlns:a16="http://schemas.microsoft.com/office/drawing/2014/main" id="{0BD8360D-75A2-55D0-5148-4F3509ADF4C6}"/>
                </a:ext>
              </a:extLst>
            </p:cNvPr>
            <p:cNvSpPr/>
            <p:nvPr/>
          </p:nvSpPr>
          <p:spPr>
            <a:xfrm rot="10800000">
              <a:off x="6443117" y="109258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27" name="Arrow: Chevron 426">
              <a:extLst>
                <a:ext uri="{FF2B5EF4-FFF2-40B4-BE49-F238E27FC236}">
                  <a16:creationId xmlns:a16="http://schemas.microsoft.com/office/drawing/2014/main" id="{36E273F8-4263-4B8F-9329-CAC46A568251}"/>
                </a:ext>
              </a:extLst>
            </p:cNvPr>
            <p:cNvSpPr/>
            <p:nvPr/>
          </p:nvSpPr>
          <p:spPr>
            <a:xfrm rot="10800000">
              <a:off x="6714382" y="109258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28" name="Arrow: Chevron 427">
              <a:extLst>
                <a:ext uri="{FF2B5EF4-FFF2-40B4-BE49-F238E27FC236}">
                  <a16:creationId xmlns:a16="http://schemas.microsoft.com/office/drawing/2014/main" id="{404AFDBD-2E75-B650-6820-2B4891D4287D}"/>
                </a:ext>
              </a:extLst>
            </p:cNvPr>
            <p:cNvSpPr/>
            <p:nvPr/>
          </p:nvSpPr>
          <p:spPr>
            <a:xfrm rot="10800000">
              <a:off x="6980528" y="1090376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29" name="Arrow: Chevron 428">
              <a:extLst>
                <a:ext uri="{FF2B5EF4-FFF2-40B4-BE49-F238E27FC236}">
                  <a16:creationId xmlns:a16="http://schemas.microsoft.com/office/drawing/2014/main" id="{938627D4-9CD9-460B-D491-45B896EFD341}"/>
                </a:ext>
              </a:extLst>
            </p:cNvPr>
            <p:cNvSpPr/>
            <p:nvPr/>
          </p:nvSpPr>
          <p:spPr>
            <a:xfrm rot="10800000">
              <a:off x="7249233" y="1090375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0" name="Arrow: Chevron 429">
              <a:extLst>
                <a:ext uri="{FF2B5EF4-FFF2-40B4-BE49-F238E27FC236}">
                  <a16:creationId xmlns:a16="http://schemas.microsoft.com/office/drawing/2014/main" id="{7E5C9E5B-DCA7-836F-9DCD-7465B125D70B}"/>
                </a:ext>
              </a:extLst>
            </p:cNvPr>
            <p:cNvSpPr/>
            <p:nvPr/>
          </p:nvSpPr>
          <p:spPr>
            <a:xfrm>
              <a:off x="1453667" y="1456783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1" name="Arrow: Chevron 430">
              <a:extLst>
                <a:ext uri="{FF2B5EF4-FFF2-40B4-BE49-F238E27FC236}">
                  <a16:creationId xmlns:a16="http://schemas.microsoft.com/office/drawing/2014/main" id="{387D4EB9-1D10-3D9A-999E-FB2CA0D8B3B7}"/>
                </a:ext>
              </a:extLst>
            </p:cNvPr>
            <p:cNvSpPr/>
            <p:nvPr/>
          </p:nvSpPr>
          <p:spPr>
            <a:xfrm>
              <a:off x="1739439" y="1456786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2" name="Arrow: Chevron 431">
              <a:extLst>
                <a:ext uri="{FF2B5EF4-FFF2-40B4-BE49-F238E27FC236}">
                  <a16:creationId xmlns:a16="http://schemas.microsoft.com/office/drawing/2014/main" id="{7D244AFC-7C17-8881-92B9-7970B7AF036A}"/>
                </a:ext>
              </a:extLst>
            </p:cNvPr>
            <p:cNvSpPr/>
            <p:nvPr/>
          </p:nvSpPr>
          <p:spPr>
            <a:xfrm>
              <a:off x="2008145" y="1456785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3" name="Arrow: Chevron 432">
              <a:extLst>
                <a:ext uri="{FF2B5EF4-FFF2-40B4-BE49-F238E27FC236}">
                  <a16:creationId xmlns:a16="http://schemas.microsoft.com/office/drawing/2014/main" id="{BC1497C6-865E-E038-6B00-1A14DFF4F9BA}"/>
                </a:ext>
              </a:extLst>
            </p:cNvPr>
            <p:cNvSpPr/>
            <p:nvPr/>
          </p:nvSpPr>
          <p:spPr>
            <a:xfrm>
              <a:off x="2276850" y="1456784"/>
              <a:ext cx="268706" cy="168701"/>
            </a:xfrm>
            <a:prstGeom prst="chevron">
              <a:avLst/>
            </a:prstGeom>
            <a:solidFill>
              <a:srgbClr val="0099FF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4" name="Arrow: Chevron 433">
              <a:extLst>
                <a:ext uri="{FF2B5EF4-FFF2-40B4-BE49-F238E27FC236}">
                  <a16:creationId xmlns:a16="http://schemas.microsoft.com/office/drawing/2014/main" id="{68F69035-FCA5-5143-DE32-03B4BB31C151}"/>
                </a:ext>
              </a:extLst>
            </p:cNvPr>
            <p:cNvSpPr/>
            <p:nvPr/>
          </p:nvSpPr>
          <p:spPr>
            <a:xfrm>
              <a:off x="2545556" y="1456784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5" name="Arrow: Chevron 434">
              <a:extLst>
                <a:ext uri="{FF2B5EF4-FFF2-40B4-BE49-F238E27FC236}">
                  <a16:creationId xmlns:a16="http://schemas.microsoft.com/office/drawing/2014/main" id="{16857669-5573-3B44-D1C1-A51629DB3274}"/>
                </a:ext>
              </a:extLst>
            </p:cNvPr>
            <p:cNvSpPr/>
            <p:nvPr/>
          </p:nvSpPr>
          <p:spPr>
            <a:xfrm>
              <a:off x="2816821" y="1456783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6" name="Arrow: Chevron 435">
              <a:extLst>
                <a:ext uri="{FF2B5EF4-FFF2-40B4-BE49-F238E27FC236}">
                  <a16:creationId xmlns:a16="http://schemas.microsoft.com/office/drawing/2014/main" id="{B33E2594-3F60-2857-E593-807664CB011E}"/>
                </a:ext>
              </a:extLst>
            </p:cNvPr>
            <p:cNvSpPr/>
            <p:nvPr/>
          </p:nvSpPr>
          <p:spPr>
            <a:xfrm>
              <a:off x="3102016" y="1456783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7" name="Arrow: Chevron 436">
              <a:extLst>
                <a:ext uri="{FF2B5EF4-FFF2-40B4-BE49-F238E27FC236}">
                  <a16:creationId xmlns:a16="http://schemas.microsoft.com/office/drawing/2014/main" id="{75194644-C33E-5484-6140-A670DB8A70CF}"/>
                </a:ext>
              </a:extLst>
            </p:cNvPr>
            <p:cNvSpPr/>
            <p:nvPr/>
          </p:nvSpPr>
          <p:spPr>
            <a:xfrm>
              <a:off x="3387788" y="1456786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8" name="Arrow: Chevron 437">
              <a:extLst>
                <a:ext uri="{FF2B5EF4-FFF2-40B4-BE49-F238E27FC236}">
                  <a16:creationId xmlns:a16="http://schemas.microsoft.com/office/drawing/2014/main" id="{981495D9-BBCA-96A8-CA5D-D7941DECA7E4}"/>
                </a:ext>
              </a:extLst>
            </p:cNvPr>
            <p:cNvSpPr/>
            <p:nvPr/>
          </p:nvSpPr>
          <p:spPr>
            <a:xfrm>
              <a:off x="3656494" y="1456785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9" name="Arrow: Chevron 438">
              <a:extLst>
                <a:ext uri="{FF2B5EF4-FFF2-40B4-BE49-F238E27FC236}">
                  <a16:creationId xmlns:a16="http://schemas.microsoft.com/office/drawing/2014/main" id="{EBB42910-5FD6-4EAA-1784-FC7E72E2DF83}"/>
                </a:ext>
              </a:extLst>
            </p:cNvPr>
            <p:cNvSpPr/>
            <p:nvPr/>
          </p:nvSpPr>
          <p:spPr>
            <a:xfrm>
              <a:off x="3925199" y="1456784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40" name="Arrow: Chevron 439">
              <a:extLst>
                <a:ext uri="{FF2B5EF4-FFF2-40B4-BE49-F238E27FC236}">
                  <a16:creationId xmlns:a16="http://schemas.microsoft.com/office/drawing/2014/main" id="{A76FE0A7-BE96-769E-B37E-13C21ABBDD3E}"/>
                </a:ext>
              </a:extLst>
            </p:cNvPr>
            <p:cNvSpPr/>
            <p:nvPr/>
          </p:nvSpPr>
          <p:spPr>
            <a:xfrm>
              <a:off x="4193905" y="1456784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41" name="Arrow: Chevron 440">
              <a:extLst>
                <a:ext uri="{FF2B5EF4-FFF2-40B4-BE49-F238E27FC236}">
                  <a16:creationId xmlns:a16="http://schemas.microsoft.com/office/drawing/2014/main" id="{1543DA4E-6876-0175-A054-0983D226D996}"/>
                </a:ext>
              </a:extLst>
            </p:cNvPr>
            <p:cNvSpPr/>
            <p:nvPr/>
          </p:nvSpPr>
          <p:spPr>
            <a:xfrm>
              <a:off x="4465170" y="1456783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42" name="Arrow: Chevron 441">
              <a:extLst>
                <a:ext uri="{FF2B5EF4-FFF2-40B4-BE49-F238E27FC236}">
                  <a16:creationId xmlns:a16="http://schemas.microsoft.com/office/drawing/2014/main" id="{26214EBD-0C50-B35C-D0F0-FDF9710BD35C}"/>
                </a:ext>
              </a:extLst>
            </p:cNvPr>
            <p:cNvSpPr/>
            <p:nvPr/>
          </p:nvSpPr>
          <p:spPr>
            <a:xfrm>
              <a:off x="4747975" y="1456783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43" name="Arrow: Chevron 442">
              <a:extLst>
                <a:ext uri="{FF2B5EF4-FFF2-40B4-BE49-F238E27FC236}">
                  <a16:creationId xmlns:a16="http://schemas.microsoft.com/office/drawing/2014/main" id="{584E493E-AFEE-622C-D734-587C161EFF43}"/>
                </a:ext>
              </a:extLst>
            </p:cNvPr>
            <p:cNvSpPr/>
            <p:nvPr/>
          </p:nvSpPr>
          <p:spPr>
            <a:xfrm>
              <a:off x="5033747" y="1456786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44" name="Arrow: Chevron 443">
              <a:extLst>
                <a:ext uri="{FF2B5EF4-FFF2-40B4-BE49-F238E27FC236}">
                  <a16:creationId xmlns:a16="http://schemas.microsoft.com/office/drawing/2014/main" id="{4BF07D72-9987-2F50-D0F0-5406A440CA4B}"/>
                </a:ext>
              </a:extLst>
            </p:cNvPr>
            <p:cNvSpPr/>
            <p:nvPr/>
          </p:nvSpPr>
          <p:spPr>
            <a:xfrm>
              <a:off x="5302453" y="1456785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46" name="Arrow: Chevron 445">
              <a:extLst>
                <a:ext uri="{FF2B5EF4-FFF2-40B4-BE49-F238E27FC236}">
                  <a16:creationId xmlns:a16="http://schemas.microsoft.com/office/drawing/2014/main" id="{EBC9A66B-F12B-F012-B569-0E64402F6F62}"/>
                </a:ext>
              </a:extLst>
            </p:cNvPr>
            <p:cNvSpPr/>
            <p:nvPr/>
          </p:nvSpPr>
          <p:spPr>
            <a:xfrm>
              <a:off x="5571158" y="1456784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47" name="Arrow: Chevron 446">
              <a:extLst>
                <a:ext uri="{FF2B5EF4-FFF2-40B4-BE49-F238E27FC236}">
                  <a16:creationId xmlns:a16="http://schemas.microsoft.com/office/drawing/2014/main" id="{69B65F65-632A-E1E9-7FFF-8F5E7232DAD0}"/>
                </a:ext>
              </a:extLst>
            </p:cNvPr>
            <p:cNvSpPr/>
            <p:nvPr/>
          </p:nvSpPr>
          <p:spPr>
            <a:xfrm>
              <a:off x="5839864" y="1456784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48" name="Arrow: Chevron 447">
              <a:extLst>
                <a:ext uri="{FF2B5EF4-FFF2-40B4-BE49-F238E27FC236}">
                  <a16:creationId xmlns:a16="http://schemas.microsoft.com/office/drawing/2014/main" id="{77F1CB1C-9321-82DB-887F-BDDBD8C7B8E9}"/>
                </a:ext>
              </a:extLst>
            </p:cNvPr>
            <p:cNvSpPr/>
            <p:nvPr/>
          </p:nvSpPr>
          <p:spPr>
            <a:xfrm>
              <a:off x="6111129" y="1456783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49" name="Arrow: Chevron 448">
              <a:extLst>
                <a:ext uri="{FF2B5EF4-FFF2-40B4-BE49-F238E27FC236}">
                  <a16:creationId xmlns:a16="http://schemas.microsoft.com/office/drawing/2014/main" id="{D13DC365-371F-431A-84F1-3B252971136E}"/>
                </a:ext>
              </a:extLst>
            </p:cNvPr>
            <p:cNvSpPr/>
            <p:nvPr/>
          </p:nvSpPr>
          <p:spPr>
            <a:xfrm rot="10800000">
              <a:off x="2597922" y="179928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0" name="Arrow: Chevron 449">
              <a:extLst>
                <a:ext uri="{FF2B5EF4-FFF2-40B4-BE49-F238E27FC236}">
                  <a16:creationId xmlns:a16="http://schemas.microsoft.com/office/drawing/2014/main" id="{0FB01225-B602-DB71-20CB-3B0D690E956E}"/>
                </a:ext>
              </a:extLst>
            </p:cNvPr>
            <p:cNvSpPr/>
            <p:nvPr/>
          </p:nvSpPr>
          <p:spPr>
            <a:xfrm rot="10800000">
              <a:off x="2883694" y="1799290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1" name="Arrow: Chevron 450">
              <a:extLst>
                <a:ext uri="{FF2B5EF4-FFF2-40B4-BE49-F238E27FC236}">
                  <a16:creationId xmlns:a16="http://schemas.microsoft.com/office/drawing/2014/main" id="{7CF9BCFC-3025-0680-AA9D-F25E4FD42650}"/>
                </a:ext>
              </a:extLst>
            </p:cNvPr>
            <p:cNvSpPr/>
            <p:nvPr/>
          </p:nvSpPr>
          <p:spPr>
            <a:xfrm rot="10800000">
              <a:off x="3152400" y="1799289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2" name="Arrow: Chevron 451">
              <a:extLst>
                <a:ext uri="{FF2B5EF4-FFF2-40B4-BE49-F238E27FC236}">
                  <a16:creationId xmlns:a16="http://schemas.microsoft.com/office/drawing/2014/main" id="{A45E9925-6BF4-0775-841E-7EDD0320B594}"/>
                </a:ext>
              </a:extLst>
            </p:cNvPr>
            <p:cNvSpPr/>
            <p:nvPr/>
          </p:nvSpPr>
          <p:spPr>
            <a:xfrm rot="10800000">
              <a:off x="3421105" y="179928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3" name="Arrow: Chevron 452">
              <a:extLst>
                <a:ext uri="{FF2B5EF4-FFF2-40B4-BE49-F238E27FC236}">
                  <a16:creationId xmlns:a16="http://schemas.microsoft.com/office/drawing/2014/main" id="{204C245B-E1E2-3723-78AE-76DF5647BF7D}"/>
                </a:ext>
              </a:extLst>
            </p:cNvPr>
            <p:cNvSpPr/>
            <p:nvPr/>
          </p:nvSpPr>
          <p:spPr>
            <a:xfrm rot="10800000">
              <a:off x="3689811" y="179928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4" name="Arrow: Chevron 453">
              <a:extLst>
                <a:ext uri="{FF2B5EF4-FFF2-40B4-BE49-F238E27FC236}">
                  <a16:creationId xmlns:a16="http://schemas.microsoft.com/office/drawing/2014/main" id="{976078F3-A06C-227C-FFB4-91325F804130}"/>
                </a:ext>
              </a:extLst>
            </p:cNvPr>
            <p:cNvSpPr/>
            <p:nvPr/>
          </p:nvSpPr>
          <p:spPr>
            <a:xfrm rot="10800000">
              <a:off x="3961076" y="179928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5" name="Arrow: Chevron 454">
              <a:extLst>
                <a:ext uri="{FF2B5EF4-FFF2-40B4-BE49-F238E27FC236}">
                  <a16:creationId xmlns:a16="http://schemas.microsoft.com/office/drawing/2014/main" id="{8EFD201D-1EF3-69D8-ED6F-1DDC71F093B0}"/>
                </a:ext>
              </a:extLst>
            </p:cNvPr>
            <p:cNvSpPr/>
            <p:nvPr/>
          </p:nvSpPr>
          <p:spPr>
            <a:xfrm rot="10800000">
              <a:off x="4246271" y="179928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6" name="Arrow: Chevron 455">
              <a:extLst>
                <a:ext uri="{FF2B5EF4-FFF2-40B4-BE49-F238E27FC236}">
                  <a16:creationId xmlns:a16="http://schemas.microsoft.com/office/drawing/2014/main" id="{85A0835E-EB11-E736-EB96-277476074BDD}"/>
                </a:ext>
              </a:extLst>
            </p:cNvPr>
            <p:cNvSpPr/>
            <p:nvPr/>
          </p:nvSpPr>
          <p:spPr>
            <a:xfrm rot="10800000">
              <a:off x="4532043" y="1799290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7" name="Arrow: Chevron 456">
              <a:extLst>
                <a:ext uri="{FF2B5EF4-FFF2-40B4-BE49-F238E27FC236}">
                  <a16:creationId xmlns:a16="http://schemas.microsoft.com/office/drawing/2014/main" id="{9B5FE4DB-BAB3-0872-8A85-D097D0AF34AB}"/>
                </a:ext>
              </a:extLst>
            </p:cNvPr>
            <p:cNvSpPr/>
            <p:nvPr/>
          </p:nvSpPr>
          <p:spPr>
            <a:xfrm rot="10800000">
              <a:off x="4800749" y="1799289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8" name="Arrow: Chevron 457">
              <a:extLst>
                <a:ext uri="{FF2B5EF4-FFF2-40B4-BE49-F238E27FC236}">
                  <a16:creationId xmlns:a16="http://schemas.microsoft.com/office/drawing/2014/main" id="{43328591-0661-4CA7-4835-BCDFCB368A15}"/>
                </a:ext>
              </a:extLst>
            </p:cNvPr>
            <p:cNvSpPr/>
            <p:nvPr/>
          </p:nvSpPr>
          <p:spPr>
            <a:xfrm rot="10800000">
              <a:off x="5069454" y="179928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9" name="Arrow: Chevron 458">
              <a:extLst>
                <a:ext uri="{FF2B5EF4-FFF2-40B4-BE49-F238E27FC236}">
                  <a16:creationId xmlns:a16="http://schemas.microsoft.com/office/drawing/2014/main" id="{33206778-2F59-B579-EC3E-517696A4E19E}"/>
                </a:ext>
              </a:extLst>
            </p:cNvPr>
            <p:cNvSpPr/>
            <p:nvPr/>
          </p:nvSpPr>
          <p:spPr>
            <a:xfrm rot="10800000">
              <a:off x="5338160" y="179928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60" name="Arrow: Chevron 459">
              <a:extLst>
                <a:ext uri="{FF2B5EF4-FFF2-40B4-BE49-F238E27FC236}">
                  <a16:creationId xmlns:a16="http://schemas.microsoft.com/office/drawing/2014/main" id="{A7A424B1-26E9-4B93-5058-E5FF47C195B7}"/>
                </a:ext>
              </a:extLst>
            </p:cNvPr>
            <p:cNvSpPr/>
            <p:nvPr/>
          </p:nvSpPr>
          <p:spPr>
            <a:xfrm rot="10800000">
              <a:off x="5609425" y="179928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61" name="Arrow: Chevron 460">
              <a:extLst>
                <a:ext uri="{FF2B5EF4-FFF2-40B4-BE49-F238E27FC236}">
                  <a16:creationId xmlns:a16="http://schemas.microsoft.com/office/drawing/2014/main" id="{D56C9544-D6E9-9DF3-1C9C-DCD2FB0E728E}"/>
                </a:ext>
              </a:extLst>
            </p:cNvPr>
            <p:cNvSpPr/>
            <p:nvPr/>
          </p:nvSpPr>
          <p:spPr>
            <a:xfrm rot="10800000">
              <a:off x="5892230" y="179928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62" name="Arrow: Chevron 461">
              <a:extLst>
                <a:ext uri="{FF2B5EF4-FFF2-40B4-BE49-F238E27FC236}">
                  <a16:creationId xmlns:a16="http://schemas.microsoft.com/office/drawing/2014/main" id="{EA3F9B18-CE32-E9DB-A812-8E4C21C797AA}"/>
                </a:ext>
              </a:extLst>
            </p:cNvPr>
            <p:cNvSpPr/>
            <p:nvPr/>
          </p:nvSpPr>
          <p:spPr>
            <a:xfrm rot="10800000">
              <a:off x="6178002" y="1799290"/>
              <a:ext cx="268706" cy="168701"/>
            </a:xfrm>
            <a:prstGeom prst="chevron">
              <a:avLst/>
            </a:prstGeom>
            <a:solidFill>
              <a:srgbClr val="0099FF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63" name="Arrow: Chevron 462">
              <a:extLst>
                <a:ext uri="{FF2B5EF4-FFF2-40B4-BE49-F238E27FC236}">
                  <a16:creationId xmlns:a16="http://schemas.microsoft.com/office/drawing/2014/main" id="{CBBA402A-9C22-81D5-2D19-2D6050F7D26A}"/>
                </a:ext>
              </a:extLst>
            </p:cNvPr>
            <p:cNvSpPr/>
            <p:nvPr/>
          </p:nvSpPr>
          <p:spPr>
            <a:xfrm rot="10800000">
              <a:off x="6446708" y="1799289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64" name="Arrow: Chevron 463">
              <a:extLst>
                <a:ext uri="{FF2B5EF4-FFF2-40B4-BE49-F238E27FC236}">
                  <a16:creationId xmlns:a16="http://schemas.microsoft.com/office/drawing/2014/main" id="{46F92E68-232F-753C-A2CE-DF9414961633}"/>
                </a:ext>
              </a:extLst>
            </p:cNvPr>
            <p:cNvSpPr/>
            <p:nvPr/>
          </p:nvSpPr>
          <p:spPr>
            <a:xfrm rot="10800000">
              <a:off x="6715413" y="179928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65" name="Arrow: Chevron 464">
              <a:extLst>
                <a:ext uri="{FF2B5EF4-FFF2-40B4-BE49-F238E27FC236}">
                  <a16:creationId xmlns:a16="http://schemas.microsoft.com/office/drawing/2014/main" id="{18A370AF-5BE4-90E4-E46C-A7E0B9975F11}"/>
                </a:ext>
              </a:extLst>
            </p:cNvPr>
            <p:cNvSpPr/>
            <p:nvPr/>
          </p:nvSpPr>
          <p:spPr>
            <a:xfrm rot="10800000">
              <a:off x="6984119" y="179928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66" name="Arrow: Chevron 465">
              <a:extLst>
                <a:ext uri="{FF2B5EF4-FFF2-40B4-BE49-F238E27FC236}">
                  <a16:creationId xmlns:a16="http://schemas.microsoft.com/office/drawing/2014/main" id="{CA4D227B-3C5C-0A4B-91C8-CA8AE8C08D11}"/>
                </a:ext>
              </a:extLst>
            </p:cNvPr>
            <p:cNvSpPr/>
            <p:nvPr/>
          </p:nvSpPr>
          <p:spPr>
            <a:xfrm rot="10800000">
              <a:off x="7255384" y="179928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DF2D6728-85DF-33C8-1681-2D453FC2B189}"/>
                </a:ext>
              </a:extLst>
            </p:cNvPr>
            <p:cNvSpPr/>
            <p:nvPr/>
          </p:nvSpPr>
          <p:spPr>
            <a:xfrm>
              <a:off x="1809511" y="1182688"/>
              <a:ext cx="157586" cy="372179"/>
            </a:xfrm>
            <a:prstGeom prst="arc">
              <a:avLst>
                <a:gd name="adj1" fmla="val 16200000"/>
                <a:gd name="adj2" fmla="val 5962728"/>
              </a:avLst>
            </a:prstGeom>
            <a:ln w="50800">
              <a:solidFill>
                <a:schemeClr val="accent3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BBCF59B0-0E69-9D02-7C5A-A00B23E958F9}"/>
                </a:ext>
              </a:extLst>
            </p:cNvPr>
            <p:cNvSpPr/>
            <p:nvPr/>
          </p:nvSpPr>
          <p:spPr>
            <a:xfrm>
              <a:off x="6922089" y="1182096"/>
              <a:ext cx="362742" cy="696383"/>
            </a:xfrm>
            <a:prstGeom prst="arc">
              <a:avLst>
                <a:gd name="adj1" fmla="val 16200000"/>
                <a:gd name="adj2" fmla="val 5359075"/>
              </a:avLst>
            </a:prstGeom>
            <a:ln w="50800">
              <a:solidFill>
                <a:schemeClr val="accent3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2B17F04C-0FDF-99F3-D990-375DE98A33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7957" y="1174726"/>
              <a:ext cx="174891" cy="708911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91DBB55B-D827-043F-6734-35432D5571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00968" y="1174727"/>
              <a:ext cx="270276" cy="708913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26A2FED8-34FF-4FD3-A4CD-3E4A868D9A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87068" y="1541135"/>
              <a:ext cx="244220" cy="342502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888E5F3F-B01B-69C6-501C-78546AAB9C9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62581" y="1541135"/>
              <a:ext cx="290698" cy="347366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Arrow Connector 481">
              <a:extLst>
                <a:ext uri="{FF2B5EF4-FFF2-40B4-BE49-F238E27FC236}">
                  <a16:creationId xmlns:a16="http://schemas.microsoft.com/office/drawing/2014/main" id="{20573A63-7136-02E3-8C0C-27CD7D644C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3388" y="1176938"/>
              <a:ext cx="285927" cy="361764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Arrow Connector 482">
              <a:extLst>
                <a:ext uri="{FF2B5EF4-FFF2-40B4-BE49-F238E27FC236}">
                  <a16:creationId xmlns:a16="http://schemas.microsoft.com/office/drawing/2014/main" id="{2F840885-B59D-2DD1-DB3C-3270CBDE20C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29413" y="1176940"/>
              <a:ext cx="235588" cy="366626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F8D553B7-9D0B-34EA-6E7B-BFCAFA36A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3562888" y="428768"/>
              <a:ext cx="425142" cy="288000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8CCCFF82-9167-BF6F-9297-E55983D10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2693137" y="415508"/>
              <a:ext cx="425142" cy="288000"/>
            </a:xfrm>
            <a:prstGeom prst="rect">
              <a:avLst/>
            </a:prstGeom>
          </p:spPr>
        </p:pic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8EFAD4EE-DBF6-EA4B-8114-05F9F309C127}"/>
                </a:ext>
              </a:extLst>
            </p:cNvPr>
            <p:cNvSpPr/>
            <p:nvPr/>
          </p:nvSpPr>
          <p:spPr>
            <a:xfrm>
              <a:off x="3000325" y="774032"/>
              <a:ext cx="87780" cy="240631"/>
            </a:xfrm>
            <a:custGeom>
              <a:avLst/>
              <a:gdLst>
                <a:gd name="connsiteX0" fmla="*/ 23612 w 87780"/>
                <a:gd name="connsiteY0" fmla="*/ 0 h 240631"/>
                <a:gd name="connsiteX1" fmla="*/ 3559 w 87780"/>
                <a:gd name="connsiteY1" fmla="*/ 148389 h 240631"/>
                <a:gd name="connsiteX2" fmla="*/ 87780 w 87780"/>
                <a:gd name="connsiteY2" fmla="*/ 240631 h 240631"/>
                <a:gd name="connsiteX3" fmla="*/ 87780 w 87780"/>
                <a:gd name="connsiteY3" fmla="*/ 240631 h 240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80" h="240631">
                  <a:moveTo>
                    <a:pt x="23612" y="0"/>
                  </a:moveTo>
                  <a:cubicBezTo>
                    <a:pt x="8238" y="54142"/>
                    <a:pt x="-7136" y="108284"/>
                    <a:pt x="3559" y="148389"/>
                  </a:cubicBezTo>
                  <a:cubicBezTo>
                    <a:pt x="14254" y="188494"/>
                    <a:pt x="87780" y="240631"/>
                    <a:pt x="87780" y="240631"/>
                  </a:cubicBezTo>
                  <a:lnTo>
                    <a:pt x="87780" y="240631"/>
                  </a:lnTo>
                </a:path>
              </a:pathLst>
            </a:custGeom>
            <a:noFill/>
            <a:ln>
              <a:tailEnd type="stealth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AE324AED-D503-17B0-EC60-DAD5018AD7C2}"/>
                </a:ext>
              </a:extLst>
            </p:cNvPr>
            <p:cNvSpPr/>
            <p:nvPr/>
          </p:nvSpPr>
          <p:spPr>
            <a:xfrm>
              <a:off x="3649579" y="753979"/>
              <a:ext cx="64168" cy="208547"/>
            </a:xfrm>
            <a:custGeom>
              <a:avLst/>
              <a:gdLst>
                <a:gd name="connsiteX0" fmla="*/ 64168 w 64168"/>
                <a:gd name="connsiteY0" fmla="*/ 0 h 208547"/>
                <a:gd name="connsiteX1" fmla="*/ 0 w 64168"/>
                <a:gd name="connsiteY1" fmla="*/ 208547 h 208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168" h="208547">
                  <a:moveTo>
                    <a:pt x="64168" y="0"/>
                  </a:moveTo>
                  <a:lnTo>
                    <a:pt x="0" y="208547"/>
                  </a:lnTo>
                </a:path>
              </a:pathLst>
            </a:custGeom>
            <a:noFill/>
            <a:ln>
              <a:tailEnd type="stealth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D08A0D7C-28CE-182B-CE79-515D1F5FC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663200" y="295200"/>
              <a:ext cx="548571" cy="288000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C4D0A043-493D-9B28-1E6C-C18A1C2A5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5076721" y="397577"/>
              <a:ext cx="548571" cy="288000"/>
            </a:xfrm>
            <a:prstGeom prst="rect">
              <a:avLst/>
            </a:prstGeom>
          </p:spPr>
        </p:pic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6AB114A4-1D98-E9E3-A245-9A2CC6B2BA6A}"/>
                </a:ext>
              </a:extLst>
            </p:cNvPr>
            <p:cNvSpPr/>
            <p:nvPr/>
          </p:nvSpPr>
          <p:spPr>
            <a:xfrm>
              <a:off x="2041236" y="646545"/>
              <a:ext cx="107680" cy="364837"/>
            </a:xfrm>
            <a:custGeom>
              <a:avLst/>
              <a:gdLst>
                <a:gd name="connsiteX0" fmla="*/ 0 w 107680"/>
                <a:gd name="connsiteY0" fmla="*/ 0 h 364837"/>
                <a:gd name="connsiteX1" fmla="*/ 106219 w 107680"/>
                <a:gd name="connsiteY1" fmla="*/ 184728 h 364837"/>
                <a:gd name="connsiteX2" fmla="*/ 64655 w 107680"/>
                <a:gd name="connsiteY2" fmla="*/ 364837 h 364837"/>
                <a:gd name="connsiteX3" fmla="*/ 64655 w 107680"/>
                <a:gd name="connsiteY3" fmla="*/ 364837 h 36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680" h="364837">
                  <a:moveTo>
                    <a:pt x="0" y="0"/>
                  </a:moveTo>
                  <a:cubicBezTo>
                    <a:pt x="47721" y="61961"/>
                    <a:pt x="95443" y="123922"/>
                    <a:pt x="106219" y="184728"/>
                  </a:cubicBezTo>
                  <a:cubicBezTo>
                    <a:pt x="116995" y="245534"/>
                    <a:pt x="64655" y="364837"/>
                    <a:pt x="64655" y="364837"/>
                  </a:cubicBezTo>
                  <a:lnTo>
                    <a:pt x="64655" y="364837"/>
                  </a:lnTo>
                </a:path>
              </a:pathLst>
            </a:custGeom>
            <a:noFill/>
            <a:ln>
              <a:tailEnd type="stealth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E7ED76-3B09-778A-390B-04E4100FCD0C}"/>
                </a:ext>
              </a:extLst>
            </p:cNvPr>
            <p:cNvSpPr/>
            <p:nvPr/>
          </p:nvSpPr>
          <p:spPr>
            <a:xfrm>
              <a:off x="4955309" y="688109"/>
              <a:ext cx="143164" cy="314036"/>
            </a:xfrm>
            <a:custGeom>
              <a:avLst/>
              <a:gdLst>
                <a:gd name="connsiteX0" fmla="*/ 143164 w 143164"/>
                <a:gd name="connsiteY0" fmla="*/ 0 h 314036"/>
                <a:gd name="connsiteX1" fmla="*/ 27709 w 143164"/>
                <a:gd name="connsiteY1" fmla="*/ 120073 h 314036"/>
                <a:gd name="connsiteX2" fmla="*/ 0 w 143164"/>
                <a:gd name="connsiteY2" fmla="*/ 314036 h 314036"/>
                <a:gd name="connsiteX3" fmla="*/ 0 w 143164"/>
                <a:gd name="connsiteY3" fmla="*/ 314036 h 314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164" h="314036">
                  <a:moveTo>
                    <a:pt x="143164" y="0"/>
                  </a:moveTo>
                  <a:cubicBezTo>
                    <a:pt x="97367" y="33867"/>
                    <a:pt x="51570" y="67734"/>
                    <a:pt x="27709" y="120073"/>
                  </a:cubicBezTo>
                  <a:cubicBezTo>
                    <a:pt x="3848" y="172412"/>
                    <a:pt x="0" y="314036"/>
                    <a:pt x="0" y="314036"/>
                  </a:cubicBezTo>
                  <a:lnTo>
                    <a:pt x="0" y="314036"/>
                  </a:lnTo>
                </a:path>
              </a:pathLst>
            </a:custGeom>
            <a:noFill/>
            <a:ln>
              <a:tailEnd type="stealth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450B4807-FAF2-103E-6727-9FB2FC811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1514273" y="1981541"/>
              <a:ext cx="548571" cy="2880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CF4C8C9-4C77-F1D6-CFD6-2A7EF9151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6826806" y="2181701"/>
              <a:ext cx="548571" cy="288000"/>
            </a:xfrm>
            <a:prstGeom prst="rect">
              <a:avLst/>
            </a:prstGeom>
          </p:spPr>
        </p:pic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9D9CB08D-C9F2-0589-52C3-FEC5DBACED9C}"/>
                </a:ext>
              </a:extLst>
            </p:cNvPr>
            <p:cNvSpPr/>
            <p:nvPr/>
          </p:nvSpPr>
          <p:spPr>
            <a:xfrm>
              <a:off x="1981703" y="1718689"/>
              <a:ext cx="311477" cy="329321"/>
            </a:xfrm>
            <a:custGeom>
              <a:avLst/>
              <a:gdLst>
                <a:gd name="connsiteX0" fmla="*/ 0 w 440444"/>
                <a:gd name="connsiteY0" fmla="*/ 483531 h 483531"/>
                <a:gd name="connsiteX1" fmla="*/ 440444 w 440444"/>
                <a:gd name="connsiteY1" fmla="*/ 0 h 483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0444" h="483531">
                  <a:moveTo>
                    <a:pt x="0" y="483531"/>
                  </a:moveTo>
                  <a:lnTo>
                    <a:pt x="440444" y="0"/>
                  </a:lnTo>
                </a:path>
              </a:pathLst>
            </a:custGeom>
            <a:noFill/>
            <a:ln>
              <a:tailEnd type="stealth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D92BBEE0-D418-CCD3-3A41-34FCAB8CE27D}"/>
                </a:ext>
              </a:extLst>
            </p:cNvPr>
            <p:cNvSpPr/>
            <p:nvPr/>
          </p:nvSpPr>
          <p:spPr>
            <a:xfrm>
              <a:off x="6352926" y="2082534"/>
              <a:ext cx="358897" cy="218348"/>
            </a:xfrm>
            <a:custGeom>
              <a:avLst/>
              <a:gdLst>
                <a:gd name="connsiteX0" fmla="*/ 368632 w 368632"/>
                <a:gd name="connsiteY0" fmla="*/ 373420 h 373420"/>
                <a:gd name="connsiteX1" fmla="*/ 119686 w 368632"/>
                <a:gd name="connsiteY1" fmla="*/ 268096 h 373420"/>
                <a:gd name="connsiteX2" fmla="*/ 0 w 368632"/>
                <a:gd name="connsiteY2" fmla="*/ 0 h 373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8632" h="373420">
                  <a:moveTo>
                    <a:pt x="368632" y="373420"/>
                  </a:moveTo>
                  <a:cubicBezTo>
                    <a:pt x="274878" y="351876"/>
                    <a:pt x="181125" y="330333"/>
                    <a:pt x="119686" y="268096"/>
                  </a:cubicBezTo>
                  <a:cubicBezTo>
                    <a:pt x="58247" y="205859"/>
                    <a:pt x="29123" y="102929"/>
                    <a:pt x="0" y="0"/>
                  </a:cubicBezTo>
                </a:path>
              </a:pathLst>
            </a:custGeom>
            <a:noFill/>
            <a:ln>
              <a:tailEnd type="stealth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2E00624-BEAB-1806-646E-FB0ACA0D0C24}"/>
                </a:ext>
              </a:extLst>
            </p:cNvPr>
            <p:cNvCxnSpPr>
              <a:cxnSpLocks/>
            </p:cNvCxnSpPr>
            <p:nvPr/>
          </p:nvCxnSpPr>
          <p:spPr>
            <a:xfrm>
              <a:off x="2597921" y="2571750"/>
              <a:ext cx="0" cy="254577"/>
            </a:xfrm>
            <a:prstGeom prst="line">
              <a:avLst/>
            </a:prstGeom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6E4F9BF-855F-FBD6-2D25-71755ABF2FF6}"/>
                </a:ext>
              </a:extLst>
            </p:cNvPr>
            <p:cNvCxnSpPr>
              <a:cxnSpLocks/>
            </p:cNvCxnSpPr>
            <p:nvPr/>
          </p:nvCxnSpPr>
          <p:spPr>
            <a:xfrm>
              <a:off x="3069038" y="2571750"/>
              <a:ext cx="0" cy="254577"/>
            </a:xfrm>
            <a:prstGeom prst="line">
              <a:avLst/>
            </a:prstGeom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BD59A95-6607-6393-E32D-170B2A703628}"/>
                </a:ext>
              </a:extLst>
            </p:cNvPr>
            <p:cNvCxnSpPr>
              <a:cxnSpLocks/>
            </p:cNvCxnSpPr>
            <p:nvPr/>
          </p:nvCxnSpPr>
          <p:spPr>
            <a:xfrm>
              <a:off x="3713747" y="2571750"/>
              <a:ext cx="0" cy="254577"/>
            </a:xfrm>
            <a:prstGeom prst="line">
              <a:avLst/>
            </a:prstGeom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5E183F5-634C-ECBC-4FB2-AD8545BA0A40}"/>
                </a:ext>
              </a:extLst>
            </p:cNvPr>
            <p:cNvCxnSpPr>
              <a:cxnSpLocks/>
            </p:cNvCxnSpPr>
            <p:nvPr/>
          </p:nvCxnSpPr>
          <p:spPr>
            <a:xfrm>
              <a:off x="6379835" y="2570400"/>
              <a:ext cx="0" cy="254577"/>
            </a:xfrm>
            <a:prstGeom prst="line">
              <a:avLst/>
            </a:prstGeom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5C32C558-8188-C099-1DFD-39A7357D6FED}"/>
                </a:ext>
              </a:extLst>
            </p:cNvPr>
            <p:cNvCxnSpPr>
              <a:cxnSpLocks/>
            </p:cNvCxnSpPr>
            <p:nvPr/>
          </p:nvCxnSpPr>
          <p:spPr>
            <a:xfrm>
              <a:off x="2597921" y="2708223"/>
              <a:ext cx="471117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6381842C-7A2C-782E-5922-063CB27D7D15}"/>
                </a:ext>
              </a:extLst>
            </p:cNvPr>
            <p:cNvCxnSpPr>
              <a:cxnSpLocks/>
            </p:cNvCxnSpPr>
            <p:nvPr/>
          </p:nvCxnSpPr>
          <p:spPr>
            <a:xfrm>
              <a:off x="3069038" y="2708223"/>
              <a:ext cx="65289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5BDB5402-5E66-B699-AC41-540318730C9D}"/>
                </a:ext>
              </a:extLst>
            </p:cNvPr>
            <p:cNvCxnSpPr>
              <a:cxnSpLocks/>
            </p:cNvCxnSpPr>
            <p:nvPr/>
          </p:nvCxnSpPr>
          <p:spPr>
            <a:xfrm>
              <a:off x="3721928" y="2700728"/>
              <a:ext cx="2657907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6" name="Graphic 475">
              <a:extLst>
                <a:ext uri="{FF2B5EF4-FFF2-40B4-BE49-F238E27FC236}">
                  <a16:creationId xmlns:a16="http://schemas.microsoft.com/office/drawing/2014/main" id="{657C0A95-69BB-0621-DC23-B319EF8CE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364463" y="2505266"/>
              <a:ext cx="124615" cy="180000"/>
            </a:xfrm>
            <a:prstGeom prst="rect">
              <a:avLst/>
            </a:prstGeom>
          </p:spPr>
        </p:pic>
        <p:pic>
          <p:nvPicPr>
            <p:cNvPr id="478" name="Graphic 477">
              <a:extLst>
                <a:ext uri="{FF2B5EF4-FFF2-40B4-BE49-F238E27FC236}">
                  <a16:creationId xmlns:a16="http://schemas.microsoft.com/office/drawing/2014/main" id="{8F4C6BEB-6F52-400D-8519-B064867C2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732215" y="2486384"/>
              <a:ext cx="312000" cy="180000"/>
            </a:xfrm>
            <a:prstGeom prst="rect">
              <a:avLst/>
            </a:prstGeom>
          </p:spPr>
        </p:pic>
        <p:pic>
          <p:nvPicPr>
            <p:cNvPr id="480" name="Graphic 479">
              <a:extLst>
                <a:ext uri="{FF2B5EF4-FFF2-40B4-BE49-F238E27FC236}">
                  <a16:creationId xmlns:a16="http://schemas.microsoft.com/office/drawing/2014/main" id="{B5C8C598-CCDD-5F1E-9C57-3AEAADE1B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791287" y="2482515"/>
              <a:ext cx="312000" cy="180000"/>
            </a:xfrm>
            <a:prstGeom prst="rect">
              <a:avLst/>
            </a:prstGeom>
          </p:spPr>
        </p:pic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5560CA0F-B2DD-9CF5-67C8-4B1DA608D7C5}"/>
                </a:ext>
              </a:extLst>
            </p:cNvPr>
            <p:cNvCxnSpPr>
              <a:cxnSpLocks/>
            </p:cNvCxnSpPr>
            <p:nvPr/>
          </p:nvCxnSpPr>
          <p:spPr>
            <a:xfrm>
              <a:off x="1437178" y="3024132"/>
              <a:ext cx="0" cy="254577"/>
            </a:xfrm>
            <a:prstGeom prst="line">
              <a:avLst/>
            </a:prstGeom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>
              <a:extLst>
                <a:ext uri="{FF2B5EF4-FFF2-40B4-BE49-F238E27FC236}">
                  <a16:creationId xmlns:a16="http://schemas.microsoft.com/office/drawing/2014/main" id="{169EDAB8-E773-13A3-0D80-35E889A22C4E}"/>
                </a:ext>
              </a:extLst>
            </p:cNvPr>
            <p:cNvCxnSpPr>
              <a:cxnSpLocks/>
            </p:cNvCxnSpPr>
            <p:nvPr/>
          </p:nvCxnSpPr>
          <p:spPr>
            <a:xfrm>
              <a:off x="3713747" y="3022619"/>
              <a:ext cx="0" cy="254577"/>
            </a:xfrm>
            <a:prstGeom prst="line">
              <a:avLst/>
            </a:prstGeom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>
              <a:extLst>
                <a:ext uri="{FF2B5EF4-FFF2-40B4-BE49-F238E27FC236}">
                  <a16:creationId xmlns:a16="http://schemas.microsoft.com/office/drawing/2014/main" id="{2BEEF826-C47C-248A-FC2F-F0C1D87C8549}"/>
                </a:ext>
              </a:extLst>
            </p:cNvPr>
            <p:cNvCxnSpPr>
              <a:cxnSpLocks/>
            </p:cNvCxnSpPr>
            <p:nvPr/>
          </p:nvCxnSpPr>
          <p:spPr>
            <a:xfrm>
              <a:off x="3069038" y="3022363"/>
              <a:ext cx="0" cy="254577"/>
            </a:xfrm>
            <a:prstGeom prst="line">
              <a:avLst/>
            </a:prstGeom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39440395-FE25-285F-0417-C03039338AF0}"/>
                </a:ext>
              </a:extLst>
            </p:cNvPr>
            <p:cNvCxnSpPr>
              <a:cxnSpLocks/>
            </p:cNvCxnSpPr>
            <p:nvPr/>
          </p:nvCxnSpPr>
          <p:spPr>
            <a:xfrm>
              <a:off x="7554065" y="3022363"/>
              <a:ext cx="0" cy="254577"/>
            </a:xfrm>
            <a:prstGeom prst="line">
              <a:avLst/>
            </a:prstGeom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Arrow Connector 486">
              <a:extLst>
                <a:ext uri="{FF2B5EF4-FFF2-40B4-BE49-F238E27FC236}">
                  <a16:creationId xmlns:a16="http://schemas.microsoft.com/office/drawing/2014/main" id="{C8BA9E85-EE81-A215-D831-CE882A6888E4}"/>
                </a:ext>
              </a:extLst>
            </p:cNvPr>
            <p:cNvCxnSpPr>
              <a:cxnSpLocks/>
            </p:cNvCxnSpPr>
            <p:nvPr/>
          </p:nvCxnSpPr>
          <p:spPr>
            <a:xfrm>
              <a:off x="3722926" y="3149651"/>
              <a:ext cx="3831139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Arrow Connector 488">
              <a:extLst>
                <a:ext uri="{FF2B5EF4-FFF2-40B4-BE49-F238E27FC236}">
                  <a16:creationId xmlns:a16="http://schemas.microsoft.com/office/drawing/2014/main" id="{5AC48FB0-1BAB-B4E7-BA32-1B5C8D70304D}"/>
                </a:ext>
              </a:extLst>
            </p:cNvPr>
            <p:cNvCxnSpPr>
              <a:cxnSpLocks/>
            </p:cNvCxnSpPr>
            <p:nvPr/>
          </p:nvCxnSpPr>
          <p:spPr>
            <a:xfrm>
              <a:off x="3058073" y="3149651"/>
              <a:ext cx="65289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0" name="Straight Arrow Connector 489">
              <a:extLst>
                <a:ext uri="{FF2B5EF4-FFF2-40B4-BE49-F238E27FC236}">
                  <a16:creationId xmlns:a16="http://schemas.microsoft.com/office/drawing/2014/main" id="{C3A63DF1-4833-0CC6-B285-98C94966019D}"/>
                </a:ext>
              </a:extLst>
            </p:cNvPr>
            <p:cNvCxnSpPr>
              <a:cxnSpLocks/>
            </p:cNvCxnSpPr>
            <p:nvPr/>
          </p:nvCxnSpPr>
          <p:spPr>
            <a:xfrm>
              <a:off x="1437178" y="3147153"/>
              <a:ext cx="1620895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6" name="Graphic 495">
              <a:extLst>
                <a:ext uri="{FF2B5EF4-FFF2-40B4-BE49-F238E27FC236}">
                  <a16:creationId xmlns:a16="http://schemas.microsoft.com/office/drawing/2014/main" id="{CC0F86E2-971B-1A0F-8B38-5D5A93761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341075" y="2943296"/>
              <a:ext cx="124615" cy="180000"/>
            </a:xfrm>
            <a:prstGeom prst="rect">
              <a:avLst/>
            </a:prstGeom>
          </p:spPr>
        </p:pic>
        <p:pic>
          <p:nvPicPr>
            <p:cNvPr id="498" name="Graphic 497">
              <a:extLst>
                <a:ext uri="{FF2B5EF4-FFF2-40B4-BE49-F238E27FC236}">
                  <a16:creationId xmlns:a16="http://schemas.microsoft.com/office/drawing/2014/main" id="{EFBE4EA3-1EC2-3A0A-83D3-6E0ED9DC5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2191240" y="2925598"/>
              <a:ext cx="288000" cy="180000"/>
            </a:xfrm>
            <a:prstGeom prst="rect">
              <a:avLst/>
            </a:prstGeom>
          </p:spPr>
        </p:pic>
        <p:pic>
          <p:nvPicPr>
            <p:cNvPr id="500" name="Graphic 499">
              <a:extLst>
                <a:ext uri="{FF2B5EF4-FFF2-40B4-BE49-F238E27FC236}">
                  <a16:creationId xmlns:a16="http://schemas.microsoft.com/office/drawing/2014/main" id="{E30DF9DD-7181-5A80-2129-1CED687E1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5313888" y="2925598"/>
              <a:ext cx="288000" cy="180000"/>
            </a:xfrm>
            <a:prstGeom prst="rect">
              <a:avLst/>
            </a:prstGeom>
          </p:spPr>
        </p:pic>
      </p:grpSp>
      <p:pic>
        <p:nvPicPr>
          <p:cNvPr id="45" name="Graphic 44">
            <a:extLst>
              <a:ext uri="{FF2B5EF4-FFF2-40B4-BE49-F238E27FC236}">
                <a16:creationId xmlns:a16="http://schemas.microsoft.com/office/drawing/2014/main" id="{C99CB52B-831E-E87C-7097-8E57848653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30893" y="667783"/>
            <a:ext cx="1976400" cy="3240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6059EC4F-5EFC-7285-FA97-0458A41C76D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74558" y="1557196"/>
            <a:ext cx="1758858" cy="324000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C28A2048-DB1F-F985-6D0C-DAB8CE7A401F}"/>
              </a:ext>
            </a:extLst>
          </p:cNvPr>
          <p:cNvGrpSpPr/>
          <p:nvPr/>
        </p:nvGrpSpPr>
        <p:grpSpPr>
          <a:xfrm>
            <a:off x="411572" y="724454"/>
            <a:ext cx="207437" cy="247874"/>
            <a:chOff x="343188" y="696531"/>
            <a:chExt cx="290698" cy="347366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AEB4DD3-104A-DC8F-0EAF-9FA830AAAD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7675" y="696531"/>
              <a:ext cx="244220" cy="342502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29E8119-AFCA-C0D4-E61C-D9124E3BBEA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3188" y="696531"/>
              <a:ext cx="290698" cy="347366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Arc 57">
            <a:extLst>
              <a:ext uri="{FF2B5EF4-FFF2-40B4-BE49-F238E27FC236}">
                <a16:creationId xmlns:a16="http://schemas.microsoft.com/office/drawing/2014/main" id="{92AF278F-F54E-CE00-EE45-A483730341ED}"/>
              </a:ext>
            </a:extLst>
          </p:cNvPr>
          <p:cNvSpPr/>
          <p:nvPr/>
        </p:nvSpPr>
        <p:spPr>
          <a:xfrm>
            <a:off x="475673" y="1543843"/>
            <a:ext cx="157586" cy="372179"/>
          </a:xfrm>
          <a:prstGeom prst="arc">
            <a:avLst>
              <a:gd name="adj1" fmla="val 16200000"/>
              <a:gd name="adj2" fmla="val 5962728"/>
            </a:avLst>
          </a:prstGeom>
          <a:ln w="50800">
            <a:solidFill>
              <a:schemeClr val="accent3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EB746E74-1182-2A28-D0AF-824C4B1BEC9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509204" y="2938304"/>
            <a:ext cx="2945455" cy="324000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A5067A0D-37C3-C81D-7C14-9CBE0279D63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347204" y="2409750"/>
            <a:ext cx="3107455" cy="324000"/>
          </a:xfrm>
          <a:prstGeom prst="rect">
            <a:avLst/>
          </a:prstGeom>
        </p:spPr>
      </p:pic>
      <p:sp>
        <p:nvSpPr>
          <p:cNvPr id="468" name="TextBox 467">
            <a:extLst>
              <a:ext uri="{FF2B5EF4-FFF2-40B4-BE49-F238E27FC236}">
                <a16:creationId xmlns:a16="http://schemas.microsoft.com/office/drawing/2014/main" id="{56729C77-7FD3-E280-EC14-EF2F73AB2101}"/>
              </a:ext>
            </a:extLst>
          </p:cNvPr>
          <p:cNvSpPr txBox="1"/>
          <p:nvPr/>
        </p:nvSpPr>
        <p:spPr>
          <a:xfrm>
            <a:off x="5017462" y="2717745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err="1">
                <a:latin typeface="Asap" panose="020B0604020202020204" charset="0"/>
              </a:rPr>
              <a:t>Ravnoteža</a:t>
            </a:r>
            <a:r>
              <a:rPr lang="en-GB" sz="1800">
                <a:latin typeface="Asap" panose="020B0604020202020204" charset="0"/>
              </a:rPr>
              <a:t> </a:t>
            </a:r>
            <a:r>
              <a:rPr lang="en-GB" sz="1800" err="1">
                <a:latin typeface="Asap" panose="020B0604020202020204" charset="0"/>
              </a:rPr>
              <a:t>sila</a:t>
            </a:r>
            <a:r>
              <a:rPr lang="en-GB" sz="1800">
                <a:latin typeface="Asap" panose="020B0604020202020204" charset="0"/>
              </a:rPr>
              <a:t>:</a:t>
            </a:r>
            <a:endParaRPr lang="hr-HR" sz="1800">
              <a:latin typeface="Asap" panose="020B0604020202020204" charset="0"/>
            </a:endParaRPr>
          </a:p>
        </p:txBody>
      </p:sp>
      <p:pic>
        <p:nvPicPr>
          <p:cNvPr id="472" name="Graphic 471">
            <a:extLst>
              <a:ext uri="{FF2B5EF4-FFF2-40B4-BE49-F238E27FC236}">
                <a16:creationId xmlns:a16="http://schemas.microsoft.com/office/drawing/2014/main" id="{131E78FA-5418-11D9-A617-95A649E95A51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5225700" y="3614140"/>
            <a:ext cx="1275429" cy="288000"/>
          </a:xfrm>
          <a:prstGeom prst="rect">
            <a:avLst/>
          </a:prstGeom>
        </p:spPr>
      </p:pic>
      <p:pic>
        <p:nvPicPr>
          <p:cNvPr id="474" name="Graphic 473">
            <a:extLst>
              <a:ext uri="{FF2B5EF4-FFF2-40B4-BE49-F238E27FC236}">
                <a16:creationId xmlns:a16="http://schemas.microsoft.com/office/drawing/2014/main" id="{454DA6A2-E1B6-8C89-DE01-F10E502BA7AA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5223233" y="3174128"/>
            <a:ext cx="1275429" cy="2880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8AA2215-6912-FA86-6195-8C28F3776F07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6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" grpId="0"/>
      <p:bldP spid="468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67902FE5-79B3-9A75-99AE-635B824D7656}"/>
              </a:ext>
            </a:extLst>
          </p:cNvPr>
          <p:cNvGrpSpPr/>
          <p:nvPr/>
        </p:nvGrpSpPr>
        <p:grpSpPr>
          <a:xfrm>
            <a:off x="3963750" y="205259"/>
            <a:ext cx="4219902" cy="2058255"/>
            <a:chOff x="1437178" y="295200"/>
            <a:chExt cx="6116887" cy="2983509"/>
          </a:xfrm>
        </p:grpSpPr>
        <p:sp>
          <p:nvSpPr>
            <p:cNvPr id="2" name="Arrow: Chevron 1">
              <a:extLst>
                <a:ext uri="{FF2B5EF4-FFF2-40B4-BE49-F238E27FC236}">
                  <a16:creationId xmlns:a16="http://schemas.microsoft.com/office/drawing/2014/main" id="{4A107919-837D-BAC4-C6B6-A29A4A7AD193}"/>
                </a:ext>
              </a:extLst>
            </p:cNvPr>
            <p:cNvSpPr/>
            <p:nvPr/>
          </p:nvSpPr>
          <p:spPr>
            <a:xfrm>
              <a:off x="1437178" y="1090375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3" name="Arrow: Chevron 2">
              <a:extLst>
                <a:ext uri="{FF2B5EF4-FFF2-40B4-BE49-F238E27FC236}">
                  <a16:creationId xmlns:a16="http://schemas.microsoft.com/office/drawing/2014/main" id="{6D5D4736-697F-3E31-944D-B33D28C3D2A5}"/>
                </a:ext>
              </a:extLst>
            </p:cNvPr>
            <p:cNvSpPr/>
            <p:nvPr/>
          </p:nvSpPr>
          <p:spPr>
            <a:xfrm>
              <a:off x="1722950" y="109037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" name="Arrow: Chevron 3">
              <a:extLst>
                <a:ext uri="{FF2B5EF4-FFF2-40B4-BE49-F238E27FC236}">
                  <a16:creationId xmlns:a16="http://schemas.microsoft.com/office/drawing/2014/main" id="{46D83496-4B42-9617-CFFD-2FECC019BBD4}"/>
                </a:ext>
              </a:extLst>
            </p:cNvPr>
            <p:cNvSpPr/>
            <p:nvPr/>
          </p:nvSpPr>
          <p:spPr>
            <a:xfrm>
              <a:off x="1991656" y="1090377"/>
              <a:ext cx="268706" cy="168701"/>
            </a:xfrm>
            <a:prstGeom prst="chevron">
              <a:avLst/>
            </a:prstGeom>
            <a:solidFill>
              <a:srgbClr val="FF3300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17B8C829-A940-F6A6-A069-B294EC225E18}"/>
                </a:ext>
              </a:extLst>
            </p:cNvPr>
            <p:cNvSpPr/>
            <p:nvPr/>
          </p:nvSpPr>
          <p:spPr>
            <a:xfrm>
              <a:off x="2260361" y="1090376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CBC9FE6E-AC60-B573-D780-3810605B035C}"/>
                </a:ext>
              </a:extLst>
            </p:cNvPr>
            <p:cNvSpPr/>
            <p:nvPr/>
          </p:nvSpPr>
          <p:spPr>
            <a:xfrm>
              <a:off x="2529067" y="1090376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962C9D98-B711-54D0-705E-E153D8035858}"/>
                </a:ext>
              </a:extLst>
            </p:cNvPr>
            <p:cNvSpPr/>
            <p:nvPr/>
          </p:nvSpPr>
          <p:spPr>
            <a:xfrm>
              <a:off x="2800332" y="1090375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D0B9F08-50EA-9387-CEA7-91EC09B35CED}"/>
                </a:ext>
              </a:extLst>
            </p:cNvPr>
            <p:cNvSpPr/>
            <p:nvPr/>
          </p:nvSpPr>
          <p:spPr>
            <a:xfrm>
              <a:off x="3083544" y="1077741"/>
              <a:ext cx="205239" cy="2052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r-HR" sz="105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BE20F1D-8164-D275-5341-F85EAAF838B1}"/>
                </a:ext>
              </a:extLst>
            </p:cNvPr>
            <p:cNvSpPr/>
            <p:nvPr/>
          </p:nvSpPr>
          <p:spPr>
            <a:xfrm>
              <a:off x="3484911" y="1077741"/>
              <a:ext cx="205239" cy="2052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r-HR" sz="105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C08A80C-BBD4-B4C4-822B-769360D6AE48}"/>
                </a:ext>
              </a:extLst>
            </p:cNvPr>
            <p:cNvCxnSpPr>
              <a:cxnSpLocks/>
            </p:cNvCxnSpPr>
            <p:nvPr/>
          </p:nvCxnSpPr>
          <p:spPr>
            <a:xfrm>
              <a:off x="3426128" y="1066470"/>
              <a:ext cx="27005" cy="202206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A78FB5B-E1F0-6FBB-E3AF-457816C199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3021" y="1072250"/>
              <a:ext cx="23108" cy="196427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A4C6ED8-F4DD-FA93-892F-69A13A8BBF1B}"/>
                </a:ext>
              </a:extLst>
            </p:cNvPr>
            <p:cNvCxnSpPr>
              <a:cxnSpLocks/>
            </p:cNvCxnSpPr>
            <p:nvPr/>
          </p:nvCxnSpPr>
          <p:spPr>
            <a:xfrm>
              <a:off x="3376016" y="1066470"/>
              <a:ext cx="27005" cy="202206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FA61A1C-AAB2-24C3-1C4A-4EE68DCAEC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52909" y="1072250"/>
              <a:ext cx="23108" cy="196427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562879D-A946-A267-3D29-E8FFAA98C8A0}"/>
                </a:ext>
              </a:extLst>
            </p:cNvPr>
            <p:cNvCxnSpPr>
              <a:cxnSpLocks/>
            </p:cNvCxnSpPr>
            <p:nvPr/>
          </p:nvCxnSpPr>
          <p:spPr>
            <a:xfrm>
              <a:off x="3325835" y="1069503"/>
              <a:ext cx="27005" cy="202206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453216F-F97C-B4CB-534B-271CBC41F0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02727" y="1075283"/>
              <a:ext cx="23108" cy="196427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46B8EDF-F8D4-03D7-3B11-DEC2AA8205D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88783" y="1170095"/>
              <a:ext cx="13944" cy="9858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8776632-8703-C7D8-E590-629913AA62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3134" y="1072250"/>
              <a:ext cx="22473" cy="196427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0DB530-21F6-04FC-3A29-9A980C033FEE}"/>
                </a:ext>
              </a:extLst>
            </p:cNvPr>
            <p:cNvCxnSpPr>
              <a:cxnSpLocks/>
            </p:cNvCxnSpPr>
            <p:nvPr/>
          </p:nvCxnSpPr>
          <p:spPr>
            <a:xfrm>
              <a:off x="3475606" y="1072250"/>
              <a:ext cx="9305" cy="101246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Arrow: Chevron 27">
              <a:extLst>
                <a:ext uri="{FF2B5EF4-FFF2-40B4-BE49-F238E27FC236}">
                  <a16:creationId xmlns:a16="http://schemas.microsoft.com/office/drawing/2014/main" id="{B40CB7AC-3DE2-FC43-4388-E6CBF6A00F5E}"/>
                </a:ext>
              </a:extLst>
            </p:cNvPr>
            <p:cNvSpPr/>
            <p:nvPr/>
          </p:nvSpPr>
          <p:spPr>
            <a:xfrm rot="10800000">
              <a:off x="3721928" y="1090374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29" name="Arrow: Chevron 28">
              <a:extLst>
                <a:ext uri="{FF2B5EF4-FFF2-40B4-BE49-F238E27FC236}">
                  <a16:creationId xmlns:a16="http://schemas.microsoft.com/office/drawing/2014/main" id="{F0566D9B-3541-BF2A-1772-B72C55F90BE8}"/>
                </a:ext>
              </a:extLst>
            </p:cNvPr>
            <p:cNvSpPr/>
            <p:nvPr/>
          </p:nvSpPr>
          <p:spPr>
            <a:xfrm rot="10800000">
              <a:off x="4007700" y="109037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30" name="Arrow: Chevron 29">
              <a:extLst>
                <a:ext uri="{FF2B5EF4-FFF2-40B4-BE49-F238E27FC236}">
                  <a16:creationId xmlns:a16="http://schemas.microsoft.com/office/drawing/2014/main" id="{6934D07B-00D5-B17C-2843-DB497F431B2E}"/>
                </a:ext>
              </a:extLst>
            </p:cNvPr>
            <p:cNvSpPr/>
            <p:nvPr/>
          </p:nvSpPr>
          <p:spPr>
            <a:xfrm rot="10800000">
              <a:off x="4276406" y="1090376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CDDA1A1A-1BEB-57F2-B67D-DBC6DD439B81}"/>
                </a:ext>
              </a:extLst>
            </p:cNvPr>
            <p:cNvSpPr/>
            <p:nvPr/>
          </p:nvSpPr>
          <p:spPr>
            <a:xfrm rot="10800000">
              <a:off x="4545111" y="1090375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32" name="Arrow: Chevron 31">
              <a:extLst>
                <a:ext uri="{FF2B5EF4-FFF2-40B4-BE49-F238E27FC236}">
                  <a16:creationId xmlns:a16="http://schemas.microsoft.com/office/drawing/2014/main" id="{531604FC-F632-A8C9-8E41-1366A88BF605}"/>
                </a:ext>
              </a:extLst>
            </p:cNvPr>
            <p:cNvSpPr/>
            <p:nvPr/>
          </p:nvSpPr>
          <p:spPr>
            <a:xfrm rot="10800000">
              <a:off x="4813817" y="1090375"/>
              <a:ext cx="268706" cy="168701"/>
            </a:xfrm>
            <a:prstGeom prst="chevron">
              <a:avLst/>
            </a:prstGeom>
            <a:solidFill>
              <a:srgbClr val="FF3300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33" name="Arrow: Chevron 32">
              <a:extLst>
                <a:ext uri="{FF2B5EF4-FFF2-40B4-BE49-F238E27FC236}">
                  <a16:creationId xmlns:a16="http://schemas.microsoft.com/office/drawing/2014/main" id="{4BE38064-5BB9-245C-88F3-66B67F66A1EA}"/>
                </a:ext>
              </a:extLst>
            </p:cNvPr>
            <p:cNvSpPr/>
            <p:nvPr/>
          </p:nvSpPr>
          <p:spPr>
            <a:xfrm rot="10800000">
              <a:off x="5085082" y="1090374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34" name="Arrow: Chevron 33">
              <a:extLst>
                <a:ext uri="{FF2B5EF4-FFF2-40B4-BE49-F238E27FC236}">
                  <a16:creationId xmlns:a16="http://schemas.microsoft.com/office/drawing/2014/main" id="{A797EEB2-D462-FE5B-53FD-2D4CC415ECFD}"/>
                </a:ext>
              </a:extLst>
            </p:cNvPr>
            <p:cNvSpPr/>
            <p:nvPr/>
          </p:nvSpPr>
          <p:spPr>
            <a:xfrm rot="10800000">
              <a:off x="5351228" y="109258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35" name="Arrow: Chevron 34">
              <a:extLst>
                <a:ext uri="{FF2B5EF4-FFF2-40B4-BE49-F238E27FC236}">
                  <a16:creationId xmlns:a16="http://schemas.microsoft.com/office/drawing/2014/main" id="{0C803812-4AD8-C7D2-1EC6-E0E684F2CAA4}"/>
                </a:ext>
              </a:extLst>
            </p:cNvPr>
            <p:cNvSpPr/>
            <p:nvPr/>
          </p:nvSpPr>
          <p:spPr>
            <a:xfrm rot="10800000">
              <a:off x="5637000" y="1092590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388" name="Arrow: Chevron 387">
              <a:extLst>
                <a:ext uri="{FF2B5EF4-FFF2-40B4-BE49-F238E27FC236}">
                  <a16:creationId xmlns:a16="http://schemas.microsoft.com/office/drawing/2014/main" id="{D7BCD127-330E-E4D3-199A-5D8504078105}"/>
                </a:ext>
              </a:extLst>
            </p:cNvPr>
            <p:cNvSpPr/>
            <p:nvPr/>
          </p:nvSpPr>
          <p:spPr>
            <a:xfrm rot="10800000">
              <a:off x="5905706" y="1092589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389" name="Arrow: Chevron 388">
              <a:extLst>
                <a:ext uri="{FF2B5EF4-FFF2-40B4-BE49-F238E27FC236}">
                  <a16:creationId xmlns:a16="http://schemas.microsoft.com/office/drawing/2014/main" id="{A023453C-70EC-AF04-4D49-F51277EF08BC}"/>
                </a:ext>
              </a:extLst>
            </p:cNvPr>
            <p:cNvSpPr/>
            <p:nvPr/>
          </p:nvSpPr>
          <p:spPr>
            <a:xfrm rot="10800000">
              <a:off x="6174411" y="109258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26" name="Arrow: Chevron 425">
              <a:extLst>
                <a:ext uri="{FF2B5EF4-FFF2-40B4-BE49-F238E27FC236}">
                  <a16:creationId xmlns:a16="http://schemas.microsoft.com/office/drawing/2014/main" id="{0BD8360D-75A2-55D0-5148-4F3509ADF4C6}"/>
                </a:ext>
              </a:extLst>
            </p:cNvPr>
            <p:cNvSpPr/>
            <p:nvPr/>
          </p:nvSpPr>
          <p:spPr>
            <a:xfrm rot="10800000">
              <a:off x="6443117" y="109258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27" name="Arrow: Chevron 426">
              <a:extLst>
                <a:ext uri="{FF2B5EF4-FFF2-40B4-BE49-F238E27FC236}">
                  <a16:creationId xmlns:a16="http://schemas.microsoft.com/office/drawing/2014/main" id="{36E273F8-4263-4B8F-9329-CAC46A568251}"/>
                </a:ext>
              </a:extLst>
            </p:cNvPr>
            <p:cNvSpPr/>
            <p:nvPr/>
          </p:nvSpPr>
          <p:spPr>
            <a:xfrm rot="10800000">
              <a:off x="6714382" y="109258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28" name="Arrow: Chevron 427">
              <a:extLst>
                <a:ext uri="{FF2B5EF4-FFF2-40B4-BE49-F238E27FC236}">
                  <a16:creationId xmlns:a16="http://schemas.microsoft.com/office/drawing/2014/main" id="{404AFDBD-2E75-B650-6820-2B4891D4287D}"/>
                </a:ext>
              </a:extLst>
            </p:cNvPr>
            <p:cNvSpPr/>
            <p:nvPr/>
          </p:nvSpPr>
          <p:spPr>
            <a:xfrm rot="10800000">
              <a:off x="6980528" y="1090376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29" name="Arrow: Chevron 428">
              <a:extLst>
                <a:ext uri="{FF2B5EF4-FFF2-40B4-BE49-F238E27FC236}">
                  <a16:creationId xmlns:a16="http://schemas.microsoft.com/office/drawing/2014/main" id="{938627D4-9CD9-460B-D491-45B896EFD341}"/>
                </a:ext>
              </a:extLst>
            </p:cNvPr>
            <p:cNvSpPr/>
            <p:nvPr/>
          </p:nvSpPr>
          <p:spPr>
            <a:xfrm rot="10800000">
              <a:off x="7249233" y="1090375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0" name="Arrow: Chevron 429">
              <a:extLst>
                <a:ext uri="{FF2B5EF4-FFF2-40B4-BE49-F238E27FC236}">
                  <a16:creationId xmlns:a16="http://schemas.microsoft.com/office/drawing/2014/main" id="{7E5C9E5B-DCA7-836F-9DCD-7465B125D70B}"/>
                </a:ext>
              </a:extLst>
            </p:cNvPr>
            <p:cNvSpPr/>
            <p:nvPr/>
          </p:nvSpPr>
          <p:spPr>
            <a:xfrm>
              <a:off x="1453667" y="1456783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1" name="Arrow: Chevron 430">
              <a:extLst>
                <a:ext uri="{FF2B5EF4-FFF2-40B4-BE49-F238E27FC236}">
                  <a16:creationId xmlns:a16="http://schemas.microsoft.com/office/drawing/2014/main" id="{387D4EB9-1D10-3D9A-999E-FB2CA0D8B3B7}"/>
                </a:ext>
              </a:extLst>
            </p:cNvPr>
            <p:cNvSpPr/>
            <p:nvPr/>
          </p:nvSpPr>
          <p:spPr>
            <a:xfrm>
              <a:off x="1739439" y="1456786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2" name="Arrow: Chevron 431">
              <a:extLst>
                <a:ext uri="{FF2B5EF4-FFF2-40B4-BE49-F238E27FC236}">
                  <a16:creationId xmlns:a16="http://schemas.microsoft.com/office/drawing/2014/main" id="{7D244AFC-7C17-8881-92B9-7970B7AF036A}"/>
                </a:ext>
              </a:extLst>
            </p:cNvPr>
            <p:cNvSpPr/>
            <p:nvPr/>
          </p:nvSpPr>
          <p:spPr>
            <a:xfrm>
              <a:off x="2008145" y="1456785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3" name="Arrow: Chevron 432">
              <a:extLst>
                <a:ext uri="{FF2B5EF4-FFF2-40B4-BE49-F238E27FC236}">
                  <a16:creationId xmlns:a16="http://schemas.microsoft.com/office/drawing/2014/main" id="{BC1497C6-865E-E038-6B00-1A14DFF4F9BA}"/>
                </a:ext>
              </a:extLst>
            </p:cNvPr>
            <p:cNvSpPr/>
            <p:nvPr/>
          </p:nvSpPr>
          <p:spPr>
            <a:xfrm>
              <a:off x="2276850" y="1456784"/>
              <a:ext cx="268706" cy="168701"/>
            </a:xfrm>
            <a:prstGeom prst="chevron">
              <a:avLst/>
            </a:prstGeom>
            <a:solidFill>
              <a:srgbClr val="0099FF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4" name="Arrow: Chevron 433">
              <a:extLst>
                <a:ext uri="{FF2B5EF4-FFF2-40B4-BE49-F238E27FC236}">
                  <a16:creationId xmlns:a16="http://schemas.microsoft.com/office/drawing/2014/main" id="{68F69035-FCA5-5143-DE32-03B4BB31C151}"/>
                </a:ext>
              </a:extLst>
            </p:cNvPr>
            <p:cNvSpPr/>
            <p:nvPr/>
          </p:nvSpPr>
          <p:spPr>
            <a:xfrm>
              <a:off x="2545556" y="1456784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5" name="Arrow: Chevron 434">
              <a:extLst>
                <a:ext uri="{FF2B5EF4-FFF2-40B4-BE49-F238E27FC236}">
                  <a16:creationId xmlns:a16="http://schemas.microsoft.com/office/drawing/2014/main" id="{16857669-5573-3B44-D1C1-A51629DB3274}"/>
                </a:ext>
              </a:extLst>
            </p:cNvPr>
            <p:cNvSpPr/>
            <p:nvPr/>
          </p:nvSpPr>
          <p:spPr>
            <a:xfrm>
              <a:off x="2816821" y="1456783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6" name="Arrow: Chevron 435">
              <a:extLst>
                <a:ext uri="{FF2B5EF4-FFF2-40B4-BE49-F238E27FC236}">
                  <a16:creationId xmlns:a16="http://schemas.microsoft.com/office/drawing/2014/main" id="{B33E2594-3F60-2857-E593-807664CB011E}"/>
                </a:ext>
              </a:extLst>
            </p:cNvPr>
            <p:cNvSpPr/>
            <p:nvPr/>
          </p:nvSpPr>
          <p:spPr>
            <a:xfrm>
              <a:off x="3102016" y="1456783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7" name="Arrow: Chevron 436">
              <a:extLst>
                <a:ext uri="{FF2B5EF4-FFF2-40B4-BE49-F238E27FC236}">
                  <a16:creationId xmlns:a16="http://schemas.microsoft.com/office/drawing/2014/main" id="{75194644-C33E-5484-6140-A670DB8A70CF}"/>
                </a:ext>
              </a:extLst>
            </p:cNvPr>
            <p:cNvSpPr/>
            <p:nvPr/>
          </p:nvSpPr>
          <p:spPr>
            <a:xfrm>
              <a:off x="3387788" y="1456786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8" name="Arrow: Chevron 437">
              <a:extLst>
                <a:ext uri="{FF2B5EF4-FFF2-40B4-BE49-F238E27FC236}">
                  <a16:creationId xmlns:a16="http://schemas.microsoft.com/office/drawing/2014/main" id="{981495D9-BBCA-96A8-CA5D-D7941DECA7E4}"/>
                </a:ext>
              </a:extLst>
            </p:cNvPr>
            <p:cNvSpPr/>
            <p:nvPr/>
          </p:nvSpPr>
          <p:spPr>
            <a:xfrm>
              <a:off x="3656494" y="1456785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9" name="Arrow: Chevron 438">
              <a:extLst>
                <a:ext uri="{FF2B5EF4-FFF2-40B4-BE49-F238E27FC236}">
                  <a16:creationId xmlns:a16="http://schemas.microsoft.com/office/drawing/2014/main" id="{EBB42910-5FD6-4EAA-1784-FC7E72E2DF83}"/>
                </a:ext>
              </a:extLst>
            </p:cNvPr>
            <p:cNvSpPr/>
            <p:nvPr/>
          </p:nvSpPr>
          <p:spPr>
            <a:xfrm>
              <a:off x="3925199" y="1456784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40" name="Arrow: Chevron 439">
              <a:extLst>
                <a:ext uri="{FF2B5EF4-FFF2-40B4-BE49-F238E27FC236}">
                  <a16:creationId xmlns:a16="http://schemas.microsoft.com/office/drawing/2014/main" id="{A76FE0A7-BE96-769E-B37E-13C21ABBDD3E}"/>
                </a:ext>
              </a:extLst>
            </p:cNvPr>
            <p:cNvSpPr/>
            <p:nvPr/>
          </p:nvSpPr>
          <p:spPr>
            <a:xfrm>
              <a:off x="4193905" y="1456784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41" name="Arrow: Chevron 440">
              <a:extLst>
                <a:ext uri="{FF2B5EF4-FFF2-40B4-BE49-F238E27FC236}">
                  <a16:creationId xmlns:a16="http://schemas.microsoft.com/office/drawing/2014/main" id="{1543DA4E-6876-0175-A054-0983D226D996}"/>
                </a:ext>
              </a:extLst>
            </p:cNvPr>
            <p:cNvSpPr/>
            <p:nvPr/>
          </p:nvSpPr>
          <p:spPr>
            <a:xfrm>
              <a:off x="4465170" y="1456783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42" name="Arrow: Chevron 441">
              <a:extLst>
                <a:ext uri="{FF2B5EF4-FFF2-40B4-BE49-F238E27FC236}">
                  <a16:creationId xmlns:a16="http://schemas.microsoft.com/office/drawing/2014/main" id="{26214EBD-0C50-B35C-D0F0-FDF9710BD35C}"/>
                </a:ext>
              </a:extLst>
            </p:cNvPr>
            <p:cNvSpPr/>
            <p:nvPr/>
          </p:nvSpPr>
          <p:spPr>
            <a:xfrm>
              <a:off x="4747975" y="1456783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43" name="Arrow: Chevron 442">
              <a:extLst>
                <a:ext uri="{FF2B5EF4-FFF2-40B4-BE49-F238E27FC236}">
                  <a16:creationId xmlns:a16="http://schemas.microsoft.com/office/drawing/2014/main" id="{584E493E-AFEE-622C-D734-587C161EFF43}"/>
                </a:ext>
              </a:extLst>
            </p:cNvPr>
            <p:cNvSpPr/>
            <p:nvPr/>
          </p:nvSpPr>
          <p:spPr>
            <a:xfrm>
              <a:off x="5033747" y="1456786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44" name="Arrow: Chevron 443">
              <a:extLst>
                <a:ext uri="{FF2B5EF4-FFF2-40B4-BE49-F238E27FC236}">
                  <a16:creationId xmlns:a16="http://schemas.microsoft.com/office/drawing/2014/main" id="{4BF07D72-9987-2F50-D0F0-5406A440CA4B}"/>
                </a:ext>
              </a:extLst>
            </p:cNvPr>
            <p:cNvSpPr/>
            <p:nvPr/>
          </p:nvSpPr>
          <p:spPr>
            <a:xfrm>
              <a:off x="5302453" y="1456785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46" name="Arrow: Chevron 445">
              <a:extLst>
                <a:ext uri="{FF2B5EF4-FFF2-40B4-BE49-F238E27FC236}">
                  <a16:creationId xmlns:a16="http://schemas.microsoft.com/office/drawing/2014/main" id="{EBC9A66B-F12B-F012-B569-0E64402F6F62}"/>
                </a:ext>
              </a:extLst>
            </p:cNvPr>
            <p:cNvSpPr/>
            <p:nvPr/>
          </p:nvSpPr>
          <p:spPr>
            <a:xfrm>
              <a:off x="5571158" y="1456784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47" name="Arrow: Chevron 446">
              <a:extLst>
                <a:ext uri="{FF2B5EF4-FFF2-40B4-BE49-F238E27FC236}">
                  <a16:creationId xmlns:a16="http://schemas.microsoft.com/office/drawing/2014/main" id="{69B65F65-632A-E1E9-7FFF-8F5E7232DAD0}"/>
                </a:ext>
              </a:extLst>
            </p:cNvPr>
            <p:cNvSpPr/>
            <p:nvPr/>
          </p:nvSpPr>
          <p:spPr>
            <a:xfrm>
              <a:off x="5839864" y="1456784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48" name="Arrow: Chevron 447">
              <a:extLst>
                <a:ext uri="{FF2B5EF4-FFF2-40B4-BE49-F238E27FC236}">
                  <a16:creationId xmlns:a16="http://schemas.microsoft.com/office/drawing/2014/main" id="{77F1CB1C-9321-82DB-887F-BDDBD8C7B8E9}"/>
                </a:ext>
              </a:extLst>
            </p:cNvPr>
            <p:cNvSpPr/>
            <p:nvPr/>
          </p:nvSpPr>
          <p:spPr>
            <a:xfrm>
              <a:off x="6111129" y="1456783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49" name="Arrow: Chevron 448">
              <a:extLst>
                <a:ext uri="{FF2B5EF4-FFF2-40B4-BE49-F238E27FC236}">
                  <a16:creationId xmlns:a16="http://schemas.microsoft.com/office/drawing/2014/main" id="{D13DC365-371F-431A-84F1-3B252971136E}"/>
                </a:ext>
              </a:extLst>
            </p:cNvPr>
            <p:cNvSpPr/>
            <p:nvPr/>
          </p:nvSpPr>
          <p:spPr>
            <a:xfrm rot="10800000">
              <a:off x="2597922" y="179928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0" name="Arrow: Chevron 449">
              <a:extLst>
                <a:ext uri="{FF2B5EF4-FFF2-40B4-BE49-F238E27FC236}">
                  <a16:creationId xmlns:a16="http://schemas.microsoft.com/office/drawing/2014/main" id="{0FB01225-B602-DB71-20CB-3B0D690E956E}"/>
                </a:ext>
              </a:extLst>
            </p:cNvPr>
            <p:cNvSpPr/>
            <p:nvPr/>
          </p:nvSpPr>
          <p:spPr>
            <a:xfrm rot="10800000">
              <a:off x="2883694" y="1799290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1" name="Arrow: Chevron 450">
              <a:extLst>
                <a:ext uri="{FF2B5EF4-FFF2-40B4-BE49-F238E27FC236}">
                  <a16:creationId xmlns:a16="http://schemas.microsoft.com/office/drawing/2014/main" id="{7CF9BCFC-3025-0680-AA9D-F25E4FD42650}"/>
                </a:ext>
              </a:extLst>
            </p:cNvPr>
            <p:cNvSpPr/>
            <p:nvPr/>
          </p:nvSpPr>
          <p:spPr>
            <a:xfrm rot="10800000">
              <a:off x="3152400" y="1799289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2" name="Arrow: Chevron 451">
              <a:extLst>
                <a:ext uri="{FF2B5EF4-FFF2-40B4-BE49-F238E27FC236}">
                  <a16:creationId xmlns:a16="http://schemas.microsoft.com/office/drawing/2014/main" id="{A45E9925-6BF4-0775-841E-7EDD0320B594}"/>
                </a:ext>
              </a:extLst>
            </p:cNvPr>
            <p:cNvSpPr/>
            <p:nvPr/>
          </p:nvSpPr>
          <p:spPr>
            <a:xfrm rot="10800000">
              <a:off x="3421105" y="179928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3" name="Arrow: Chevron 452">
              <a:extLst>
                <a:ext uri="{FF2B5EF4-FFF2-40B4-BE49-F238E27FC236}">
                  <a16:creationId xmlns:a16="http://schemas.microsoft.com/office/drawing/2014/main" id="{204C245B-E1E2-3723-78AE-76DF5647BF7D}"/>
                </a:ext>
              </a:extLst>
            </p:cNvPr>
            <p:cNvSpPr/>
            <p:nvPr/>
          </p:nvSpPr>
          <p:spPr>
            <a:xfrm rot="10800000">
              <a:off x="3689811" y="179928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4" name="Arrow: Chevron 453">
              <a:extLst>
                <a:ext uri="{FF2B5EF4-FFF2-40B4-BE49-F238E27FC236}">
                  <a16:creationId xmlns:a16="http://schemas.microsoft.com/office/drawing/2014/main" id="{976078F3-A06C-227C-FFB4-91325F804130}"/>
                </a:ext>
              </a:extLst>
            </p:cNvPr>
            <p:cNvSpPr/>
            <p:nvPr/>
          </p:nvSpPr>
          <p:spPr>
            <a:xfrm rot="10800000">
              <a:off x="3961076" y="179928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5" name="Arrow: Chevron 454">
              <a:extLst>
                <a:ext uri="{FF2B5EF4-FFF2-40B4-BE49-F238E27FC236}">
                  <a16:creationId xmlns:a16="http://schemas.microsoft.com/office/drawing/2014/main" id="{8EFD201D-1EF3-69D8-ED6F-1DDC71F093B0}"/>
                </a:ext>
              </a:extLst>
            </p:cNvPr>
            <p:cNvSpPr/>
            <p:nvPr/>
          </p:nvSpPr>
          <p:spPr>
            <a:xfrm rot="10800000">
              <a:off x="4246271" y="179928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6" name="Arrow: Chevron 455">
              <a:extLst>
                <a:ext uri="{FF2B5EF4-FFF2-40B4-BE49-F238E27FC236}">
                  <a16:creationId xmlns:a16="http://schemas.microsoft.com/office/drawing/2014/main" id="{85A0835E-EB11-E736-EB96-277476074BDD}"/>
                </a:ext>
              </a:extLst>
            </p:cNvPr>
            <p:cNvSpPr/>
            <p:nvPr/>
          </p:nvSpPr>
          <p:spPr>
            <a:xfrm rot="10800000">
              <a:off x="4532043" y="1799290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7" name="Arrow: Chevron 456">
              <a:extLst>
                <a:ext uri="{FF2B5EF4-FFF2-40B4-BE49-F238E27FC236}">
                  <a16:creationId xmlns:a16="http://schemas.microsoft.com/office/drawing/2014/main" id="{9B5FE4DB-BAB3-0872-8A85-D097D0AF34AB}"/>
                </a:ext>
              </a:extLst>
            </p:cNvPr>
            <p:cNvSpPr/>
            <p:nvPr/>
          </p:nvSpPr>
          <p:spPr>
            <a:xfrm rot="10800000">
              <a:off x="4800749" y="1799289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8" name="Arrow: Chevron 457">
              <a:extLst>
                <a:ext uri="{FF2B5EF4-FFF2-40B4-BE49-F238E27FC236}">
                  <a16:creationId xmlns:a16="http://schemas.microsoft.com/office/drawing/2014/main" id="{43328591-0661-4CA7-4835-BCDFCB368A15}"/>
                </a:ext>
              </a:extLst>
            </p:cNvPr>
            <p:cNvSpPr/>
            <p:nvPr/>
          </p:nvSpPr>
          <p:spPr>
            <a:xfrm rot="10800000">
              <a:off x="5069454" y="179928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9" name="Arrow: Chevron 458">
              <a:extLst>
                <a:ext uri="{FF2B5EF4-FFF2-40B4-BE49-F238E27FC236}">
                  <a16:creationId xmlns:a16="http://schemas.microsoft.com/office/drawing/2014/main" id="{33206778-2F59-B579-EC3E-517696A4E19E}"/>
                </a:ext>
              </a:extLst>
            </p:cNvPr>
            <p:cNvSpPr/>
            <p:nvPr/>
          </p:nvSpPr>
          <p:spPr>
            <a:xfrm rot="10800000">
              <a:off x="5338160" y="179928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60" name="Arrow: Chevron 459">
              <a:extLst>
                <a:ext uri="{FF2B5EF4-FFF2-40B4-BE49-F238E27FC236}">
                  <a16:creationId xmlns:a16="http://schemas.microsoft.com/office/drawing/2014/main" id="{A7A424B1-26E9-4B93-5058-E5FF47C195B7}"/>
                </a:ext>
              </a:extLst>
            </p:cNvPr>
            <p:cNvSpPr/>
            <p:nvPr/>
          </p:nvSpPr>
          <p:spPr>
            <a:xfrm rot="10800000">
              <a:off x="5609425" y="179928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61" name="Arrow: Chevron 460">
              <a:extLst>
                <a:ext uri="{FF2B5EF4-FFF2-40B4-BE49-F238E27FC236}">
                  <a16:creationId xmlns:a16="http://schemas.microsoft.com/office/drawing/2014/main" id="{D56C9544-D6E9-9DF3-1C9C-DCD2FB0E728E}"/>
                </a:ext>
              </a:extLst>
            </p:cNvPr>
            <p:cNvSpPr/>
            <p:nvPr/>
          </p:nvSpPr>
          <p:spPr>
            <a:xfrm rot="10800000">
              <a:off x="5892230" y="179928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62" name="Arrow: Chevron 461">
              <a:extLst>
                <a:ext uri="{FF2B5EF4-FFF2-40B4-BE49-F238E27FC236}">
                  <a16:creationId xmlns:a16="http://schemas.microsoft.com/office/drawing/2014/main" id="{EA3F9B18-CE32-E9DB-A812-8E4C21C797AA}"/>
                </a:ext>
              </a:extLst>
            </p:cNvPr>
            <p:cNvSpPr/>
            <p:nvPr/>
          </p:nvSpPr>
          <p:spPr>
            <a:xfrm rot="10800000">
              <a:off x="6178002" y="1799290"/>
              <a:ext cx="268706" cy="168701"/>
            </a:xfrm>
            <a:prstGeom prst="chevron">
              <a:avLst/>
            </a:prstGeom>
            <a:solidFill>
              <a:srgbClr val="0099FF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63" name="Arrow: Chevron 462">
              <a:extLst>
                <a:ext uri="{FF2B5EF4-FFF2-40B4-BE49-F238E27FC236}">
                  <a16:creationId xmlns:a16="http://schemas.microsoft.com/office/drawing/2014/main" id="{CBBA402A-9C22-81D5-2D19-2D6050F7D26A}"/>
                </a:ext>
              </a:extLst>
            </p:cNvPr>
            <p:cNvSpPr/>
            <p:nvPr/>
          </p:nvSpPr>
          <p:spPr>
            <a:xfrm rot="10800000">
              <a:off x="6446708" y="1799289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64" name="Arrow: Chevron 463">
              <a:extLst>
                <a:ext uri="{FF2B5EF4-FFF2-40B4-BE49-F238E27FC236}">
                  <a16:creationId xmlns:a16="http://schemas.microsoft.com/office/drawing/2014/main" id="{46F92E68-232F-753C-A2CE-DF9414961633}"/>
                </a:ext>
              </a:extLst>
            </p:cNvPr>
            <p:cNvSpPr/>
            <p:nvPr/>
          </p:nvSpPr>
          <p:spPr>
            <a:xfrm rot="10800000">
              <a:off x="6715413" y="179928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65" name="Arrow: Chevron 464">
              <a:extLst>
                <a:ext uri="{FF2B5EF4-FFF2-40B4-BE49-F238E27FC236}">
                  <a16:creationId xmlns:a16="http://schemas.microsoft.com/office/drawing/2014/main" id="{18A370AF-5BE4-90E4-E46C-A7E0B9975F11}"/>
                </a:ext>
              </a:extLst>
            </p:cNvPr>
            <p:cNvSpPr/>
            <p:nvPr/>
          </p:nvSpPr>
          <p:spPr>
            <a:xfrm rot="10800000">
              <a:off x="6984119" y="179928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66" name="Arrow: Chevron 465">
              <a:extLst>
                <a:ext uri="{FF2B5EF4-FFF2-40B4-BE49-F238E27FC236}">
                  <a16:creationId xmlns:a16="http://schemas.microsoft.com/office/drawing/2014/main" id="{CA4D227B-3C5C-0A4B-91C8-CA8AE8C08D11}"/>
                </a:ext>
              </a:extLst>
            </p:cNvPr>
            <p:cNvSpPr/>
            <p:nvPr/>
          </p:nvSpPr>
          <p:spPr>
            <a:xfrm rot="10800000">
              <a:off x="7255384" y="179928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DF2D6728-85DF-33C8-1681-2D453FC2B189}"/>
                </a:ext>
              </a:extLst>
            </p:cNvPr>
            <p:cNvSpPr/>
            <p:nvPr/>
          </p:nvSpPr>
          <p:spPr>
            <a:xfrm>
              <a:off x="1809511" y="1182688"/>
              <a:ext cx="157586" cy="372179"/>
            </a:xfrm>
            <a:prstGeom prst="arc">
              <a:avLst>
                <a:gd name="adj1" fmla="val 16200000"/>
                <a:gd name="adj2" fmla="val 5962728"/>
              </a:avLst>
            </a:prstGeom>
            <a:ln w="50800">
              <a:solidFill>
                <a:schemeClr val="accent3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BBCF59B0-0E69-9D02-7C5A-A00B23E958F9}"/>
                </a:ext>
              </a:extLst>
            </p:cNvPr>
            <p:cNvSpPr/>
            <p:nvPr/>
          </p:nvSpPr>
          <p:spPr>
            <a:xfrm>
              <a:off x="6922089" y="1182096"/>
              <a:ext cx="362742" cy="696383"/>
            </a:xfrm>
            <a:prstGeom prst="arc">
              <a:avLst>
                <a:gd name="adj1" fmla="val 16200000"/>
                <a:gd name="adj2" fmla="val 5359075"/>
              </a:avLst>
            </a:prstGeom>
            <a:ln w="50800">
              <a:solidFill>
                <a:schemeClr val="accent3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2B17F04C-0FDF-99F3-D990-375DE98A33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7957" y="1174726"/>
              <a:ext cx="174891" cy="708911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91DBB55B-D827-043F-6734-35432D5571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00968" y="1174727"/>
              <a:ext cx="270276" cy="708913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26A2FED8-34FF-4FD3-A4CD-3E4A868D9A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87068" y="1541135"/>
              <a:ext cx="244220" cy="342502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888E5F3F-B01B-69C6-501C-78546AAB9C9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62581" y="1541135"/>
              <a:ext cx="290698" cy="347366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Arrow Connector 481">
              <a:extLst>
                <a:ext uri="{FF2B5EF4-FFF2-40B4-BE49-F238E27FC236}">
                  <a16:creationId xmlns:a16="http://schemas.microsoft.com/office/drawing/2014/main" id="{20573A63-7136-02E3-8C0C-27CD7D644C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3388" y="1176938"/>
              <a:ext cx="285927" cy="361764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Arrow Connector 482">
              <a:extLst>
                <a:ext uri="{FF2B5EF4-FFF2-40B4-BE49-F238E27FC236}">
                  <a16:creationId xmlns:a16="http://schemas.microsoft.com/office/drawing/2014/main" id="{2F840885-B59D-2DD1-DB3C-3270CBDE20C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29413" y="1176940"/>
              <a:ext cx="235588" cy="366626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F8D553B7-9D0B-34EA-6E7B-BFCAFA36A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3562888" y="428768"/>
              <a:ext cx="425142" cy="288000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8CCCFF82-9167-BF6F-9297-E55983D10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2693137" y="415508"/>
              <a:ext cx="425142" cy="288000"/>
            </a:xfrm>
            <a:prstGeom prst="rect">
              <a:avLst/>
            </a:prstGeom>
          </p:spPr>
        </p:pic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8EFAD4EE-DBF6-EA4B-8114-05F9F309C127}"/>
                </a:ext>
              </a:extLst>
            </p:cNvPr>
            <p:cNvSpPr/>
            <p:nvPr/>
          </p:nvSpPr>
          <p:spPr>
            <a:xfrm>
              <a:off x="3000325" y="774032"/>
              <a:ext cx="87780" cy="240631"/>
            </a:xfrm>
            <a:custGeom>
              <a:avLst/>
              <a:gdLst>
                <a:gd name="connsiteX0" fmla="*/ 23612 w 87780"/>
                <a:gd name="connsiteY0" fmla="*/ 0 h 240631"/>
                <a:gd name="connsiteX1" fmla="*/ 3559 w 87780"/>
                <a:gd name="connsiteY1" fmla="*/ 148389 h 240631"/>
                <a:gd name="connsiteX2" fmla="*/ 87780 w 87780"/>
                <a:gd name="connsiteY2" fmla="*/ 240631 h 240631"/>
                <a:gd name="connsiteX3" fmla="*/ 87780 w 87780"/>
                <a:gd name="connsiteY3" fmla="*/ 240631 h 240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80" h="240631">
                  <a:moveTo>
                    <a:pt x="23612" y="0"/>
                  </a:moveTo>
                  <a:cubicBezTo>
                    <a:pt x="8238" y="54142"/>
                    <a:pt x="-7136" y="108284"/>
                    <a:pt x="3559" y="148389"/>
                  </a:cubicBezTo>
                  <a:cubicBezTo>
                    <a:pt x="14254" y="188494"/>
                    <a:pt x="87780" y="240631"/>
                    <a:pt x="87780" y="240631"/>
                  </a:cubicBezTo>
                  <a:lnTo>
                    <a:pt x="87780" y="240631"/>
                  </a:lnTo>
                </a:path>
              </a:pathLst>
            </a:custGeom>
            <a:noFill/>
            <a:ln>
              <a:tailEnd type="stealth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AE324AED-D503-17B0-EC60-DAD5018AD7C2}"/>
                </a:ext>
              </a:extLst>
            </p:cNvPr>
            <p:cNvSpPr/>
            <p:nvPr/>
          </p:nvSpPr>
          <p:spPr>
            <a:xfrm>
              <a:off x="3649579" y="753979"/>
              <a:ext cx="64168" cy="208547"/>
            </a:xfrm>
            <a:custGeom>
              <a:avLst/>
              <a:gdLst>
                <a:gd name="connsiteX0" fmla="*/ 64168 w 64168"/>
                <a:gd name="connsiteY0" fmla="*/ 0 h 208547"/>
                <a:gd name="connsiteX1" fmla="*/ 0 w 64168"/>
                <a:gd name="connsiteY1" fmla="*/ 208547 h 208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168" h="208547">
                  <a:moveTo>
                    <a:pt x="64168" y="0"/>
                  </a:moveTo>
                  <a:lnTo>
                    <a:pt x="0" y="208547"/>
                  </a:lnTo>
                </a:path>
              </a:pathLst>
            </a:custGeom>
            <a:noFill/>
            <a:ln>
              <a:tailEnd type="stealth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D08A0D7C-28CE-182B-CE79-515D1F5FC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663200" y="295200"/>
              <a:ext cx="548571" cy="288000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C4D0A043-493D-9B28-1E6C-C18A1C2A5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5076721" y="397577"/>
              <a:ext cx="548571" cy="288000"/>
            </a:xfrm>
            <a:prstGeom prst="rect">
              <a:avLst/>
            </a:prstGeom>
          </p:spPr>
        </p:pic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6AB114A4-1D98-E9E3-A245-9A2CC6B2BA6A}"/>
                </a:ext>
              </a:extLst>
            </p:cNvPr>
            <p:cNvSpPr/>
            <p:nvPr/>
          </p:nvSpPr>
          <p:spPr>
            <a:xfrm>
              <a:off x="2041236" y="646545"/>
              <a:ext cx="107680" cy="364837"/>
            </a:xfrm>
            <a:custGeom>
              <a:avLst/>
              <a:gdLst>
                <a:gd name="connsiteX0" fmla="*/ 0 w 107680"/>
                <a:gd name="connsiteY0" fmla="*/ 0 h 364837"/>
                <a:gd name="connsiteX1" fmla="*/ 106219 w 107680"/>
                <a:gd name="connsiteY1" fmla="*/ 184728 h 364837"/>
                <a:gd name="connsiteX2" fmla="*/ 64655 w 107680"/>
                <a:gd name="connsiteY2" fmla="*/ 364837 h 364837"/>
                <a:gd name="connsiteX3" fmla="*/ 64655 w 107680"/>
                <a:gd name="connsiteY3" fmla="*/ 364837 h 36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680" h="364837">
                  <a:moveTo>
                    <a:pt x="0" y="0"/>
                  </a:moveTo>
                  <a:cubicBezTo>
                    <a:pt x="47721" y="61961"/>
                    <a:pt x="95443" y="123922"/>
                    <a:pt x="106219" y="184728"/>
                  </a:cubicBezTo>
                  <a:cubicBezTo>
                    <a:pt x="116995" y="245534"/>
                    <a:pt x="64655" y="364837"/>
                    <a:pt x="64655" y="364837"/>
                  </a:cubicBezTo>
                  <a:lnTo>
                    <a:pt x="64655" y="364837"/>
                  </a:lnTo>
                </a:path>
              </a:pathLst>
            </a:custGeom>
            <a:noFill/>
            <a:ln>
              <a:tailEnd type="stealth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E7ED76-3B09-778A-390B-04E4100FCD0C}"/>
                </a:ext>
              </a:extLst>
            </p:cNvPr>
            <p:cNvSpPr/>
            <p:nvPr/>
          </p:nvSpPr>
          <p:spPr>
            <a:xfrm>
              <a:off x="4955309" y="688109"/>
              <a:ext cx="143164" cy="314036"/>
            </a:xfrm>
            <a:custGeom>
              <a:avLst/>
              <a:gdLst>
                <a:gd name="connsiteX0" fmla="*/ 143164 w 143164"/>
                <a:gd name="connsiteY0" fmla="*/ 0 h 314036"/>
                <a:gd name="connsiteX1" fmla="*/ 27709 w 143164"/>
                <a:gd name="connsiteY1" fmla="*/ 120073 h 314036"/>
                <a:gd name="connsiteX2" fmla="*/ 0 w 143164"/>
                <a:gd name="connsiteY2" fmla="*/ 314036 h 314036"/>
                <a:gd name="connsiteX3" fmla="*/ 0 w 143164"/>
                <a:gd name="connsiteY3" fmla="*/ 314036 h 314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164" h="314036">
                  <a:moveTo>
                    <a:pt x="143164" y="0"/>
                  </a:moveTo>
                  <a:cubicBezTo>
                    <a:pt x="97367" y="33867"/>
                    <a:pt x="51570" y="67734"/>
                    <a:pt x="27709" y="120073"/>
                  </a:cubicBezTo>
                  <a:cubicBezTo>
                    <a:pt x="3848" y="172412"/>
                    <a:pt x="0" y="314036"/>
                    <a:pt x="0" y="314036"/>
                  </a:cubicBezTo>
                  <a:lnTo>
                    <a:pt x="0" y="314036"/>
                  </a:lnTo>
                </a:path>
              </a:pathLst>
            </a:custGeom>
            <a:noFill/>
            <a:ln>
              <a:tailEnd type="stealth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450B4807-FAF2-103E-6727-9FB2FC811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1514273" y="1981541"/>
              <a:ext cx="548571" cy="2880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CF4C8C9-4C77-F1D6-CFD6-2A7EF9151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6826806" y="2181701"/>
              <a:ext cx="548571" cy="288000"/>
            </a:xfrm>
            <a:prstGeom prst="rect">
              <a:avLst/>
            </a:prstGeom>
          </p:spPr>
        </p:pic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9D9CB08D-C9F2-0589-52C3-FEC5DBACED9C}"/>
                </a:ext>
              </a:extLst>
            </p:cNvPr>
            <p:cNvSpPr/>
            <p:nvPr/>
          </p:nvSpPr>
          <p:spPr>
            <a:xfrm>
              <a:off x="1981703" y="1718689"/>
              <a:ext cx="311477" cy="329321"/>
            </a:xfrm>
            <a:custGeom>
              <a:avLst/>
              <a:gdLst>
                <a:gd name="connsiteX0" fmla="*/ 0 w 440444"/>
                <a:gd name="connsiteY0" fmla="*/ 483531 h 483531"/>
                <a:gd name="connsiteX1" fmla="*/ 440444 w 440444"/>
                <a:gd name="connsiteY1" fmla="*/ 0 h 483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0444" h="483531">
                  <a:moveTo>
                    <a:pt x="0" y="483531"/>
                  </a:moveTo>
                  <a:lnTo>
                    <a:pt x="440444" y="0"/>
                  </a:lnTo>
                </a:path>
              </a:pathLst>
            </a:custGeom>
            <a:noFill/>
            <a:ln>
              <a:tailEnd type="stealth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D92BBEE0-D418-CCD3-3A41-34FCAB8CE27D}"/>
                </a:ext>
              </a:extLst>
            </p:cNvPr>
            <p:cNvSpPr/>
            <p:nvPr/>
          </p:nvSpPr>
          <p:spPr>
            <a:xfrm>
              <a:off x="6352926" y="2082534"/>
              <a:ext cx="358897" cy="218348"/>
            </a:xfrm>
            <a:custGeom>
              <a:avLst/>
              <a:gdLst>
                <a:gd name="connsiteX0" fmla="*/ 368632 w 368632"/>
                <a:gd name="connsiteY0" fmla="*/ 373420 h 373420"/>
                <a:gd name="connsiteX1" fmla="*/ 119686 w 368632"/>
                <a:gd name="connsiteY1" fmla="*/ 268096 h 373420"/>
                <a:gd name="connsiteX2" fmla="*/ 0 w 368632"/>
                <a:gd name="connsiteY2" fmla="*/ 0 h 373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8632" h="373420">
                  <a:moveTo>
                    <a:pt x="368632" y="373420"/>
                  </a:moveTo>
                  <a:cubicBezTo>
                    <a:pt x="274878" y="351876"/>
                    <a:pt x="181125" y="330333"/>
                    <a:pt x="119686" y="268096"/>
                  </a:cubicBezTo>
                  <a:cubicBezTo>
                    <a:pt x="58247" y="205859"/>
                    <a:pt x="29123" y="102929"/>
                    <a:pt x="0" y="0"/>
                  </a:cubicBezTo>
                </a:path>
              </a:pathLst>
            </a:custGeom>
            <a:noFill/>
            <a:ln>
              <a:tailEnd type="stealth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2E00624-BEAB-1806-646E-FB0ACA0D0C24}"/>
                </a:ext>
              </a:extLst>
            </p:cNvPr>
            <p:cNvCxnSpPr>
              <a:cxnSpLocks/>
            </p:cNvCxnSpPr>
            <p:nvPr/>
          </p:nvCxnSpPr>
          <p:spPr>
            <a:xfrm>
              <a:off x="2597921" y="2571750"/>
              <a:ext cx="0" cy="254577"/>
            </a:xfrm>
            <a:prstGeom prst="line">
              <a:avLst/>
            </a:prstGeom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6E4F9BF-855F-FBD6-2D25-71755ABF2FF6}"/>
                </a:ext>
              </a:extLst>
            </p:cNvPr>
            <p:cNvCxnSpPr>
              <a:cxnSpLocks/>
            </p:cNvCxnSpPr>
            <p:nvPr/>
          </p:nvCxnSpPr>
          <p:spPr>
            <a:xfrm>
              <a:off x="3069038" y="2571750"/>
              <a:ext cx="0" cy="254577"/>
            </a:xfrm>
            <a:prstGeom prst="line">
              <a:avLst/>
            </a:prstGeom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BD59A95-6607-6393-E32D-170B2A703628}"/>
                </a:ext>
              </a:extLst>
            </p:cNvPr>
            <p:cNvCxnSpPr>
              <a:cxnSpLocks/>
            </p:cNvCxnSpPr>
            <p:nvPr/>
          </p:nvCxnSpPr>
          <p:spPr>
            <a:xfrm>
              <a:off x="3713747" y="2571750"/>
              <a:ext cx="0" cy="254577"/>
            </a:xfrm>
            <a:prstGeom prst="line">
              <a:avLst/>
            </a:prstGeom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5E183F5-634C-ECBC-4FB2-AD8545BA0A40}"/>
                </a:ext>
              </a:extLst>
            </p:cNvPr>
            <p:cNvCxnSpPr>
              <a:cxnSpLocks/>
            </p:cNvCxnSpPr>
            <p:nvPr/>
          </p:nvCxnSpPr>
          <p:spPr>
            <a:xfrm>
              <a:off x="6379835" y="2570400"/>
              <a:ext cx="0" cy="254577"/>
            </a:xfrm>
            <a:prstGeom prst="line">
              <a:avLst/>
            </a:prstGeom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5C32C558-8188-C099-1DFD-39A7357D6FED}"/>
                </a:ext>
              </a:extLst>
            </p:cNvPr>
            <p:cNvCxnSpPr>
              <a:cxnSpLocks/>
            </p:cNvCxnSpPr>
            <p:nvPr/>
          </p:nvCxnSpPr>
          <p:spPr>
            <a:xfrm>
              <a:off x="2597921" y="2708223"/>
              <a:ext cx="471117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6381842C-7A2C-782E-5922-063CB27D7D15}"/>
                </a:ext>
              </a:extLst>
            </p:cNvPr>
            <p:cNvCxnSpPr>
              <a:cxnSpLocks/>
            </p:cNvCxnSpPr>
            <p:nvPr/>
          </p:nvCxnSpPr>
          <p:spPr>
            <a:xfrm>
              <a:off x="3069038" y="2708223"/>
              <a:ext cx="65289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5BDB5402-5E66-B699-AC41-540318730C9D}"/>
                </a:ext>
              </a:extLst>
            </p:cNvPr>
            <p:cNvCxnSpPr>
              <a:cxnSpLocks/>
            </p:cNvCxnSpPr>
            <p:nvPr/>
          </p:nvCxnSpPr>
          <p:spPr>
            <a:xfrm>
              <a:off x="3721928" y="2700728"/>
              <a:ext cx="2657907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6" name="Graphic 475">
              <a:extLst>
                <a:ext uri="{FF2B5EF4-FFF2-40B4-BE49-F238E27FC236}">
                  <a16:creationId xmlns:a16="http://schemas.microsoft.com/office/drawing/2014/main" id="{657C0A95-69BB-0621-DC23-B319EF8CE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364463" y="2505266"/>
              <a:ext cx="124615" cy="180000"/>
            </a:xfrm>
            <a:prstGeom prst="rect">
              <a:avLst/>
            </a:prstGeom>
          </p:spPr>
        </p:pic>
        <p:pic>
          <p:nvPicPr>
            <p:cNvPr id="478" name="Graphic 477">
              <a:extLst>
                <a:ext uri="{FF2B5EF4-FFF2-40B4-BE49-F238E27FC236}">
                  <a16:creationId xmlns:a16="http://schemas.microsoft.com/office/drawing/2014/main" id="{8F4C6BEB-6F52-400D-8519-B064867C2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732215" y="2486384"/>
              <a:ext cx="312000" cy="180000"/>
            </a:xfrm>
            <a:prstGeom prst="rect">
              <a:avLst/>
            </a:prstGeom>
          </p:spPr>
        </p:pic>
        <p:pic>
          <p:nvPicPr>
            <p:cNvPr id="480" name="Graphic 479">
              <a:extLst>
                <a:ext uri="{FF2B5EF4-FFF2-40B4-BE49-F238E27FC236}">
                  <a16:creationId xmlns:a16="http://schemas.microsoft.com/office/drawing/2014/main" id="{B5C8C598-CCDD-5F1E-9C57-3AEAADE1B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791287" y="2482515"/>
              <a:ext cx="312000" cy="180000"/>
            </a:xfrm>
            <a:prstGeom prst="rect">
              <a:avLst/>
            </a:prstGeom>
          </p:spPr>
        </p:pic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5560CA0F-B2DD-9CF5-67C8-4B1DA608D7C5}"/>
                </a:ext>
              </a:extLst>
            </p:cNvPr>
            <p:cNvCxnSpPr>
              <a:cxnSpLocks/>
            </p:cNvCxnSpPr>
            <p:nvPr/>
          </p:nvCxnSpPr>
          <p:spPr>
            <a:xfrm>
              <a:off x="1437178" y="3024132"/>
              <a:ext cx="0" cy="254577"/>
            </a:xfrm>
            <a:prstGeom prst="line">
              <a:avLst/>
            </a:prstGeom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>
              <a:extLst>
                <a:ext uri="{FF2B5EF4-FFF2-40B4-BE49-F238E27FC236}">
                  <a16:creationId xmlns:a16="http://schemas.microsoft.com/office/drawing/2014/main" id="{169EDAB8-E773-13A3-0D80-35E889A22C4E}"/>
                </a:ext>
              </a:extLst>
            </p:cNvPr>
            <p:cNvCxnSpPr>
              <a:cxnSpLocks/>
            </p:cNvCxnSpPr>
            <p:nvPr/>
          </p:nvCxnSpPr>
          <p:spPr>
            <a:xfrm>
              <a:off x="3713747" y="3022619"/>
              <a:ext cx="0" cy="254577"/>
            </a:xfrm>
            <a:prstGeom prst="line">
              <a:avLst/>
            </a:prstGeom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>
              <a:extLst>
                <a:ext uri="{FF2B5EF4-FFF2-40B4-BE49-F238E27FC236}">
                  <a16:creationId xmlns:a16="http://schemas.microsoft.com/office/drawing/2014/main" id="{2BEEF826-C47C-248A-FC2F-F0C1D87C8549}"/>
                </a:ext>
              </a:extLst>
            </p:cNvPr>
            <p:cNvCxnSpPr>
              <a:cxnSpLocks/>
            </p:cNvCxnSpPr>
            <p:nvPr/>
          </p:nvCxnSpPr>
          <p:spPr>
            <a:xfrm>
              <a:off x="3069038" y="3022363"/>
              <a:ext cx="0" cy="254577"/>
            </a:xfrm>
            <a:prstGeom prst="line">
              <a:avLst/>
            </a:prstGeom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39440395-FE25-285F-0417-C03039338AF0}"/>
                </a:ext>
              </a:extLst>
            </p:cNvPr>
            <p:cNvCxnSpPr>
              <a:cxnSpLocks/>
            </p:cNvCxnSpPr>
            <p:nvPr/>
          </p:nvCxnSpPr>
          <p:spPr>
            <a:xfrm>
              <a:off x="7554065" y="3022363"/>
              <a:ext cx="0" cy="254577"/>
            </a:xfrm>
            <a:prstGeom prst="line">
              <a:avLst/>
            </a:prstGeom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Arrow Connector 486">
              <a:extLst>
                <a:ext uri="{FF2B5EF4-FFF2-40B4-BE49-F238E27FC236}">
                  <a16:creationId xmlns:a16="http://schemas.microsoft.com/office/drawing/2014/main" id="{C8BA9E85-EE81-A215-D831-CE882A6888E4}"/>
                </a:ext>
              </a:extLst>
            </p:cNvPr>
            <p:cNvCxnSpPr>
              <a:cxnSpLocks/>
            </p:cNvCxnSpPr>
            <p:nvPr/>
          </p:nvCxnSpPr>
          <p:spPr>
            <a:xfrm>
              <a:off x="3722926" y="3149651"/>
              <a:ext cx="3831139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Arrow Connector 488">
              <a:extLst>
                <a:ext uri="{FF2B5EF4-FFF2-40B4-BE49-F238E27FC236}">
                  <a16:creationId xmlns:a16="http://schemas.microsoft.com/office/drawing/2014/main" id="{5AC48FB0-1BAB-B4E7-BA32-1B5C8D70304D}"/>
                </a:ext>
              </a:extLst>
            </p:cNvPr>
            <p:cNvCxnSpPr>
              <a:cxnSpLocks/>
            </p:cNvCxnSpPr>
            <p:nvPr/>
          </p:nvCxnSpPr>
          <p:spPr>
            <a:xfrm>
              <a:off x="3058073" y="3149651"/>
              <a:ext cx="65289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0" name="Straight Arrow Connector 489">
              <a:extLst>
                <a:ext uri="{FF2B5EF4-FFF2-40B4-BE49-F238E27FC236}">
                  <a16:creationId xmlns:a16="http://schemas.microsoft.com/office/drawing/2014/main" id="{C3A63DF1-4833-0CC6-B285-98C94966019D}"/>
                </a:ext>
              </a:extLst>
            </p:cNvPr>
            <p:cNvCxnSpPr>
              <a:cxnSpLocks/>
            </p:cNvCxnSpPr>
            <p:nvPr/>
          </p:nvCxnSpPr>
          <p:spPr>
            <a:xfrm>
              <a:off x="1437178" y="3147153"/>
              <a:ext cx="1620895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6" name="Graphic 495">
              <a:extLst>
                <a:ext uri="{FF2B5EF4-FFF2-40B4-BE49-F238E27FC236}">
                  <a16:creationId xmlns:a16="http://schemas.microsoft.com/office/drawing/2014/main" id="{CC0F86E2-971B-1A0F-8B38-5D5A93761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341075" y="2943296"/>
              <a:ext cx="124615" cy="180000"/>
            </a:xfrm>
            <a:prstGeom prst="rect">
              <a:avLst/>
            </a:prstGeom>
          </p:spPr>
        </p:pic>
        <p:pic>
          <p:nvPicPr>
            <p:cNvPr id="498" name="Graphic 497">
              <a:extLst>
                <a:ext uri="{FF2B5EF4-FFF2-40B4-BE49-F238E27FC236}">
                  <a16:creationId xmlns:a16="http://schemas.microsoft.com/office/drawing/2014/main" id="{EFBE4EA3-1EC2-3A0A-83D3-6E0ED9DC5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2191240" y="2925598"/>
              <a:ext cx="288000" cy="180000"/>
            </a:xfrm>
            <a:prstGeom prst="rect">
              <a:avLst/>
            </a:prstGeom>
          </p:spPr>
        </p:pic>
        <p:pic>
          <p:nvPicPr>
            <p:cNvPr id="500" name="Graphic 499">
              <a:extLst>
                <a:ext uri="{FF2B5EF4-FFF2-40B4-BE49-F238E27FC236}">
                  <a16:creationId xmlns:a16="http://schemas.microsoft.com/office/drawing/2014/main" id="{E30DF9DD-7181-5A80-2129-1CED687E1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5313888" y="2925598"/>
              <a:ext cx="288000" cy="180000"/>
            </a:xfrm>
            <a:prstGeom prst="rect">
              <a:avLst/>
            </a:prstGeom>
          </p:spPr>
        </p:pic>
      </p:grpSp>
      <p:pic>
        <p:nvPicPr>
          <p:cNvPr id="45" name="Graphic 44">
            <a:extLst>
              <a:ext uri="{FF2B5EF4-FFF2-40B4-BE49-F238E27FC236}">
                <a16:creationId xmlns:a16="http://schemas.microsoft.com/office/drawing/2014/main" id="{C99CB52B-831E-E87C-7097-8E57848653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30893" y="667783"/>
            <a:ext cx="1976400" cy="3240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6059EC4F-5EFC-7285-FA97-0458A41C76D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74558" y="1557196"/>
            <a:ext cx="1758858" cy="324000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C28A2048-DB1F-F985-6D0C-DAB8CE7A401F}"/>
              </a:ext>
            </a:extLst>
          </p:cNvPr>
          <p:cNvGrpSpPr/>
          <p:nvPr/>
        </p:nvGrpSpPr>
        <p:grpSpPr>
          <a:xfrm>
            <a:off x="411572" y="724454"/>
            <a:ext cx="207437" cy="247874"/>
            <a:chOff x="343188" y="696531"/>
            <a:chExt cx="290698" cy="347366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AEB4DD3-104A-DC8F-0EAF-9FA830AAAD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7675" y="696531"/>
              <a:ext cx="244220" cy="342502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29E8119-AFCA-C0D4-E61C-D9124E3BBEA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3188" y="696531"/>
              <a:ext cx="290698" cy="347366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Arc 57">
            <a:extLst>
              <a:ext uri="{FF2B5EF4-FFF2-40B4-BE49-F238E27FC236}">
                <a16:creationId xmlns:a16="http://schemas.microsoft.com/office/drawing/2014/main" id="{92AF278F-F54E-CE00-EE45-A483730341ED}"/>
              </a:ext>
            </a:extLst>
          </p:cNvPr>
          <p:cNvSpPr/>
          <p:nvPr/>
        </p:nvSpPr>
        <p:spPr>
          <a:xfrm>
            <a:off x="475673" y="1543843"/>
            <a:ext cx="157586" cy="372179"/>
          </a:xfrm>
          <a:prstGeom prst="arc">
            <a:avLst>
              <a:gd name="adj1" fmla="val 16200000"/>
              <a:gd name="adj2" fmla="val 5962728"/>
            </a:avLst>
          </a:prstGeom>
          <a:ln w="50800">
            <a:solidFill>
              <a:schemeClr val="accent3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63" name="Graphic 62">
            <a:extLst>
              <a:ext uri="{FF2B5EF4-FFF2-40B4-BE49-F238E27FC236}">
                <a16:creationId xmlns:a16="http://schemas.microsoft.com/office/drawing/2014/main" id="{A5067A0D-37C3-C81D-7C14-9CBE0279D63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347204" y="2409750"/>
            <a:ext cx="3107455" cy="3240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75E417CD-B1D5-A2BF-AA1E-B54881EE0FA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3446478" y="3680261"/>
            <a:ext cx="2065500" cy="6120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06A4BE5A-A4DA-FA6D-A627-BA160C7D1E7E}"/>
              </a:ext>
            </a:extLst>
          </p:cNvPr>
          <p:cNvSpPr txBox="1"/>
          <p:nvPr/>
        </p:nvSpPr>
        <p:spPr>
          <a:xfrm>
            <a:off x="3061217" y="3198896"/>
            <a:ext cx="2890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err="1">
                <a:latin typeface="Asap" panose="020B0604020202020204" charset="0"/>
              </a:rPr>
              <a:t>Ravnoteža</a:t>
            </a:r>
            <a:r>
              <a:rPr lang="en-GB" sz="1600">
                <a:latin typeface="Asap" panose="020B0604020202020204" charset="0"/>
              </a:rPr>
              <a:t> </a:t>
            </a:r>
            <a:r>
              <a:rPr lang="en-GB" sz="1600" err="1">
                <a:latin typeface="Asap" panose="020B0604020202020204" charset="0"/>
              </a:rPr>
              <a:t>sila</a:t>
            </a:r>
            <a:r>
              <a:rPr lang="en-GB" sz="1600">
                <a:latin typeface="Asap" panose="020B0604020202020204" charset="0"/>
              </a:rPr>
              <a:t> </a:t>
            </a:r>
            <a:r>
              <a:rPr lang="en-GB" sz="1600" err="1">
                <a:latin typeface="Asap" panose="020B0604020202020204" charset="0"/>
              </a:rPr>
              <a:t>na</a:t>
            </a:r>
            <a:r>
              <a:rPr lang="en-GB" sz="1600">
                <a:latin typeface="Asap" panose="020B0604020202020204" charset="0"/>
              </a:rPr>
              <a:t> </a:t>
            </a:r>
            <a:r>
              <a:rPr lang="en-GB" sz="1600" err="1">
                <a:latin typeface="Asap" panose="020B0604020202020204" charset="0"/>
              </a:rPr>
              <a:t>kMT-ovima</a:t>
            </a:r>
            <a:r>
              <a:rPr lang="en-GB" sz="1600">
                <a:latin typeface="Asap" panose="020B0604020202020204" charset="0"/>
              </a:rPr>
              <a:t>:</a:t>
            </a:r>
            <a:endParaRPr lang="hr-HR" sz="1600">
              <a:latin typeface="Asap" panose="020B060402020202020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D7F4244-AC95-825D-ED59-EB514161F05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4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0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67902FE5-79B3-9A75-99AE-635B824D7656}"/>
              </a:ext>
            </a:extLst>
          </p:cNvPr>
          <p:cNvGrpSpPr/>
          <p:nvPr/>
        </p:nvGrpSpPr>
        <p:grpSpPr>
          <a:xfrm>
            <a:off x="3963750" y="205259"/>
            <a:ext cx="4219902" cy="2058255"/>
            <a:chOff x="1437178" y="295200"/>
            <a:chExt cx="6116887" cy="2983509"/>
          </a:xfrm>
        </p:grpSpPr>
        <p:sp>
          <p:nvSpPr>
            <p:cNvPr id="2" name="Arrow: Chevron 1">
              <a:extLst>
                <a:ext uri="{FF2B5EF4-FFF2-40B4-BE49-F238E27FC236}">
                  <a16:creationId xmlns:a16="http://schemas.microsoft.com/office/drawing/2014/main" id="{4A107919-837D-BAC4-C6B6-A29A4A7AD193}"/>
                </a:ext>
              </a:extLst>
            </p:cNvPr>
            <p:cNvSpPr/>
            <p:nvPr/>
          </p:nvSpPr>
          <p:spPr>
            <a:xfrm>
              <a:off x="1437178" y="1090375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3" name="Arrow: Chevron 2">
              <a:extLst>
                <a:ext uri="{FF2B5EF4-FFF2-40B4-BE49-F238E27FC236}">
                  <a16:creationId xmlns:a16="http://schemas.microsoft.com/office/drawing/2014/main" id="{6D5D4736-697F-3E31-944D-B33D28C3D2A5}"/>
                </a:ext>
              </a:extLst>
            </p:cNvPr>
            <p:cNvSpPr/>
            <p:nvPr/>
          </p:nvSpPr>
          <p:spPr>
            <a:xfrm>
              <a:off x="1722950" y="109037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" name="Arrow: Chevron 3">
              <a:extLst>
                <a:ext uri="{FF2B5EF4-FFF2-40B4-BE49-F238E27FC236}">
                  <a16:creationId xmlns:a16="http://schemas.microsoft.com/office/drawing/2014/main" id="{46D83496-4B42-9617-CFFD-2FECC019BBD4}"/>
                </a:ext>
              </a:extLst>
            </p:cNvPr>
            <p:cNvSpPr/>
            <p:nvPr/>
          </p:nvSpPr>
          <p:spPr>
            <a:xfrm>
              <a:off x="1991656" y="1090377"/>
              <a:ext cx="268706" cy="168701"/>
            </a:xfrm>
            <a:prstGeom prst="chevron">
              <a:avLst/>
            </a:prstGeom>
            <a:solidFill>
              <a:srgbClr val="FF3300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5" name="Arrow: Chevron 4">
              <a:extLst>
                <a:ext uri="{FF2B5EF4-FFF2-40B4-BE49-F238E27FC236}">
                  <a16:creationId xmlns:a16="http://schemas.microsoft.com/office/drawing/2014/main" id="{17B8C829-A940-F6A6-A069-B294EC225E18}"/>
                </a:ext>
              </a:extLst>
            </p:cNvPr>
            <p:cNvSpPr/>
            <p:nvPr/>
          </p:nvSpPr>
          <p:spPr>
            <a:xfrm>
              <a:off x="2260361" y="1090376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CBC9FE6E-AC60-B573-D780-3810605B035C}"/>
                </a:ext>
              </a:extLst>
            </p:cNvPr>
            <p:cNvSpPr/>
            <p:nvPr/>
          </p:nvSpPr>
          <p:spPr>
            <a:xfrm>
              <a:off x="2529067" y="1090376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962C9D98-B711-54D0-705E-E153D8035858}"/>
                </a:ext>
              </a:extLst>
            </p:cNvPr>
            <p:cNvSpPr/>
            <p:nvPr/>
          </p:nvSpPr>
          <p:spPr>
            <a:xfrm>
              <a:off x="2800332" y="1090375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D0B9F08-50EA-9387-CEA7-91EC09B35CED}"/>
                </a:ext>
              </a:extLst>
            </p:cNvPr>
            <p:cNvSpPr/>
            <p:nvPr/>
          </p:nvSpPr>
          <p:spPr>
            <a:xfrm>
              <a:off x="3083544" y="1077741"/>
              <a:ext cx="205239" cy="2052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r-HR" sz="105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BE20F1D-8164-D275-5341-F85EAAF838B1}"/>
                </a:ext>
              </a:extLst>
            </p:cNvPr>
            <p:cNvSpPr/>
            <p:nvPr/>
          </p:nvSpPr>
          <p:spPr>
            <a:xfrm>
              <a:off x="3484911" y="1077741"/>
              <a:ext cx="205239" cy="205239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r-HR" sz="105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C08A80C-BBD4-B4C4-822B-769360D6AE48}"/>
                </a:ext>
              </a:extLst>
            </p:cNvPr>
            <p:cNvCxnSpPr>
              <a:cxnSpLocks/>
            </p:cNvCxnSpPr>
            <p:nvPr/>
          </p:nvCxnSpPr>
          <p:spPr>
            <a:xfrm>
              <a:off x="3426128" y="1066470"/>
              <a:ext cx="27005" cy="202206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A78FB5B-E1F0-6FBB-E3AF-457816C199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03021" y="1072250"/>
              <a:ext cx="23108" cy="196427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A4C6ED8-F4DD-FA93-892F-69A13A8BBF1B}"/>
                </a:ext>
              </a:extLst>
            </p:cNvPr>
            <p:cNvCxnSpPr>
              <a:cxnSpLocks/>
            </p:cNvCxnSpPr>
            <p:nvPr/>
          </p:nvCxnSpPr>
          <p:spPr>
            <a:xfrm>
              <a:off x="3376016" y="1066470"/>
              <a:ext cx="27005" cy="202206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FA61A1C-AAB2-24C3-1C4A-4EE68DCAEC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52909" y="1072250"/>
              <a:ext cx="23108" cy="196427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562879D-A946-A267-3D29-E8FFAA98C8A0}"/>
                </a:ext>
              </a:extLst>
            </p:cNvPr>
            <p:cNvCxnSpPr>
              <a:cxnSpLocks/>
            </p:cNvCxnSpPr>
            <p:nvPr/>
          </p:nvCxnSpPr>
          <p:spPr>
            <a:xfrm>
              <a:off x="3325835" y="1069503"/>
              <a:ext cx="27005" cy="202206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453216F-F97C-B4CB-534B-271CBC41F0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02727" y="1075283"/>
              <a:ext cx="23108" cy="196427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46B8EDF-F8D4-03D7-3B11-DEC2AA8205D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88783" y="1170095"/>
              <a:ext cx="13944" cy="9858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8776632-8703-C7D8-E590-629913AA62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3134" y="1072250"/>
              <a:ext cx="22473" cy="196427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60DB530-21F6-04FC-3A29-9A980C033FEE}"/>
                </a:ext>
              </a:extLst>
            </p:cNvPr>
            <p:cNvCxnSpPr>
              <a:cxnSpLocks/>
            </p:cNvCxnSpPr>
            <p:nvPr/>
          </p:nvCxnSpPr>
          <p:spPr>
            <a:xfrm>
              <a:off x="3475606" y="1072250"/>
              <a:ext cx="9305" cy="101246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Arrow: Chevron 27">
              <a:extLst>
                <a:ext uri="{FF2B5EF4-FFF2-40B4-BE49-F238E27FC236}">
                  <a16:creationId xmlns:a16="http://schemas.microsoft.com/office/drawing/2014/main" id="{B40CB7AC-3DE2-FC43-4388-E6CBF6A00F5E}"/>
                </a:ext>
              </a:extLst>
            </p:cNvPr>
            <p:cNvSpPr/>
            <p:nvPr/>
          </p:nvSpPr>
          <p:spPr>
            <a:xfrm rot="10800000">
              <a:off x="3721928" y="1090374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29" name="Arrow: Chevron 28">
              <a:extLst>
                <a:ext uri="{FF2B5EF4-FFF2-40B4-BE49-F238E27FC236}">
                  <a16:creationId xmlns:a16="http://schemas.microsoft.com/office/drawing/2014/main" id="{F0566D9B-3541-BF2A-1772-B72C55F90BE8}"/>
                </a:ext>
              </a:extLst>
            </p:cNvPr>
            <p:cNvSpPr/>
            <p:nvPr/>
          </p:nvSpPr>
          <p:spPr>
            <a:xfrm rot="10800000">
              <a:off x="4007700" y="109037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30" name="Arrow: Chevron 29">
              <a:extLst>
                <a:ext uri="{FF2B5EF4-FFF2-40B4-BE49-F238E27FC236}">
                  <a16:creationId xmlns:a16="http://schemas.microsoft.com/office/drawing/2014/main" id="{6934D07B-00D5-B17C-2843-DB497F431B2E}"/>
                </a:ext>
              </a:extLst>
            </p:cNvPr>
            <p:cNvSpPr/>
            <p:nvPr/>
          </p:nvSpPr>
          <p:spPr>
            <a:xfrm rot="10800000">
              <a:off x="4276406" y="1090376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31" name="Arrow: Chevron 30">
              <a:extLst>
                <a:ext uri="{FF2B5EF4-FFF2-40B4-BE49-F238E27FC236}">
                  <a16:creationId xmlns:a16="http://schemas.microsoft.com/office/drawing/2014/main" id="{CDDA1A1A-1BEB-57F2-B67D-DBC6DD439B81}"/>
                </a:ext>
              </a:extLst>
            </p:cNvPr>
            <p:cNvSpPr/>
            <p:nvPr/>
          </p:nvSpPr>
          <p:spPr>
            <a:xfrm rot="10800000">
              <a:off x="4545111" y="1090375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32" name="Arrow: Chevron 31">
              <a:extLst>
                <a:ext uri="{FF2B5EF4-FFF2-40B4-BE49-F238E27FC236}">
                  <a16:creationId xmlns:a16="http://schemas.microsoft.com/office/drawing/2014/main" id="{531604FC-F632-A8C9-8E41-1366A88BF605}"/>
                </a:ext>
              </a:extLst>
            </p:cNvPr>
            <p:cNvSpPr/>
            <p:nvPr/>
          </p:nvSpPr>
          <p:spPr>
            <a:xfrm rot="10800000">
              <a:off x="4813817" y="1090375"/>
              <a:ext cx="268706" cy="168701"/>
            </a:xfrm>
            <a:prstGeom prst="chevron">
              <a:avLst/>
            </a:prstGeom>
            <a:solidFill>
              <a:srgbClr val="FF3300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33" name="Arrow: Chevron 32">
              <a:extLst>
                <a:ext uri="{FF2B5EF4-FFF2-40B4-BE49-F238E27FC236}">
                  <a16:creationId xmlns:a16="http://schemas.microsoft.com/office/drawing/2014/main" id="{4BE38064-5BB9-245C-88F3-66B67F66A1EA}"/>
                </a:ext>
              </a:extLst>
            </p:cNvPr>
            <p:cNvSpPr/>
            <p:nvPr/>
          </p:nvSpPr>
          <p:spPr>
            <a:xfrm rot="10800000">
              <a:off x="5085082" y="1090374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34" name="Arrow: Chevron 33">
              <a:extLst>
                <a:ext uri="{FF2B5EF4-FFF2-40B4-BE49-F238E27FC236}">
                  <a16:creationId xmlns:a16="http://schemas.microsoft.com/office/drawing/2014/main" id="{A797EEB2-D462-FE5B-53FD-2D4CC415ECFD}"/>
                </a:ext>
              </a:extLst>
            </p:cNvPr>
            <p:cNvSpPr/>
            <p:nvPr/>
          </p:nvSpPr>
          <p:spPr>
            <a:xfrm rot="10800000">
              <a:off x="5351228" y="109258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35" name="Arrow: Chevron 34">
              <a:extLst>
                <a:ext uri="{FF2B5EF4-FFF2-40B4-BE49-F238E27FC236}">
                  <a16:creationId xmlns:a16="http://schemas.microsoft.com/office/drawing/2014/main" id="{0C803812-4AD8-C7D2-1EC6-E0E684F2CAA4}"/>
                </a:ext>
              </a:extLst>
            </p:cNvPr>
            <p:cNvSpPr/>
            <p:nvPr/>
          </p:nvSpPr>
          <p:spPr>
            <a:xfrm rot="10800000">
              <a:off x="5637000" y="1092590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388" name="Arrow: Chevron 387">
              <a:extLst>
                <a:ext uri="{FF2B5EF4-FFF2-40B4-BE49-F238E27FC236}">
                  <a16:creationId xmlns:a16="http://schemas.microsoft.com/office/drawing/2014/main" id="{D7BCD127-330E-E4D3-199A-5D8504078105}"/>
                </a:ext>
              </a:extLst>
            </p:cNvPr>
            <p:cNvSpPr/>
            <p:nvPr/>
          </p:nvSpPr>
          <p:spPr>
            <a:xfrm rot="10800000">
              <a:off x="5905706" y="1092589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389" name="Arrow: Chevron 388">
              <a:extLst>
                <a:ext uri="{FF2B5EF4-FFF2-40B4-BE49-F238E27FC236}">
                  <a16:creationId xmlns:a16="http://schemas.microsoft.com/office/drawing/2014/main" id="{A023453C-70EC-AF04-4D49-F51277EF08BC}"/>
                </a:ext>
              </a:extLst>
            </p:cNvPr>
            <p:cNvSpPr/>
            <p:nvPr/>
          </p:nvSpPr>
          <p:spPr>
            <a:xfrm rot="10800000">
              <a:off x="6174411" y="109258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26" name="Arrow: Chevron 425">
              <a:extLst>
                <a:ext uri="{FF2B5EF4-FFF2-40B4-BE49-F238E27FC236}">
                  <a16:creationId xmlns:a16="http://schemas.microsoft.com/office/drawing/2014/main" id="{0BD8360D-75A2-55D0-5148-4F3509ADF4C6}"/>
                </a:ext>
              </a:extLst>
            </p:cNvPr>
            <p:cNvSpPr/>
            <p:nvPr/>
          </p:nvSpPr>
          <p:spPr>
            <a:xfrm rot="10800000">
              <a:off x="6443117" y="109258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27" name="Arrow: Chevron 426">
              <a:extLst>
                <a:ext uri="{FF2B5EF4-FFF2-40B4-BE49-F238E27FC236}">
                  <a16:creationId xmlns:a16="http://schemas.microsoft.com/office/drawing/2014/main" id="{36E273F8-4263-4B8F-9329-CAC46A568251}"/>
                </a:ext>
              </a:extLst>
            </p:cNvPr>
            <p:cNvSpPr/>
            <p:nvPr/>
          </p:nvSpPr>
          <p:spPr>
            <a:xfrm rot="10800000">
              <a:off x="6714382" y="109258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28" name="Arrow: Chevron 427">
              <a:extLst>
                <a:ext uri="{FF2B5EF4-FFF2-40B4-BE49-F238E27FC236}">
                  <a16:creationId xmlns:a16="http://schemas.microsoft.com/office/drawing/2014/main" id="{404AFDBD-2E75-B650-6820-2B4891D4287D}"/>
                </a:ext>
              </a:extLst>
            </p:cNvPr>
            <p:cNvSpPr/>
            <p:nvPr/>
          </p:nvSpPr>
          <p:spPr>
            <a:xfrm rot="10800000">
              <a:off x="6980528" y="1090376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29" name="Arrow: Chevron 428">
              <a:extLst>
                <a:ext uri="{FF2B5EF4-FFF2-40B4-BE49-F238E27FC236}">
                  <a16:creationId xmlns:a16="http://schemas.microsoft.com/office/drawing/2014/main" id="{938627D4-9CD9-460B-D491-45B896EFD341}"/>
                </a:ext>
              </a:extLst>
            </p:cNvPr>
            <p:cNvSpPr/>
            <p:nvPr/>
          </p:nvSpPr>
          <p:spPr>
            <a:xfrm rot="10800000">
              <a:off x="7249233" y="1090375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0" name="Arrow: Chevron 429">
              <a:extLst>
                <a:ext uri="{FF2B5EF4-FFF2-40B4-BE49-F238E27FC236}">
                  <a16:creationId xmlns:a16="http://schemas.microsoft.com/office/drawing/2014/main" id="{7E5C9E5B-DCA7-836F-9DCD-7465B125D70B}"/>
                </a:ext>
              </a:extLst>
            </p:cNvPr>
            <p:cNvSpPr/>
            <p:nvPr/>
          </p:nvSpPr>
          <p:spPr>
            <a:xfrm>
              <a:off x="1453667" y="1456783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1" name="Arrow: Chevron 430">
              <a:extLst>
                <a:ext uri="{FF2B5EF4-FFF2-40B4-BE49-F238E27FC236}">
                  <a16:creationId xmlns:a16="http://schemas.microsoft.com/office/drawing/2014/main" id="{387D4EB9-1D10-3D9A-999E-FB2CA0D8B3B7}"/>
                </a:ext>
              </a:extLst>
            </p:cNvPr>
            <p:cNvSpPr/>
            <p:nvPr/>
          </p:nvSpPr>
          <p:spPr>
            <a:xfrm>
              <a:off x="1739439" y="1456786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2" name="Arrow: Chevron 431">
              <a:extLst>
                <a:ext uri="{FF2B5EF4-FFF2-40B4-BE49-F238E27FC236}">
                  <a16:creationId xmlns:a16="http://schemas.microsoft.com/office/drawing/2014/main" id="{7D244AFC-7C17-8881-92B9-7970B7AF036A}"/>
                </a:ext>
              </a:extLst>
            </p:cNvPr>
            <p:cNvSpPr/>
            <p:nvPr/>
          </p:nvSpPr>
          <p:spPr>
            <a:xfrm>
              <a:off x="2008145" y="1456785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3" name="Arrow: Chevron 432">
              <a:extLst>
                <a:ext uri="{FF2B5EF4-FFF2-40B4-BE49-F238E27FC236}">
                  <a16:creationId xmlns:a16="http://schemas.microsoft.com/office/drawing/2014/main" id="{BC1497C6-865E-E038-6B00-1A14DFF4F9BA}"/>
                </a:ext>
              </a:extLst>
            </p:cNvPr>
            <p:cNvSpPr/>
            <p:nvPr/>
          </p:nvSpPr>
          <p:spPr>
            <a:xfrm>
              <a:off x="2276850" y="1456784"/>
              <a:ext cx="268706" cy="168701"/>
            </a:xfrm>
            <a:prstGeom prst="chevron">
              <a:avLst/>
            </a:prstGeom>
            <a:solidFill>
              <a:srgbClr val="0099FF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4" name="Arrow: Chevron 433">
              <a:extLst>
                <a:ext uri="{FF2B5EF4-FFF2-40B4-BE49-F238E27FC236}">
                  <a16:creationId xmlns:a16="http://schemas.microsoft.com/office/drawing/2014/main" id="{68F69035-FCA5-5143-DE32-03B4BB31C151}"/>
                </a:ext>
              </a:extLst>
            </p:cNvPr>
            <p:cNvSpPr/>
            <p:nvPr/>
          </p:nvSpPr>
          <p:spPr>
            <a:xfrm>
              <a:off x="2545556" y="1456784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5" name="Arrow: Chevron 434">
              <a:extLst>
                <a:ext uri="{FF2B5EF4-FFF2-40B4-BE49-F238E27FC236}">
                  <a16:creationId xmlns:a16="http://schemas.microsoft.com/office/drawing/2014/main" id="{16857669-5573-3B44-D1C1-A51629DB3274}"/>
                </a:ext>
              </a:extLst>
            </p:cNvPr>
            <p:cNvSpPr/>
            <p:nvPr/>
          </p:nvSpPr>
          <p:spPr>
            <a:xfrm>
              <a:off x="2816821" y="1456783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6" name="Arrow: Chevron 435">
              <a:extLst>
                <a:ext uri="{FF2B5EF4-FFF2-40B4-BE49-F238E27FC236}">
                  <a16:creationId xmlns:a16="http://schemas.microsoft.com/office/drawing/2014/main" id="{B33E2594-3F60-2857-E593-807664CB011E}"/>
                </a:ext>
              </a:extLst>
            </p:cNvPr>
            <p:cNvSpPr/>
            <p:nvPr/>
          </p:nvSpPr>
          <p:spPr>
            <a:xfrm>
              <a:off x="3102016" y="1456783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7" name="Arrow: Chevron 436">
              <a:extLst>
                <a:ext uri="{FF2B5EF4-FFF2-40B4-BE49-F238E27FC236}">
                  <a16:creationId xmlns:a16="http://schemas.microsoft.com/office/drawing/2014/main" id="{75194644-C33E-5484-6140-A670DB8A70CF}"/>
                </a:ext>
              </a:extLst>
            </p:cNvPr>
            <p:cNvSpPr/>
            <p:nvPr/>
          </p:nvSpPr>
          <p:spPr>
            <a:xfrm>
              <a:off x="3387788" y="1456786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8" name="Arrow: Chevron 437">
              <a:extLst>
                <a:ext uri="{FF2B5EF4-FFF2-40B4-BE49-F238E27FC236}">
                  <a16:creationId xmlns:a16="http://schemas.microsoft.com/office/drawing/2014/main" id="{981495D9-BBCA-96A8-CA5D-D7941DECA7E4}"/>
                </a:ext>
              </a:extLst>
            </p:cNvPr>
            <p:cNvSpPr/>
            <p:nvPr/>
          </p:nvSpPr>
          <p:spPr>
            <a:xfrm>
              <a:off x="3656494" y="1456785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39" name="Arrow: Chevron 438">
              <a:extLst>
                <a:ext uri="{FF2B5EF4-FFF2-40B4-BE49-F238E27FC236}">
                  <a16:creationId xmlns:a16="http://schemas.microsoft.com/office/drawing/2014/main" id="{EBB42910-5FD6-4EAA-1784-FC7E72E2DF83}"/>
                </a:ext>
              </a:extLst>
            </p:cNvPr>
            <p:cNvSpPr/>
            <p:nvPr/>
          </p:nvSpPr>
          <p:spPr>
            <a:xfrm>
              <a:off x="3925199" y="1456784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40" name="Arrow: Chevron 439">
              <a:extLst>
                <a:ext uri="{FF2B5EF4-FFF2-40B4-BE49-F238E27FC236}">
                  <a16:creationId xmlns:a16="http://schemas.microsoft.com/office/drawing/2014/main" id="{A76FE0A7-BE96-769E-B37E-13C21ABBDD3E}"/>
                </a:ext>
              </a:extLst>
            </p:cNvPr>
            <p:cNvSpPr/>
            <p:nvPr/>
          </p:nvSpPr>
          <p:spPr>
            <a:xfrm>
              <a:off x="4193905" y="1456784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41" name="Arrow: Chevron 440">
              <a:extLst>
                <a:ext uri="{FF2B5EF4-FFF2-40B4-BE49-F238E27FC236}">
                  <a16:creationId xmlns:a16="http://schemas.microsoft.com/office/drawing/2014/main" id="{1543DA4E-6876-0175-A054-0983D226D996}"/>
                </a:ext>
              </a:extLst>
            </p:cNvPr>
            <p:cNvSpPr/>
            <p:nvPr/>
          </p:nvSpPr>
          <p:spPr>
            <a:xfrm>
              <a:off x="4465170" y="1456783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42" name="Arrow: Chevron 441">
              <a:extLst>
                <a:ext uri="{FF2B5EF4-FFF2-40B4-BE49-F238E27FC236}">
                  <a16:creationId xmlns:a16="http://schemas.microsoft.com/office/drawing/2014/main" id="{26214EBD-0C50-B35C-D0F0-FDF9710BD35C}"/>
                </a:ext>
              </a:extLst>
            </p:cNvPr>
            <p:cNvSpPr/>
            <p:nvPr/>
          </p:nvSpPr>
          <p:spPr>
            <a:xfrm>
              <a:off x="4747975" y="1456783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43" name="Arrow: Chevron 442">
              <a:extLst>
                <a:ext uri="{FF2B5EF4-FFF2-40B4-BE49-F238E27FC236}">
                  <a16:creationId xmlns:a16="http://schemas.microsoft.com/office/drawing/2014/main" id="{584E493E-AFEE-622C-D734-587C161EFF43}"/>
                </a:ext>
              </a:extLst>
            </p:cNvPr>
            <p:cNvSpPr/>
            <p:nvPr/>
          </p:nvSpPr>
          <p:spPr>
            <a:xfrm>
              <a:off x="5033747" y="1456786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44" name="Arrow: Chevron 443">
              <a:extLst>
                <a:ext uri="{FF2B5EF4-FFF2-40B4-BE49-F238E27FC236}">
                  <a16:creationId xmlns:a16="http://schemas.microsoft.com/office/drawing/2014/main" id="{4BF07D72-9987-2F50-D0F0-5406A440CA4B}"/>
                </a:ext>
              </a:extLst>
            </p:cNvPr>
            <p:cNvSpPr/>
            <p:nvPr/>
          </p:nvSpPr>
          <p:spPr>
            <a:xfrm>
              <a:off x="5302453" y="1456785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46" name="Arrow: Chevron 445">
              <a:extLst>
                <a:ext uri="{FF2B5EF4-FFF2-40B4-BE49-F238E27FC236}">
                  <a16:creationId xmlns:a16="http://schemas.microsoft.com/office/drawing/2014/main" id="{EBC9A66B-F12B-F012-B569-0E64402F6F62}"/>
                </a:ext>
              </a:extLst>
            </p:cNvPr>
            <p:cNvSpPr/>
            <p:nvPr/>
          </p:nvSpPr>
          <p:spPr>
            <a:xfrm>
              <a:off x="5571158" y="1456784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47" name="Arrow: Chevron 446">
              <a:extLst>
                <a:ext uri="{FF2B5EF4-FFF2-40B4-BE49-F238E27FC236}">
                  <a16:creationId xmlns:a16="http://schemas.microsoft.com/office/drawing/2014/main" id="{69B65F65-632A-E1E9-7FFF-8F5E7232DAD0}"/>
                </a:ext>
              </a:extLst>
            </p:cNvPr>
            <p:cNvSpPr/>
            <p:nvPr/>
          </p:nvSpPr>
          <p:spPr>
            <a:xfrm>
              <a:off x="5839864" y="1456784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48" name="Arrow: Chevron 447">
              <a:extLst>
                <a:ext uri="{FF2B5EF4-FFF2-40B4-BE49-F238E27FC236}">
                  <a16:creationId xmlns:a16="http://schemas.microsoft.com/office/drawing/2014/main" id="{77F1CB1C-9321-82DB-887F-BDDBD8C7B8E9}"/>
                </a:ext>
              </a:extLst>
            </p:cNvPr>
            <p:cNvSpPr/>
            <p:nvPr/>
          </p:nvSpPr>
          <p:spPr>
            <a:xfrm>
              <a:off x="6111129" y="1456783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49" name="Arrow: Chevron 448">
              <a:extLst>
                <a:ext uri="{FF2B5EF4-FFF2-40B4-BE49-F238E27FC236}">
                  <a16:creationId xmlns:a16="http://schemas.microsoft.com/office/drawing/2014/main" id="{D13DC365-371F-431A-84F1-3B252971136E}"/>
                </a:ext>
              </a:extLst>
            </p:cNvPr>
            <p:cNvSpPr/>
            <p:nvPr/>
          </p:nvSpPr>
          <p:spPr>
            <a:xfrm rot="10800000">
              <a:off x="2597922" y="179928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0" name="Arrow: Chevron 449">
              <a:extLst>
                <a:ext uri="{FF2B5EF4-FFF2-40B4-BE49-F238E27FC236}">
                  <a16:creationId xmlns:a16="http://schemas.microsoft.com/office/drawing/2014/main" id="{0FB01225-B602-DB71-20CB-3B0D690E956E}"/>
                </a:ext>
              </a:extLst>
            </p:cNvPr>
            <p:cNvSpPr/>
            <p:nvPr/>
          </p:nvSpPr>
          <p:spPr>
            <a:xfrm rot="10800000">
              <a:off x="2883694" y="1799290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1" name="Arrow: Chevron 450">
              <a:extLst>
                <a:ext uri="{FF2B5EF4-FFF2-40B4-BE49-F238E27FC236}">
                  <a16:creationId xmlns:a16="http://schemas.microsoft.com/office/drawing/2014/main" id="{7CF9BCFC-3025-0680-AA9D-F25E4FD42650}"/>
                </a:ext>
              </a:extLst>
            </p:cNvPr>
            <p:cNvSpPr/>
            <p:nvPr/>
          </p:nvSpPr>
          <p:spPr>
            <a:xfrm rot="10800000">
              <a:off x="3152400" y="1799289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2" name="Arrow: Chevron 451">
              <a:extLst>
                <a:ext uri="{FF2B5EF4-FFF2-40B4-BE49-F238E27FC236}">
                  <a16:creationId xmlns:a16="http://schemas.microsoft.com/office/drawing/2014/main" id="{A45E9925-6BF4-0775-841E-7EDD0320B594}"/>
                </a:ext>
              </a:extLst>
            </p:cNvPr>
            <p:cNvSpPr/>
            <p:nvPr/>
          </p:nvSpPr>
          <p:spPr>
            <a:xfrm rot="10800000">
              <a:off x="3421105" y="179928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3" name="Arrow: Chevron 452">
              <a:extLst>
                <a:ext uri="{FF2B5EF4-FFF2-40B4-BE49-F238E27FC236}">
                  <a16:creationId xmlns:a16="http://schemas.microsoft.com/office/drawing/2014/main" id="{204C245B-E1E2-3723-78AE-76DF5647BF7D}"/>
                </a:ext>
              </a:extLst>
            </p:cNvPr>
            <p:cNvSpPr/>
            <p:nvPr/>
          </p:nvSpPr>
          <p:spPr>
            <a:xfrm rot="10800000">
              <a:off x="3689811" y="179928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4" name="Arrow: Chevron 453">
              <a:extLst>
                <a:ext uri="{FF2B5EF4-FFF2-40B4-BE49-F238E27FC236}">
                  <a16:creationId xmlns:a16="http://schemas.microsoft.com/office/drawing/2014/main" id="{976078F3-A06C-227C-FFB4-91325F804130}"/>
                </a:ext>
              </a:extLst>
            </p:cNvPr>
            <p:cNvSpPr/>
            <p:nvPr/>
          </p:nvSpPr>
          <p:spPr>
            <a:xfrm rot="10800000">
              <a:off x="3961076" y="179928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5" name="Arrow: Chevron 454">
              <a:extLst>
                <a:ext uri="{FF2B5EF4-FFF2-40B4-BE49-F238E27FC236}">
                  <a16:creationId xmlns:a16="http://schemas.microsoft.com/office/drawing/2014/main" id="{8EFD201D-1EF3-69D8-ED6F-1DDC71F093B0}"/>
                </a:ext>
              </a:extLst>
            </p:cNvPr>
            <p:cNvSpPr/>
            <p:nvPr/>
          </p:nvSpPr>
          <p:spPr>
            <a:xfrm rot="10800000">
              <a:off x="4246271" y="179928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6" name="Arrow: Chevron 455">
              <a:extLst>
                <a:ext uri="{FF2B5EF4-FFF2-40B4-BE49-F238E27FC236}">
                  <a16:creationId xmlns:a16="http://schemas.microsoft.com/office/drawing/2014/main" id="{85A0835E-EB11-E736-EB96-277476074BDD}"/>
                </a:ext>
              </a:extLst>
            </p:cNvPr>
            <p:cNvSpPr/>
            <p:nvPr/>
          </p:nvSpPr>
          <p:spPr>
            <a:xfrm rot="10800000">
              <a:off x="4532043" y="1799290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7" name="Arrow: Chevron 456">
              <a:extLst>
                <a:ext uri="{FF2B5EF4-FFF2-40B4-BE49-F238E27FC236}">
                  <a16:creationId xmlns:a16="http://schemas.microsoft.com/office/drawing/2014/main" id="{9B5FE4DB-BAB3-0872-8A85-D097D0AF34AB}"/>
                </a:ext>
              </a:extLst>
            </p:cNvPr>
            <p:cNvSpPr/>
            <p:nvPr/>
          </p:nvSpPr>
          <p:spPr>
            <a:xfrm rot="10800000">
              <a:off x="4800749" y="1799289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8" name="Arrow: Chevron 457">
              <a:extLst>
                <a:ext uri="{FF2B5EF4-FFF2-40B4-BE49-F238E27FC236}">
                  <a16:creationId xmlns:a16="http://schemas.microsoft.com/office/drawing/2014/main" id="{43328591-0661-4CA7-4835-BCDFCB368A15}"/>
                </a:ext>
              </a:extLst>
            </p:cNvPr>
            <p:cNvSpPr/>
            <p:nvPr/>
          </p:nvSpPr>
          <p:spPr>
            <a:xfrm rot="10800000">
              <a:off x="5069454" y="179928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59" name="Arrow: Chevron 458">
              <a:extLst>
                <a:ext uri="{FF2B5EF4-FFF2-40B4-BE49-F238E27FC236}">
                  <a16:creationId xmlns:a16="http://schemas.microsoft.com/office/drawing/2014/main" id="{33206778-2F59-B579-EC3E-517696A4E19E}"/>
                </a:ext>
              </a:extLst>
            </p:cNvPr>
            <p:cNvSpPr/>
            <p:nvPr/>
          </p:nvSpPr>
          <p:spPr>
            <a:xfrm rot="10800000">
              <a:off x="5338160" y="179928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60" name="Arrow: Chevron 459">
              <a:extLst>
                <a:ext uri="{FF2B5EF4-FFF2-40B4-BE49-F238E27FC236}">
                  <a16:creationId xmlns:a16="http://schemas.microsoft.com/office/drawing/2014/main" id="{A7A424B1-26E9-4B93-5058-E5FF47C195B7}"/>
                </a:ext>
              </a:extLst>
            </p:cNvPr>
            <p:cNvSpPr/>
            <p:nvPr/>
          </p:nvSpPr>
          <p:spPr>
            <a:xfrm rot="10800000">
              <a:off x="5609425" y="179928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61" name="Arrow: Chevron 460">
              <a:extLst>
                <a:ext uri="{FF2B5EF4-FFF2-40B4-BE49-F238E27FC236}">
                  <a16:creationId xmlns:a16="http://schemas.microsoft.com/office/drawing/2014/main" id="{D56C9544-D6E9-9DF3-1C9C-DCD2FB0E728E}"/>
                </a:ext>
              </a:extLst>
            </p:cNvPr>
            <p:cNvSpPr/>
            <p:nvPr/>
          </p:nvSpPr>
          <p:spPr>
            <a:xfrm rot="10800000">
              <a:off x="5892230" y="179928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62" name="Arrow: Chevron 461">
              <a:extLst>
                <a:ext uri="{FF2B5EF4-FFF2-40B4-BE49-F238E27FC236}">
                  <a16:creationId xmlns:a16="http://schemas.microsoft.com/office/drawing/2014/main" id="{EA3F9B18-CE32-E9DB-A812-8E4C21C797AA}"/>
                </a:ext>
              </a:extLst>
            </p:cNvPr>
            <p:cNvSpPr/>
            <p:nvPr/>
          </p:nvSpPr>
          <p:spPr>
            <a:xfrm rot="10800000">
              <a:off x="6178002" y="1799290"/>
              <a:ext cx="268706" cy="168701"/>
            </a:xfrm>
            <a:prstGeom prst="chevron">
              <a:avLst/>
            </a:prstGeom>
            <a:solidFill>
              <a:srgbClr val="0099FF"/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63" name="Arrow: Chevron 462">
              <a:extLst>
                <a:ext uri="{FF2B5EF4-FFF2-40B4-BE49-F238E27FC236}">
                  <a16:creationId xmlns:a16="http://schemas.microsoft.com/office/drawing/2014/main" id="{CBBA402A-9C22-81D5-2D19-2D6050F7D26A}"/>
                </a:ext>
              </a:extLst>
            </p:cNvPr>
            <p:cNvSpPr/>
            <p:nvPr/>
          </p:nvSpPr>
          <p:spPr>
            <a:xfrm rot="10800000">
              <a:off x="6446708" y="1799289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64" name="Arrow: Chevron 463">
              <a:extLst>
                <a:ext uri="{FF2B5EF4-FFF2-40B4-BE49-F238E27FC236}">
                  <a16:creationId xmlns:a16="http://schemas.microsoft.com/office/drawing/2014/main" id="{46F92E68-232F-753C-A2CE-DF9414961633}"/>
                </a:ext>
              </a:extLst>
            </p:cNvPr>
            <p:cNvSpPr/>
            <p:nvPr/>
          </p:nvSpPr>
          <p:spPr>
            <a:xfrm rot="10800000">
              <a:off x="6715413" y="179928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65" name="Arrow: Chevron 464">
              <a:extLst>
                <a:ext uri="{FF2B5EF4-FFF2-40B4-BE49-F238E27FC236}">
                  <a16:creationId xmlns:a16="http://schemas.microsoft.com/office/drawing/2014/main" id="{18A370AF-5BE4-90E4-E46C-A7E0B9975F11}"/>
                </a:ext>
              </a:extLst>
            </p:cNvPr>
            <p:cNvSpPr/>
            <p:nvPr/>
          </p:nvSpPr>
          <p:spPr>
            <a:xfrm rot="10800000">
              <a:off x="6984119" y="1799288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466" name="Arrow: Chevron 465">
              <a:extLst>
                <a:ext uri="{FF2B5EF4-FFF2-40B4-BE49-F238E27FC236}">
                  <a16:creationId xmlns:a16="http://schemas.microsoft.com/office/drawing/2014/main" id="{CA4D227B-3C5C-0A4B-91C8-CA8AE8C08D11}"/>
                </a:ext>
              </a:extLst>
            </p:cNvPr>
            <p:cNvSpPr/>
            <p:nvPr/>
          </p:nvSpPr>
          <p:spPr>
            <a:xfrm rot="10800000">
              <a:off x="7255384" y="1799287"/>
              <a:ext cx="268706" cy="168701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1050">
                <a:solidFill>
                  <a:schemeClr val="tx1"/>
                </a:solidFill>
              </a:endParaRPr>
            </a:p>
          </p:txBody>
        </p: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DF2D6728-85DF-33C8-1681-2D453FC2B189}"/>
                </a:ext>
              </a:extLst>
            </p:cNvPr>
            <p:cNvSpPr/>
            <p:nvPr/>
          </p:nvSpPr>
          <p:spPr>
            <a:xfrm>
              <a:off x="1809511" y="1182688"/>
              <a:ext cx="157586" cy="372179"/>
            </a:xfrm>
            <a:prstGeom prst="arc">
              <a:avLst>
                <a:gd name="adj1" fmla="val 16200000"/>
                <a:gd name="adj2" fmla="val 5962728"/>
              </a:avLst>
            </a:prstGeom>
            <a:ln w="50800">
              <a:solidFill>
                <a:schemeClr val="accent3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BBCF59B0-0E69-9D02-7C5A-A00B23E958F9}"/>
                </a:ext>
              </a:extLst>
            </p:cNvPr>
            <p:cNvSpPr/>
            <p:nvPr/>
          </p:nvSpPr>
          <p:spPr>
            <a:xfrm>
              <a:off x="6922089" y="1182096"/>
              <a:ext cx="362742" cy="696383"/>
            </a:xfrm>
            <a:prstGeom prst="arc">
              <a:avLst>
                <a:gd name="adj1" fmla="val 16200000"/>
                <a:gd name="adj2" fmla="val 5359075"/>
              </a:avLst>
            </a:prstGeom>
            <a:ln w="50800">
              <a:solidFill>
                <a:schemeClr val="accent3">
                  <a:lumMod val="7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2B17F04C-0FDF-99F3-D990-375DE98A33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57957" y="1174726"/>
              <a:ext cx="174891" cy="708911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91DBB55B-D827-043F-6734-35432D5571D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00968" y="1174727"/>
              <a:ext cx="270276" cy="708913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26A2FED8-34FF-4FD3-A4CD-3E4A868D9A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87068" y="1541135"/>
              <a:ext cx="244220" cy="342502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888E5F3F-B01B-69C6-501C-78546AAB9C9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62581" y="1541135"/>
              <a:ext cx="290698" cy="347366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Arrow Connector 481">
              <a:extLst>
                <a:ext uri="{FF2B5EF4-FFF2-40B4-BE49-F238E27FC236}">
                  <a16:creationId xmlns:a16="http://schemas.microsoft.com/office/drawing/2014/main" id="{20573A63-7136-02E3-8C0C-27CD7D644C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3388" y="1176938"/>
              <a:ext cx="285927" cy="361764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Arrow Connector 482">
              <a:extLst>
                <a:ext uri="{FF2B5EF4-FFF2-40B4-BE49-F238E27FC236}">
                  <a16:creationId xmlns:a16="http://schemas.microsoft.com/office/drawing/2014/main" id="{2F840885-B59D-2DD1-DB3C-3270CBDE20C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29413" y="1176940"/>
              <a:ext cx="235588" cy="366626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F8D553B7-9D0B-34EA-6E7B-BFCAFA36A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3562888" y="428768"/>
              <a:ext cx="425142" cy="288000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8CCCFF82-9167-BF6F-9297-E55983D10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2693137" y="415508"/>
              <a:ext cx="425142" cy="288000"/>
            </a:xfrm>
            <a:prstGeom prst="rect">
              <a:avLst/>
            </a:prstGeom>
          </p:spPr>
        </p:pic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8EFAD4EE-DBF6-EA4B-8114-05F9F309C127}"/>
                </a:ext>
              </a:extLst>
            </p:cNvPr>
            <p:cNvSpPr/>
            <p:nvPr/>
          </p:nvSpPr>
          <p:spPr>
            <a:xfrm>
              <a:off x="3000325" y="774032"/>
              <a:ext cx="87780" cy="240631"/>
            </a:xfrm>
            <a:custGeom>
              <a:avLst/>
              <a:gdLst>
                <a:gd name="connsiteX0" fmla="*/ 23612 w 87780"/>
                <a:gd name="connsiteY0" fmla="*/ 0 h 240631"/>
                <a:gd name="connsiteX1" fmla="*/ 3559 w 87780"/>
                <a:gd name="connsiteY1" fmla="*/ 148389 h 240631"/>
                <a:gd name="connsiteX2" fmla="*/ 87780 w 87780"/>
                <a:gd name="connsiteY2" fmla="*/ 240631 h 240631"/>
                <a:gd name="connsiteX3" fmla="*/ 87780 w 87780"/>
                <a:gd name="connsiteY3" fmla="*/ 240631 h 240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80" h="240631">
                  <a:moveTo>
                    <a:pt x="23612" y="0"/>
                  </a:moveTo>
                  <a:cubicBezTo>
                    <a:pt x="8238" y="54142"/>
                    <a:pt x="-7136" y="108284"/>
                    <a:pt x="3559" y="148389"/>
                  </a:cubicBezTo>
                  <a:cubicBezTo>
                    <a:pt x="14254" y="188494"/>
                    <a:pt x="87780" y="240631"/>
                    <a:pt x="87780" y="240631"/>
                  </a:cubicBezTo>
                  <a:lnTo>
                    <a:pt x="87780" y="240631"/>
                  </a:lnTo>
                </a:path>
              </a:pathLst>
            </a:custGeom>
            <a:noFill/>
            <a:ln>
              <a:tailEnd type="stealth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AE324AED-D503-17B0-EC60-DAD5018AD7C2}"/>
                </a:ext>
              </a:extLst>
            </p:cNvPr>
            <p:cNvSpPr/>
            <p:nvPr/>
          </p:nvSpPr>
          <p:spPr>
            <a:xfrm>
              <a:off x="3649579" y="753979"/>
              <a:ext cx="64168" cy="208547"/>
            </a:xfrm>
            <a:custGeom>
              <a:avLst/>
              <a:gdLst>
                <a:gd name="connsiteX0" fmla="*/ 64168 w 64168"/>
                <a:gd name="connsiteY0" fmla="*/ 0 h 208547"/>
                <a:gd name="connsiteX1" fmla="*/ 0 w 64168"/>
                <a:gd name="connsiteY1" fmla="*/ 208547 h 208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4168" h="208547">
                  <a:moveTo>
                    <a:pt x="64168" y="0"/>
                  </a:moveTo>
                  <a:lnTo>
                    <a:pt x="0" y="208547"/>
                  </a:lnTo>
                </a:path>
              </a:pathLst>
            </a:custGeom>
            <a:noFill/>
            <a:ln>
              <a:tailEnd type="stealth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D08A0D7C-28CE-182B-CE79-515D1F5FC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1663200" y="295200"/>
              <a:ext cx="548571" cy="288000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C4D0A043-493D-9B28-1E6C-C18A1C2A5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5076721" y="397577"/>
              <a:ext cx="548571" cy="288000"/>
            </a:xfrm>
            <a:prstGeom prst="rect">
              <a:avLst/>
            </a:prstGeom>
          </p:spPr>
        </p:pic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6AB114A4-1D98-E9E3-A245-9A2CC6B2BA6A}"/>
                </a:ext>
              </a:extLst>
            </p:cNvPr>
            <p:cNvSpPr/>
            <p:nvPr/>
          </p:nvSpPr>
          <p:spPr>
            <a:xfrm>
              <a:off x="2041236" y="646545"/>
              <a:ext cx="107680" cy="364837"/>
            </a:xfrm>
            <a:custGeom>
              <a:avLst/>
              <a:gdLst>
                <a:gd name="connsiteX0" fmla="*/ 0 w 107680"/>
                <a:gd name="connsiteY0" fmla="*/ 0 h 364837"/>
                <a:gd name="connsiteX1" fmla="*/ 106219 w 107680"/>
                <a:gd name="connsiteY1" fmla="*/ 184728 h 364837"/>
                <a:gd name="connsiteX2" fmla="*/ 64655 w 107680"/>
                <a:gd name="connsiteY2" fmla="*/ 364837 h 364837"/>
                <a:gd name="connsiteX3" fmla="*/ 64655 w 107680"/>
                <a:gd name="connsiteY3" fmla="*/ 364837 h 36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680" h="364837">
                  <a:moveTo>
                    <a:pt x="0" y="0"/>
                  </a:moveTo>
                  <a:cubicBezTo>
                    <a:pt x="47721" y="61961"/>
                    <a:pt x="95443" y="123922"/>
                    <a:pt x="106219" y="184728"/>
                  </a:cubicBezTo>
                  <a:cubicBezTo>
                    <a:pt x="116995" y="245534"/>
                    <a:pt x="64655" y="364837"/>
                    <a:pt x="64655" y="364837"/>
                  </a:cubicBezTo>
                  <a:lnTo>
                    <a:pt x="64655" y="364837"/>
                  </a:lnTo>
                </a:path>
              </a:pathLst>
            </a:custGeom>
            <a:noFill/>
            <a:ln>
              <a:tailEnd type="stealth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E7ED76-3B09-778A-390B-04E4100FCD0C}"/>
                </a:ext>
              </a:extLst>
            </p:cNvPr>
            <p:cNvSpPr/>
            <p:nvPr/>
          </p:nvSpPr>
          <p:spPr>
            <a:xfrm>
              <a:off x="4955309" y="688109"/>
              <a:ext cx="143164" cy="314036"/>
            </a:xfrm>
            <a:custGeom>
              <a:avLst/>
              <a:gdLst>
                <a:gd name="connsiteX0" fmla="*/ 143164 w 143164"/>
                <a:gd name="connsiteY0" fmla="*/ 0 h 314036"/>
                <a:gd name="connsiteX1" fmla="*/ 27709 w 143164"/>
                <a:gd name="connsiteY1" fmla="*/ 120073 h 314036"/>
                <a:gd name="connsiteX2" fmla="*/ 0 w 143164"/>
                <a:gd name="connsiteY2" fmla="*/ 314036 h 314036"/>
                <a:gd name="connsiteX3" fmla="*/ 0 w 143164"/>
                <a:gd name="connsiteY3" fmla="*/ 314036 h 314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164" h="314036">
                  <a:moveTo>
                    <a:pt x="143164" y="0"/>
                  </a:moveTo>
                  <a:cubicBezTo>
                    <a:pt x="97367" y="33867"/>
                    <a:pt x="51570" y="67734"/>
                    <a:pt x="27709" y="120073"/>
                  </a:cubicBezTo>
                  <a:cubicBezTo>
                    <a:pt x="3848" y="172412"/>
                    <a:pt x="0" y="314036"/>
                    <a:pt x="0" y="314036"/>
                  </a:cubicBezTo>
                  <a:lnTo>
                    <a:pt x="0" y="314036"/>
                  </a:lnTo>
                </a:path>
              </a:pathLst>
            </a:custGeom>
            <a:noFill/>
            <a:ln>
              <a:tailEnd type="stealth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450B4807-FAF2-103E-6727-9FB2FC811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1514273" y="1981541"/>
              <a:ext cx="548571" cy="28800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CF4C8C9-4C77-F1D6-CFD6-2A7EF9151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6826806" y="2181701"/>
              <a:ext cx="548571" cy="288000"/>
            </a:xfrm>
            <a:prstGeom prst="rect">
              <a:avLst/>
            </a:prstGeom>
          </p:spPr>
        </p:pic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9D9CB08D-C9F2-0589-52C3-FEC5DBACED9C}"/>
                </a:ext>
              </a:extLst>
            </p:cNvPr>
            <p:cNvSpPr/>
            <p:nvPr/>
          </p:nvSpPr>
          <p:spPr>
            <a:xfrm>
              <a:off x="1981703" y="1718689"/>
              <a:ext cx="311477" cy="329321"/>
            </a:xfrm>
            <a:custGeom>
              <a:avLst/>
              <a:gdLst>
                <a:gd name="connsiteX0" fmla="*/ 0 w 440444"/>
                <a:gd name="connsiteY0" fmla="*/ 483531 h 483531"/>
                <a:gd name="connsiteX1" fmla="*/ 440444 w 440444"/>
                <a:gd name="connsiteY1" fmla="*/ 0 h 483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40444" h="483531">
                  <a:moveTo>
                    <a:pt x="0" y="483531"/>
                  </a:moveTo>
                  <a:lnTo>
                    <a:pt x="440444" y="0"/>
                  </a:lnTo>
                </a:path>
              </a:pathLst>
            </a:custGeom>
            <a:noFill/>
            <a:ln>
              <a:tailEnd type="stealth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D92BBEE0-D418-CCD3-3A41-34FCAB8CE27D}"/>
                </a:ext>
              </a:extLst>
            </p:cNvPr>
            <p:cNvSpPr/>
            <p:nvPr/>
          </p:nvSpPr>
          <p:spPr>
            <a:xfrm>
              <a:off x="6352926" y="2082534"/>
              <a:ext cx="358897" cy="218348"/>
            </a:xfrm>
            <a:custGeom>
              <a:avLst/>
              <a:gdLst>
                <a:gd name="connsiteX0" fmla="*/ 368632 w 368632"/>
                <a:gd name="connsiteY0" fmla="*/ 373420 h 373420"/>
                <a:gd name="connsiteX1" fmla="*/ 119686 w 368632"/>
                <a:gd name="connsiteY1" fmla="*/ 268096 h 373420"/>
                <a:gd name="connsiteX2" fmla="*/ 0 w 368632"/>
                <a:gd name="connsiteY2" fmla="*/ 0 h 373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8632" h="373420">
                  <a:moveTo>
                    <a:pt x="368632" y="373420"/>
                  </a:moveTo>
                  <a:cubicBezTo>
                    <a:pt x="274878" y="351876"/>
                    <a:pt x="181125" y="330333"/>
                    <a:pt x="119686" y="268096"/>
                  </a:cubicBezTo>
                  <a:cubicBezTo>
                    <a:pt x="58247" y="205859"/>
                    <a:pt x="29123" y="102929"/>
                    <a:pt x="0" y="0"/>
                  </a:cubicBezTo>
                </a:path>
              </a:pathLst>
            </a:custGeom>
            <a:noFill/>
            <a:ln>
              <a:tailEnd type="stealth" w="lg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02E00624-BEAB-1806-646E-FB0ACA0D0C24}"/>
                </a:ext>
              </a:extLst>
            </p:cNvPr>
            <p:cNvCxnSpPr>
              <a:cxnSpLocks/>
            </p:cNvCxnSpPr>
            <p:nvPr/>
          </p:nvCxnSpPr>
          <p:spPr>
            <a:xfrm>
              <a:off x="2597921" y="2571750"/>
              <a:ext cx="0" cy="254577"/>
            </a:xfrm>
            <a:prstGeom prst="line">
              <a:avLst/>
            </a:prstGeom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6E4F9BF-855F-FBD6-2D25-71755ABF2FF6}"/>
                </a:ext>
              </a:extLst>
            </p:cNvPr>
            <p:cNvCxnSpPr>
              <a:cxnSpLocks/>
            </p:cNvCxnSpPr>
            <p:nvPr/>
          </p:nvCxnSpPr>
          <p:spPr>
            <a:xfrm>
              <a:off x="3069038" y="2571750"/>
              <a:ext cx="0" cy="254577"/>
            </a:xfrm>
            <a:prstGeom prst="line">
              <a:avLst/>
            </a:prstGeom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BD59A95-6607-6393-E32D-170B2A703628}"/>
                </a:ext>
              </a:extLst>
            </p:cNvPr>
            <p:cNvCxnSpPr>
              <a:cxnSpLocks/>
            </p:cNvCxnSpPr>
            <p:nvPr/>
          </p:nvCxnSpPr>
          <p:spPr>
            <a:xfrm>
              <a:off x="3713747" y="2571750"/>
              <a:ext cx="0" cy="254577"/>
            </a:xfrm>
            <a:prstGeom prst="line">
              <a:avLst/>
            </a:prstGeom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5E183F5-634C-ECBC-4FB2-AD8545BA0A40}"/>
                </a:ext>
              </a:extLst>
            </p:cNvPr>
            <p:cNvCxnSpPr>
              <a:cxnSpLocks/>
            </p:cNvCxnSpPr>
            <p:nvPr/>
          </p:nvCxnSpPr>
          <p:spPr>
            <a:xfrm>
              <a:off x="6379835" y="2570400"/>
              <a:ext cx="0" cy="254577"/>
            </a:xfrm>
            <a:prstGeom prst="line">
              <a:avLst/>
            </a:prstGeom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5C32C558-8188-C099-1DFD-39A7357D6FED}"/>
                </a:ext>
              </a:extLst>
            </p:cNvPr>
            <p:cNvCxnSpPr>
              <a:cxnSpLocks/>
            </p:cNvCxnSpPr>
            <p:nvPr/>
          </p:nvCxnSpPr>
          <p:spPr>
            <a:xfrm>
              <a:off x="2597921" y="2708223"/>
              <a:ext cx="471117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6381842C-7A2C-782E-5922-063CB27D7D15}"/>
                </a:ext>
              </a:extLst>
            </p:cNvPr>
            <p:cNvCxnSpPr>
              <a:cxnSpLocks/>
            </p:cNvCxnSpPr>
            <p:nvPr/>
          </p:nvCxnSpPr>
          <p:spPr>
            <a:xfrm>
              <a:off x="3069038" y="2708223"/>
              <a:ext cx="65289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5BDB5402-5E66-B699-AC41-540318730C9D}"/>
                </a:ext>
              </a:extLst>
            </p:cNvPr>
            <p:cNvCxnSpPr>
              <a:cxnSpLocks/>
            </p:cNvCxnSpPr>
            <p:nvPr/>
          </p:nvCxnSpPr>
          <p:spPr>
            <a:xfrm>
              <a:off x="3721928" y="2700728"/>
              <a:ext cx="2657907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6" name="Graphic 475">
              <a:extLst>
                <a:ext uri="{FF2B5EF4-FFF2-40B4-BE49-F238E27FC236}">
                  <a16:creationId xmlns:a16="http://schemas.microsoft.com/office/drawing/2014/main" id="{657C0A95-69BB-0621-DC23-B319EF8CE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364463" y="2505266"/>
              <a:ext cx="124615" cy="180000"/>
            </a:xfrm>
            <a:prstGeom prst="rect">
              <a:avLst/>
            </a:prstGeom>
          </p:spPr>
        </p:pic>
        <p:pic>
          <p:nvPicPr>
            <p:cNvPr id="478" name="Graphic 477">
              <a:extLst>
                <a:ext uri="{FF2B5EF4-FFF2-40B4-BE49-F238E27FC236}">
                  <a16:creationId xmlns:a16="http://schemas.microsoft.com/office/drawing/2014/main" id="{8F4C6BEB-6F52-400D-8519-B064867C2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732215" y="2486384"/>
              <a:ext cx="312000" cy="180000"/>
            </a:xfrm>
            <a:prstGeom prst="rect">
              <a:avLst/>
            </a:prstGeom>
          </p:spPr>
        </p:pic>
        <p:pic>
          <p:nvPicPr>
            <p:cNvPr id="480" name="Graphic 479">
              <a:extLst>
                <a:ext uri="{FF2B5EF4-FFF2-40B4-BE49-F238E27FC236}">
                  <a16:creationId xmlns:a16="http://schemas.microsoft.com/office/drawing/2014/main" id="{B5C8C598-CCDD-5F1E-9C57-3AEAADE1B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791287" y="2482515"/>
              <a:ext cx="312000" cy="180000"/>
            </a:xfrm>
            <a:prstGeom prst="rect">
              <a:avLst/>
            </a:prstGeom>
          </p:spPr>
        </p:pic>
        <p:cxnSp>
          <p:nvCxnSpPr>
            <p:cNvPr id="481" name="Straight Connector 480">
              <a:extLst>
                <a:ext uri="{FF2B5EF4-FFF2-40B4-BE49-F238E27FC236}">
                  <a16:creationId xmlns:a16="http://schemas.microsoft.com/office/drawing/2014/main" id="{5560CA0F-B2DD-9CF5-67C8-4B1DA608D7C5}"/>
                </a:ext>
              </a:extLst>
            </p:cNvPr>
            <p:cNvCxnSpPr>
              <a:cxnSpLocks/>
            </p:cNvCxnSpPr>
            <p:nvPr/>
          </p:nvCxnSpPr>
          <p:spPr>
            <a:xfrm>
              <a:off x="1437178" y="3024132"/>
              <a:ext cx="0" cy="254577"/>
            </a:xfrm>
            <a:prstGeom prst="line">
              <a:avLst/>
            </a:prstGeom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Connector 483">
              <a:extLst>
                <a:ext uri="{FF2B5EF4-FFF2-40B4-BE49-F238E27FC236}">
                  <a16:creationId xmlns:a16="http://schemas.microsoft.com/office/drawing/2014/main" id="{169EDAB8-E773-13A3-0D80-35E889A22C4E}"/>
                </a:ext>
              </a:extLst>
            </p:cNvPr>
            <p:cNvCxnSpPr>
              <a:cxnSpLocks/>
            </p:cNvCxnSpPr>
            <p:nvPr/>
          </p:nvCxnSpPr>
          <p:spPr>
            <a:xfrm>
              <a:off x="3713747" y="3022619"/>
              <a:ext cx="0" cy="254577"/>
            </a:xfrm>
            <a:prstGeom prst="line">
              <a:avLst/>
            </a:prstGeom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Connector 484">
              <a:extLst>
                <a:ext uri="{FF2B5EF4-FFF2-40B4-BE49-F238E27FC236}">
                  <a16:creationId xmlns:a16="http://schemas.microsoft.com/office/drawing/2014/main" id="{2BEEF826-C47C-248A-FC2F-F0C1D87C8549}"/>
                </a:ext>
              </a:extLst>
            </p:cNvPr>
            <p:cNvCxnSpPr>
              <a:cxnSpLocks/>
            </p:cNvCxnSpPr>
            <p:nvPr/>
          </p:nvCxnSpPr>
          <p:spPr>
            <a:xfrm>
              <a:off x="3069038" y="3022363"/>
              <a:ext cx="0" cy="254577"/>
            </a:xfrm>
            <a:prstGeom prst="line">
              <a:avLst/>
            </a:prstGeom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>
              <a:extLst>
                <a:ext uri="{FF2B5EF4-FFF2-40B4-BE49-F238E27FC236}">
                  <a16:creationId xmlns:a16="http://schemas.microsoft.com/office/drawing/2014/main" id="{39440395-FE25-285F-0417-C03039338AF0}"/>
                </a:ext>
              </a:extLst>
            </p:cNvPr>
            <p:cNvCxnSpPr>
              <a:cxnSpLocks/>
            </p:cNvCxnSpPr>
            <p:nvPr/>
          </p:nvCxnSpPr>
          <p:spPr>
            <a:xfrm>
              <a:off x="7554065" y="3022363"/>
              <a:ext cx="0" cy="254577"/>
            </a:xfrm>
            <a:prstGeom prst="line">
              <a:avLst/>
            </a:prstGeom>
            <a:ln>
              <a:solidFill>
                <a:schemeClr val="accent1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Arrow Connector 486">
              <a:extLst>
                <a:ext uri="{FF2B5EF4-FFF2-40B4-BE49-F238E27FC236}">
                  <a16:creationId xmlns:a16="http://schemas.microsoft.com/office/drawing/2014/main" id="{C8BA9E85-EE81-A215-D831-CE882A6888E4}"/>
                </a:ext>
              </a:extLst>
            </p:cNvPr>
            <p:cNvCxnSpPr>
              <a:cxnSpLocks/>
            </p:cNvCxnSpPr>
            <p:nvPr/>
          </p:nvCxnSpPr>
          <p:spPr>
            <a:xfrm>
              <a:off x="3722926" y="3149651"/>
              <a:ext cx="3831139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Straight Arrow Connector 488">
              <a:extLst>
                <a:ext uri="{FF2B5EF4-FFF2-40B4-BE49-F238E27FC236}">
                  <a16:creationId xmlns:a16="http://schemas.microsoft.com/office/drawing/2014/main" id="{5AC48FB0-1BAB-B4E7-BA32-1B5C8D70304D}"/>
                </a:ext>
              </a:extLst>
            </p:cNvPr>
            <p:cNvCxnSpPr>
              <a:cxnSpLocks/>
            </p:cNvCxnSpPr>
            <p:nvPr/>
          </p:nvCxnSpPr>
          <p:spPr>
            <a:xfrm>
              <a:off x="3058073" y="3149651"/>
              <a:ext cx="652890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0" name="Straight Arrow Connector 489">
              <a:extLst>
                <a:ext uri="{FF2B5EF4-FFF2-40B4-BE49-F238E27FC236}">
                  <a16:creationId xmlns:a16="http://schemas.microsoft.com/office/drawing/2014/main" id="{C3A63DF1-4833-0CC6-B285-98C94966019D}"/>
                </a:ext>
              </a:extLst>
            </p:cNvPr>
            <p:cNvCxnSpPr>
              <a:cxnSpLocks/>
            </p:cNvCxnSpPr>
            <p:nvPr/>
          </p:nvCxnSpPr>
          <p:spPr>
            <a:xfrm>
              <a:off x="1437178" y="3147153"/>
              <a:ext cx="1620895" cy="0"/>
            </a:xfrm>
            <a:prstGeom prst="straightConnector1">
              <a:avLst/>
            </a:prstGeom>
            <a:ln>
              <a:solidFill>
                <a:schemeClr val="accent1">
                  <a:lumMod val="1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6" name="Graphic 495">
              <a:extLst>
                <a:ext uri="{FF2B5EF4-FFF2-40B4-BE49-F238E27FC236}">
                  <a16:creationId xmlns:a16="http://schemas.microsoft.com/office/drawing/2014/main" id="{CC0F86E2-971B-1A0F-8B38-5D5A93761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341075" y="2943296"/>
              <a:ext cx="124615" cy="180000"/>
            </a:xfrm>
            <a:prstGeom prst="rect">
              <a:avLst/>
            </a:prstGeom>
          </p:spPr>
        </p:pic>
        <p:pic>
          <p:nvPicPr>
            <p:cNvPr id="498" name="Graphic 497">
              <a:extLst>
                <a:ext uri="{FF2B5EF4-FFF2-40B4-BE49-F238E27FC236}">
                  <a16:creationId xmlns:a16="http://schemas.microsoft.com/office/drawing/2014/main" id="{EFBE4EA3-1EC2-3A0A-83D3-6E0ED9DC5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2191240" y="2925598"/>
              <a:ext cx="288000" cy="180000"/>
            </a:xfrm>
            <a:prstGeom prst="rect">
              <a:avLst/>
            </a:prstGeom>
          </p:spPr>
        </p:pic>
        <p:pic>
          <p:nvPicPr>
            <p:cNvPr id="500" name="Graphic 499">
              <a:extLst>
                <a:ext uri="{FF2B5EF4-FFF2-40B4-BE49-F238E27FC236}">
                  <a16:creationId xmlns:a16="http://schemas.microsoft.com/office/drawing/2014/main" id="{E30DF9DD-7181-5A80-2129-1CED687E1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5313888" y="2925598"/>
              <a:ext cx="288000" cy="180000"/>
            </a:xfrm>
            <a:prstGeom prst="rect">
              <a:avLst/>
            </a:prstGeom>
          </p:spPr>
        </p:pic>
      </p:grpSp>
      <p:pic>
        <p:nvPicPr>
          <p:cNvPr id="45" name="Graphic 44">
            <a:extLst>
              <a:ext uri="{FF2B5EF4-FFF2-40B4-BE49-F238E27FC236}">
                <a16:creationId xmlns:a16="http://schemas.microsoft.com/office/drawing/2014/main" id="{C99CB52B-831E-E87C-7097-8E57848653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30893" y="667783"/>
            <a:ext cx="1976400" cy="324000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6059EC4F-5EFC-7285-FA97-0458A41C76D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74558" y="1557196"/>
            <a:ext cx="1758858" cy="324000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C28A2048-DB1F-F985-6D0C-DAB8CE7A401F}"/>
              </a:ext>
            </a:extLst>
          </p:cNvPr>
          <p:cNvGrpSpPr/>
          <p:nvPr/>
        </p:nvGrpSpPr>
        <p:grpSpPr>
          <a:xfrm>
            <a:off x="411572" y="724454"/>
            <a:ext cx="207437" cy="247874"/>
            <a:chOff x="343188" y="696531"/>
            <a:chExt cx="290698" cy="347366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AEB4DD3-104A-DC8F-0EAF-9FA830AAAD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7675" y="696531"/>
              <a:ext cx="244220" cy="342502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29E8119-AFCA-C0D4-E61C-D9124E3BBEA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3188" y="696531"/>
              <a:ext cx="290698" cy="347366"/>
            </a:xfrm>
            <a:prstGeom prst="straightConnector1">
              <a:avLst/>
            </a:prstGeom>
            <a:ln w="50800">
              <a:solidFill>
                <a:srgbClr val="000000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Arc 57">
            <a:extLst>
              <a:ext uri="{FF2B5EF4-FFF2-40B4-BE49-F238E27FC236}">
                <a16:creationId xmlns:a16="http://schemas.microsoft.com/office/drawing/2014/main" id="{92AF278F-F54E-CE00-EE45-A483730341ED}"/>
              </a:ext>
            </a:extLst>
          </p:cNvPr>
          <p:cNvSpPr/>
          <p:nvPr/>
        </p:nvSpPr>
        <p:spPr>
          <a:xfrm>
            <a:off x="475673" y="1543843"/>
            <a:ext cx="157586" cy="372179"/>
          </a:xfrm>
          <a:prstGeom prst="arc">
            <a:avLst>
              <a:gd name="adj1" fmla="val 16200000"/>
              <a:gd name="adj2" fmla="val 5962728"/>
            </a:avLst>
          </a:prstGeom>
          <a:ln w="50800">
            <a:solidFill>
              <a:schemeClr val="accent3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63" name="Graphic 62">
            <a:extLst>
              <a:ext uri="{FF2B5EF4-FFF2-40B4-BE49-F238E27FC236}">
                <a16:creationId xmlns:a16="http://schemas.microsoft.com/office/drawing/2014/main" id="{A5067A0D-37C3-C81D-7C14-9CBE0279D63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347204" y="2409750"/>
            <a:ext cx="3107455" cy="324000"/>
          </a:xfrm>
          <a:prstGeom prst="rect">
            <a:avLst/>
          </a:prstGeom>
        </p:spPr>
      </p:pic>
      <p:pic>
        <p:nvPicPr>
          <p:cNvPr id="467" name="Graphic 466">
            <a:extLst>
              <a:ext uri="{FF2B5EF4-FFF2-40B4-BE49-F238E27FC236}">
                <a16:creationId xmlns:a16="http://schemas.microsoft.com/office/drawing/2014/main" id="{5BB27CA5-B15B-54A8-6518-4EAB76CEBF94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307599" y="3024251"/>
            <a:ext cx="4172002" cy="756000"/>
          </a:xfrm>
          <a:prstGeom prst="rect">
            <a:avLst/>
          </a:prstGeom>
        </p:spPr>
      </p:pic>
      <p:pic>
        <p:nvPicPr>
          <p:cNvPr id="469" name="Graphic 468">
            <a:extLst>
              <a:ext uri="{FF2B5EF4-FFF2-40B4-BE49-F238E27FC236}">
                <a16:creationId xmlns:a16="http://schemas.microsoft.com/office/drawing/2014/main" id="{2CD2AF88-14E6-A345-0D12-AA7434A7972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5263444" y="3478745"/>
            <a:ext cx="2462400" cy="648000"/>
          </a:xfrm>
          <a:prstGeom prst="rect">
            <a:avLst/>
          </a:prstGeom>
        </p:spPr>
      </p:pic>
      <p:sp>
        <p:nvSpPr>
          <p:cNvPr id="470" name="TextBox 469">
            <a:extLst>
              <a:ext uri="{FF2B5EF4-FFF2-40B4-BE49-F238E27FC236}">
                <a16:creationId xmlns:a16="http://schemas.microsoft.com/office/drawing/2014/main" id="{2F762911-553D-A164-3E61-5DB5BC7C8DA7}"/>
              </a:ext>
            </a:extLst>
          </p:cNvPr>
          <p:cNvSpPr txBox="1"/>
          <p:nvPr/>
        </p:nvSpPr>
        <p:spPr>
          <a:xfrm>
            <a:off x="5020591" y="3026153"/>
            <a:ext cx="2900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err="1">
                <a:latin typeface="Asap" panose="020B0604020202020204" charset="0"/>
              </a:rPr>
              <a:t>Ravnoteža</a:t>
            </a:r>
            <a:r>
              <a:rPr lang="en-GB" sz="1600">
                <a:latin typeface="Asap" panose="020B0604020202020204" charset="0"/>
              </a:rPr>
              <a:t> </a:t>
            </a:r>
            <a:r>
              <a:rPr lang="en-GB" sz="1600" err="1">
                <a:latin typeface="Asap" panose="020B0604020202020204" charset="0"/>
              </a:rPr>
              <a:t>sila</a:t>
            </a:r>
            <a:r>
              <a:rPr lang="en-GB" sz="1600">
                <a:latin typeface="Asap" panose="020B0604020202020204" charset="0"/>
              </a:rPr>
              <a:t> </a:t>
            </a:r>
            <a:r>
              <a:rPr lang="en-GB" sz="1600" err="1">
                <a:latin typeface="Asap" panose="020B0604020202020204" charset="0"/>
              </a:rPr>
              <a:t>na</a:t>
            </a:r>
            <a:r>
              <a:rPr lang="en-GB" sz="1600">
                <a:latin typeface="Asap" panose="020B0604020202020204" charset="0"/>
              </a:rPr>
              <a:t> </a:t>
            </a:r>
            <a:r>
              <a:rPr lang="en-GB" sz="1600" err="1">
                <a:latin typeface="Asap" panose="020B0604020202020204" charset="0"/>
              </a:rPr>
              <a:t>bMT-ovima</a:t>
            </a:r>
            <a:r>
              <a:rPr lang="en-GB" sz="1600">
                <a:latin typeface="Asap" panose="020B0604020202020204" charset="0"/>
              </a:rPr>
              <a:t>:</a:t>
            </a:r>
            <a:endParaRPr lang="hr-HR" sz="1600">
              <a:latin typeface="Asap" panose="020B060402020202020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9A65BF68-C40F-62F1-AC0A-D026D03B65DD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2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Aproksimacije</a:t>
            </a: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BA684A-235A-B025-111F-B1D22FC0F84F}"/>
              </a:ext>
            </a:extLst>
          </p:cNvPr>
          <p:cNvSpPr txBox="1"/>
          <p:nvPr/>
        </p:nvSpPr>
        <p:spPr>
          <a:xfrm>
            <a:off x="720000" y="1463962"/>
            <a:ext cx="5288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Asap" panose="020B0604020202020204" charset="0"/>
              </a:rPr>
              <a:t>Problem: </a:t>
            </a:r>
            <a:r>
              <a:rPr lang="en-GB" sz="2000" err="1">
                <a:latin typeface="Asap" panose="020B0604020202020204" charset="0"/>
              </a:rPr>
              <a:t>sustav</a:t>
            </a:r>
            <a:r>
              <a:rPr lang="en-GB" sz="2000">
                <a:latin typeface="Asap" panose="020B0604020202020204" charset="0"/>
              </a:rPr>
              <a:t> </a:t>
            </a:r>
            <a:r>
              <a:rPr lang="en-GB" sz="2000" err="1">
                <a:latin typeface="Asap" panose="020B0604020202020204" charset="0"/>
              </a:rPr>
              <a:t>jednadžbi</a:t>
            </a:r>
            <a:r>
              <a:rPr lang="en-GB" sz="2000">
                <a:latin typeface="Asap" panose="020B0604020202020204" charset="0"/>
              </a:rPr>
              <a:t> </a:t>
            </a:r>
            <a:r>
              <a:rPr lang="en-GB" sz="2000" err="1">
                <a:latin typeface="Asap" panose="020B0604020202020204" charset="0"/>
              </a:rPr>
              <a:t>ravnoteže</a:t>
            </a:r>
            <a:r>
              <a:rPr lang="en-GB" sz="2000">
                <a:latin typeface="Asap" panose="020B0604020202020204" charset="0"/>
              </a:rPr>
              <a:t> </a:t>
            </a:r>
            <a:r>
              <a:rPr lang="en-GB" sz="2000" err="1">
                <a:latin typeface="Asap" panose="020B0604020202020204" charset="0"/>
              </a:rPr>
              <a:t>sila</a:t>
            </a:r>
            <a:r>
              <a:rPr lang="en-GB" sz="2000">
                <a:latin typeface="Asap" panose="020B0604020202020204" charset="0"/>
              </a:rPr>
              <a:t> je </a:t>
            </a:r>
            <a:r>
              <a:rPr lang="en-GB" sz="2000" i="1" err="1">
                <a:latin typeface="Asap" panose="020B0604020202020204" charset="0"/>
              </a:rPr>
              <a:t>vezan</a:t>
            </a:r>
            <a:r>
              <a:rPr lang="en-GB" sz="2000">
                <a:latin typeface="Asap" panose="020B0604020202020204" charset="0"/>
              </a:rPr>
              <a:t> </a:t>
            </a:r>
            <a:r>
              <a:rPr lang="en-GB" sz="2000" err="1">
                <a:latin typeface="Asap" panose="020B0604020202020204" charset="0"/>
              </a:rPr>
              <a:t>sustav</a:t>
            </a:r>
            <a:r>
              <a:rPr lang="en-GB" sz="2000">
                <a:latin typeface="Asap" panose="020B0604020202020204" charset="0"/>
              </a:rPr>
              <a:t> </a:t>
            </a:r>
            <a:r>
              <a:rPr lang="en-GB" sz="2000" err="1">
                <a:latin typeface="Asap" panose="020B0604020202020204" charset="0"/>
              </a:rPr>
              <a:t>diferencijalnih</a:t>
            </a:r>
            <a:r>
              <a:rPr lang="en-GB" sz="2000">
                <a:latin typeface="Asap" panose="020B0604020202020204" charset="0"/>
              </a:rPr>
              <a:t> </a:t>
            </a:r>
            <a:r>
              <a:rPr lang="en-GB" sz="2000" err="1">
                <a:latin typeface="Asap" panose="020B0604020202020204" charset="0"/>
              </a:rPr>
              <a:t>jednadžbi</a:t>
            </a:r>
            <a:r>
              <a:rPr lang="en-GB" sz="2000">
                <a:latin typeface="Asap" panose="020B0604020202020204" charset="0"/>
              </a:rPr>
              <a:t>.</a:t>
            </a:r>
            <a:endParaRPr lang="hr-HR" sz="2000">
              <a:latin typeface="Asap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CA4330-563D-9D9A-D40E-291EBE6EA0A2}"/>
              </a:ext>
            </a:extLst>
          </p:cNvPr>
          <p:cNvSpPr txBox="1"/>
          <p:nvPr/>
        </p:nvSpPr>
        <p:spPr>
          <a:xfrm>
            <a:off x="719999" y="2401453"/>
            <a:ext cx="52882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err="1">
                <a:latin typeface="Asap" panose="020B0604020202020204" charset="0"/>
              </a:rPr>
              <a:t>Rješenje</a:t>
            </a:r>
            <a:r>
              <a:rPr lang="en-GB" sz="2000">
                <a:latin typeface="Asap" panose="020B0604020202020204" charset="0"/>
              </a:rPr>
              <a:t>: </a:t>
            </a:r>
            <a:r>
              <a:rPr lang="en-GB" sz="2000" err="1">
                <a:latin typeface="Asap" panose="020B0604020202020204" charset="0"/>
              </a:rPr>
              <a:t>razumne</a:t>
            </a:r>
            <a:r>
              <a:rPr lang="en-GB" sz="2000">
                <a:latin typeface="Asap" panose="020B0604020202020204" charset="0"/>
              </a:rPr>
              <a:t> </a:t>
            </a:r>
            <a:r>
              <a:rPr lang="en-GB" sz="2000" err="1">
                <a:latin typeface="Asap" panose="020B0604020202020204" charset="0"/>
              </a:rPr>
              <a:t>aproksimacije</a:t>
            </a:r>
            <a:r>
              <a:rPr lang="en-GB" sz="2000">
                <a:latin typeface="Asap" panose="020B0604020202020204" charset="0"/>
              </a:rPr>
              <a:t>!</a:t>
            </a:r>
            <a:endParaRPr lang="hr-HR" sz="2000">
              <a:latin typeface="Asap" panose="020B0604020202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AA6EB4-890C-3212-E74B-B16ABCFAD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466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Aproksimacije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66B54D-27DA-32E1-D7AB-ED835BD2AD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32039" y="1518484"/>
            <a:ext cx="3314434" cy="1932600"/>
          </a:xfrm>
        </p:spPr>
        <p:txBody>
          <a:bodyPr/>
          <a:lstStyle/>
          <a:p>
            <a:r>
              <a:rPr lang="en-GB" sz="2000"/>
              <a:t>2) </a:t>
            </a:r>
            <a:r>
              <a:rPr lang="en-GB" sz="2000" err="1"/>
              <a:t>Brzina</a:t>
            </a:r>
            <a:r>
              <a:rPr lang="en-GB" sz="2000"/>
              <a:t> </a:t>
            </a:r>
            <a:r>
              <a:rPr lang="en-GB" sz="2000" err="1"/>
              <a:t>toka</a:t>
            </a:r>
            <a:r>
              <a:rPr lang="en-GB" sz="2000"/>
              <a:t> </a:t>
            </a:r>
            <a:r>
              <a:rPr lang="en-GB" sz="2000" err="1"/>
              <a:t>premosnih</a:t>
            </a:r>
            <a:endParaRPr lang="en-GB" sz="2000"/>
          </a:p>
          <a:p>
            <a:r>
              <a:rPr lang="en-GB" sz="2000" err="1"/>
              <a:t>mikrotubula</a:t>
            </a:r>
            <a:r>
              <a:rPr lang="en-GB" sz="2000"/>
              <a:t> je </a:t>
            </a:r>
            <a:r>
              <a:rPr lang="en-GB" sz="2000" err="1"/>
              <a:t>konstantna</a:t>
            </a:r>
            <a:endParaRPr lang="hr-HR" sz="200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27A360B-67D8-DEE5-F21C-5300231581EA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1057861" y="1518484"/>
            <a:ext cx="3254100" cy="1932600"/>
          </a:xfrm>
        </p:spPr>
        <p:txBody>
          <a:bodyPr/>
          <a:lstStyle/>
          <a:p>
            <a:r>
              <a:rPr lang="en-GB" sz="2000"/>
              <a:t>1) </a:t>
            </a:r>
            <a:r>
              <a:rPr lang="en-GB" sz="2000" err="1"/>
              <a:t>Obje</a:t>
            </a:r>
            <a:r>
              <a:rPr lang="en-GB" sz="2000"/>
              <a:t> </a:t>
            </a:r>
            <a:r>
              <a:rPr lang="en-GB" sz="2000" err="1"/>
              <a:t>kinetohore</a:t>
            </a:r>
            <a:r>
              <a:rPr lang="en-GB" sz="2000"/>
              <a:t> </a:t>
            </a:r>
            <a:r>
              <a:rPr lang="en-GB" sz="2000" err="1"/>
              <a:t>gibaju</a:t>
            </a:r>
            <a:r>
              <a:rPr lang="en-GB" sz="2000"/>
              <a:t> se </a:t>
            </a:r>
            <a:r>
              <a:rPr lang="en-GB" sz="2000" err="1"/>
              <a:t>istom</a:t>
            </a:r>
            <a:r>
              <a:rPr lang="en-GB" sz="2000"/>
              <a:t> </a:t>
            </a:r>
            <a:r>
              <a:rPr lang="en-GB" sz="2000" err="1"/>
              <a:t>brzinom</a:t>
            </a:r>
            <a:endParaRPr lang="hr-HR" sz="200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AEBA968-A57E-7DAE-6A9B-C4DE23A3A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8712" y="2751750"/>
            <a:ext cx="3137140" cy="360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85735F5-DBC3-32AF-3B1C-3A4E87A342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40688" y="2643750"/>
            <a:ext cx="1762912" cy="576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23D3B6-B3AE-0BB0-2DC8-52F803061B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587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Konačne jednadžbe sustava</a:t>
            </a: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CEF81E-E466-3221-4B24-52F0DA3AD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60" y="1472621"/>
            <a:ext cx="4335349" cy="5497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0FB1CB-8C7F-1A75-EA01-EBF43CA28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2797" y="3269895"/>
            <a:ext cx="4008582" cy="111976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2CF6BEB-D68A-0DD1-857E-24F874C5E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7863" y="2207346"/>
            <a:ext cx="8408273" cy="7288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9B8C2B-33FA-A042-9C84-A0B2E852A7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1542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0"/>
          <p:cNvSpPr/>
          <p:nvPr/>
        </p:nvSpPr>
        <p:spPr>
          <a:xfrm rot="3647798">
            <a:off x="-261880" y="1359517"/>
            <a:ext cx="4129692" cy="2831191"/>
          </a:xfrm>
          <a:custGeom>
            <a:avLst/>
            <a:gdLst/>
            <a:ahLst/>
            <a:cxnLst/>
            <a:rect l="l" t="t" r="r" b="b"/>
            <a:pathLst>
              <a:path w="49340" h="33826" extrusionOk="0">
                <a:moveTo>
                  <a:pt x="32615" y="1"/>
                </a:moveTo>
                <a:cubicBezTo>
                  <a:pt x="32306" y="1"/>
                  <a:pt x="31997" y="11"/>
                  <a:pt x="31689" y="31"/>
                </a:cubicBezTo>
                <a:cubicBezTo>
                  <a:pt x="28644" y="230"/>
                  <a:pt x="27237" y="1729"/>
                  <a:pt x="24826" y="3269"/>
                </a:cubicBezTo>
                <a:cubicBezTo>
                  <a:pt x="18333" y="7426"/>
                  <a:pt x="9363" y="3796"/>
                  <a:pt x="3366" y="8716"/>
                </a:cubicBezTo>
                <a:cubicBezTo>
                  <a:pt x="1232" y="10467"/>
                  <a:pt x="0" y="13264"/>
                  <a:pt x="152" y="16020"/>
                </a:cubicBezTo>
                <a:cubicBezTo>
                  <a:pt x="302" y="18776"/>
                  <a:pt x="1831" y="21423"/>
                  <a:pt x="4142" y="22930"/>
                </a:cubicBezTo>
                <a:cubicBezTo>
                  <a:pt x="6958" y="24766"/>
                  <a:pt x="10522" y="24847"/>
                  <a:pt x="13776" y="25687"/>
                </a:cubicBezTo>
                <a:cubicBezTo>
                  <a:pt x="18118" y="26809"/>
                  <a:pt x="21953" y="29307"/>
                  <a:pt x="25996" y="31248"/>
                </a:cubicBezTo>
                <a:cubicBezTo>
                  <a:pt x="28982" y="32682"/>
                  <a:pt x="32286" y="33826"/>
                  <a:pt x="35546" y="33826"/>
                </a:cubicBezTo>
                <a:cubicBezTo>
                  <a:pt x="36700" y="33826"/>
                  <a:pt x="37849" y="33682"/>
                  <a:pt x="38976" y="33358"/>
                </a:cubicBezTo>
                <a:cubicBezTo>
                  <a:pt x="44679" y="31714"/>
                  <a:pt x="48258" y="25697"/>
                  <a:pt x="48793" y="19785"/>
                </a:cubicBezTo>
                <a:cubicBezTo>
                  <a:pt x="49340" y="13719"/>
                  <a:pt x="47058" y="7309"/>
                  <a:pt x="42336" y="3465"/>
                </a:cubicBezTo>
                <a:cubicBezTo>
                  <a:pt x="39645" y="1276"/>
                  <a:pt x="36103" y="1"/>
                  <a:pt x="32615" y="1"/>
                </a:cubicBezTo>
                <a:close/>
              </a:path>
            </a:pathLst>
          </a:custGeom>
          <a:solidFill>
            <a:srgbClr val="E7E7E7">
              <a:alpha val="49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40"/>
          <p:cNvSpPr/>
          <p:nvPr/>
        </p:nvSpPr>
        <p:spPr>
          <a:xfrm>
            <a:off x="1797353" y="895477"/>
            <a:ext cx="1065900" cy="1066200"/>
          </a:xfrm>
          <a:prstGeom prst="ellipse">
            <a:avLst/>
          </a:prstGeom>
          <a:solidFill>
            <a:srgbClr val="E7E7E7">
              <a:alpha val="49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40"/>
          <p:cNvSpPr txBox="1">
            <a:spLocks noGrp="1"/>
          </p:cNvSpPr>
          <p:nvPr>
            <p:ph type="title"/>
          </p:nvPr>
        </p:nvSpPr>
        <p:spPr>
          <a:xfrm>
            <a:off x="3915790" y="2051465"/>
            <a:ext cx="4486250" cy="173310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Rješenje modela</a:t>
            </a:r>
            <a:endParaRPr/>
          </a:p>
        </p:txBody>
      </p:sp>
      <p:sp>
        <p:nvSpPr>
          <p:cNvPr id="406" name="Google Shape;406;p40"/>
          <p:cNvSpPr txBox="1">
            <a:spLocks noGrp="1"/>
          </p:cNvSpPr>
          <p:nvPr>
            <p:ph type="title" idx="2"/>
          </p:nvPr>
        </p:nvSpPr>
        <p:spPr>
          <a:xfrm>
            <a:off x="5547905" y="1135565"/>
            <a:ext cx="1236684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grpSp>
        <p:nvGrpSpPr>
          <p:cNvPr id="408" name="Google Shape;408;p40"/>
          <p:cNvGrpSpPr/>
          <p:nvPr/>
        </p:nvGrpSpPr>
        <p:grpSpPr>
          <a:xfrm rot="2268776">
            <a:off x="1163998" y="-497895"/>
            <a:ext cx="1724944" cy="1779544"/>
            <a:chOff x="271357" y="2042993"/>
            <a:chExt cx="1790010" cy="1846669"/>
          </a:xfrm>
        </p:grpSpPr>
        <p:sp>
          <p:nvSpPr>
            <p:cNvPr id="409" name="Google Shape;409;p40"/>
            <p:cNvSpPr/>
            <p:nvPr/>
          </p:nvSpPr>
          <p:spPr>
            <a:xfrm>
              <a:off x="915817" y="2780159"/>
              <a:ext cx="165464" cy="320879"/>
            </a:xfrm>
            <a:custGeom>
              <a:avLst/>
              <a:gdLst/>
              <a:ahLst/>
              <a:cxnLst/>
              <a:rect l="l" t="t" r="r" b="b"/>
              <a:pathLst>
                <a:path w="3227" h="6258" extrusionOk="0">
                  <a:moveTo>
                    <a:pt x="1768" y="1"/>
                  </a:moveTo>
                  <a:cubicBezTo>
                    <a:pt x="1723" y="1"/>
                    <a:pt x="1681" y="9"/>
                    <a:pt x="1648" y="23"/>
                  </a:cubicBezTo>
                  <a:cubicBezTo>
                    <a:pt x="1600" y="40"/>
                    <a:pt x="1535" y="72"/>
                    <a:pt x="1475" y="147"/>
                  </a:cubicBezTo>
                  <a:cubicBezTo>
                    <a:pt x="1318" y="337"/>
                    <a:pt x="1272" y="709"/>
                    <a:pt x="1333" y="1277"/>
                  </a:cubicBezTo>
                  <a:cubicBezTo>
                    <a:pt x="1368" y="1608"/>
                    <a:pt x="1390" y="1895"/>
                    <a:pt x="1400" y="2135"/>
                  </a:cubicBezTo>
                  <a:cubicBezTo>
                    <a:pt x="1323" y="1926"/>
                    <a:pt x="1240" y="1678"/>
                    <a:pt x="1154" y="1393"/>
                  </a:cubicBezTo>
                  <a:cubicBezTo>
                    <a:pt x="990" y="842"/>
                    <a:pt x="810" y="543"/>
                    <a:pt x="584" y="448"/>
                  </a:cubicBezTo>
                  <a:cubicBezTo>
                    <a:pt x="531" y="424"/>
                    <a:pt x="482" y="416"/>
                    <a:pt x="440" y="416"/>
                  </a:cubicBezTo>
                  <a:cubicBezTo>
                    <a:pt x="405" y="416"/>
                    <a:pt x="375" y="422"/>
                    <a:pt x="352" y="429"/>
                  </a:cubicBezTo>
                  <a:cubicBezTo>
                    <a:pt x="299" y="441"/>
                    <a:pt x="212" y="473"/>
                    <a:pt x="141" y="569"/>
                  </a:cubicBezTo>
                  <a:cubicBezTo>
                    <a:pt x="11" y="743"/>
                    <a:pt x="1" y="1036"/>
                    <a:pt x="106" y="1468"/>
                  </a:cubicBezTo>
                  <a:cubicBezTo>
                    <a:pt x="267" y="2117"/>
                    <a:pt x="1009" y="2910"/>
                    <a:pt x="1316" y="3219"/>
                  </a:cubicBezTo>
                  <a:cubicBezTo>
                    <a:pt x="1159" y="3677"/>
                    <a:pt x="815" y="4771"/>
                    <a:pt x="915" y="5421"/>
                  </a:cubicBezTo>
                  <a:cubicBezTo>
                    <a:pt x="985" y="5873"/>
                    <a:pt x="1110" y="6127"/>
                    <a:pt x="1304" y="6221"/>
                  </a:cubicBezTo>
                  <a:cubicBezTo>
                    <a:pt x="1357" y="6247"/>
                    <a:pt x="1410" y="6257"/>
                    <a:pt x="1458" y="6257"/>
                  </a:cubicBezTo>
                  <a:cubicBezTo>
                    <a:pt x="1502" y="6257"/>
                    <a:pt x="1543" y="6248"/>
                    <a:pt x="1579" y="6238"/>
                  </a:cubicBezTo>
                  <a:cubicBezTo>
                    <a:pt x="1625" y="6221"/>
                    <a:pt x="1692" y="6189"/>
                    <a:pt x="1752" y="6114"/>
                  </a:cubicBezTo>
                  <a:cubicBezTo>
                    <a:pt x="1907" y="5924"/>
                    <a:pt x="1955" y="5554"/>
                    <a:pt x="1892" y="4984"/>
                  </a:cubicBezTo>
                  <a:cubicBezTo>
                    <a:pt x="1857" y="4653"/>
                    <a:pt x="1837" y="4366"/>
                    <a:pt x="1827" y="4125"/>
                  </a:cubicBezTo>
                  <a:lnTo>
                    <a:pt x="1827" y="4125"/>
                  </a:lnTo>
                  <a:cubicBezTo>
                    <a:pt x="1904" y="4335"/>
                    <a:pt x="1985" y="4583"/>
                    <a:pt x="2071" y="4868"/>
                  </a:cubicBezTo>
                  <a:cubicBezTo>
                    <a:pt x="2236" y="5419"/>
                    <a:pt x="2417" y="5718"/>
                    <a:pt x="2641" y="5813"/>
                  </a:cubicBezTo>
                  <a:cubicBezTo>
                    <a:pt x="2694" y="5834"/>
                    <a:pt x="2743" y="5842"/>
                    <a:pt x="2786" y="5842"/>
                  </a:cubicBezTo>
                  <a:cubicBezTo>
                    <a:pt x="2820" y="5842"/>
                    <a:pt x="2851" y="5837"/>
                    <a:pt x="2873" y="5830"/>
                  </a:cubicBezTo>
                  <a:cubicBezTo>
                    <a:pt x="2927" y="5817"/>
                    <a:pt x="3015" y="5786"/>
                    <a:pt x="3084" y="5689"/>
                  </a:cubicBezTo>
                  <a:cubicBezTo>
                    <a:pt x="3214" y="5515"/>
                    <a:pt x="3226" y="5219"/>
                    <a:pt x="3119" y="4789"/>
                  </a:cubicBezTo>
                  <a:cubicBezTo>
                    <a:pt x="2958" y="4141"/>
                    <a:pt x="2216" y="3347"/>
                    <a:pt x="1910" y="3038"/>
                  </a:cubicBezTo>
                  <a:cubicBezTo>
                    <a:pt x="2067" y="2581"/>
                    <a:pt x="2410" y="1487"/>
                    <a:pt x="2311" y="837"/>
                  </a:cubicBezTo>
                  <a:cubicBezTo>
                    <a:pt x="2240" y="384"/>
                    <a:pt x="2117" y="130"/>
                    <a:pt x="1922" y="36"/>
                  </a:cubicBezTo>
                  <a:cubicBezTo>
                    <a:pt x="1869" y="11"/>
                    <a:pt x="1816" y="1"/>
                    <a:pt x="1768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0" name="Google Shape;410;p40"/>
            <p:cNvGrpSpPr/>
            <p:nvPr/>
          </p:nvGrpSpPr>
          <p:grpSpPr>
            <a:xfrm>
              <a:off x="271357" y="2042993"/>
              <a:ext cx="1790010" cy="1846669"/>
              <a:chOff x="3273432" y="2653243"/>
              <a:chExt cx="1790010" cy="1846669"/>
            </a:xfrm>
          </p:grpSpPr>
          <p:sp>
            <p:nvSpPr>
              <p:cNvPr id="411" name="Google Shape;411;p40"/>
              <p:cNvSpPr/>
              <p:nvPr/>
            </p:nvSpPr>
            <p:spPr>
              <a:xfrm>
                <a:off x="3273432" y="2653243"/>
                <a:ext cx="1790010" cy="1846669"/>
              </a:xfrm>
              <a:custGeom>
                <a:avLst/>
                <a:gdLst/>
                <a:ahLst/>
                <a:cxnLst/>
                <a:rect l="l" t="t" r="r" b="b"/>
                <a:pathLst>
                  <a:path w="34910" h="36015" extrusionOk="0">
                    <a:moveTo>
                      <a:pt x="17882" y="0"/>
                    </a:moveTo>
                    <a:cubicBezTo>
                      <a:pt x="17849" y="0"/>
                      <a:pt x="17816" y="1"/>
                      <a:pt x="17783" y="1"/>
                    </a:cubicBezTo>
                    <a:cubicBezTo>
                      <a:pt x="8900" y="59"/>
                      <a:pt x="0" y="7501"/>
                      <a:pt x="0" y="16673"/>
                    </a:cubicBezTo>
                    <a:cubicBezTo>
                      <a:pt x="0" y="25843"/>
                      <a:pt x="6069" y="35081"/>
                      <a:pt x="16539" y="35960"/>
                    </a:cubicBezTo>
                    <a:cubicBezTo>
                      <a:pt x="16977" y="35996"/>
                      <a:pt x="17412" y="36014"/>
                      <a:pt x="17842" y="36014"/>
                    </a:cubicBezTo>
                    <a:cubicBezTo>
                      <a:pt x="27370" y="36014"/>
                      <a:pt x="34910" y="27214"/>
                      <a:pt x="34910" y="18439"/>
                    </a:cubicBezTo>
                    <a:cubicBezTo>
                      <a:pt x="34910" y="9298"/>
                      <a:pt x="27894" y="0"/>
                      <a:pt x="1788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lt2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40"/>
              <p:cNvSpPr/>
              <p:nvPr/>
            </p:nvSpPr>
            <p:spPr>
              <a:xfrm>
                <a:off x="3741203" y="3136090"/>
                <a:ext cx="854139" cy="881161"/>
              </a:xfrm>
              <a:custGeom>
                <a:avLst/>
                <a:gdLst/>
                <a:ahLst/>
                <a:cxnLst/>
                <a:rect l="l" t="t" r="r" b="b"/>
                <a:pathLst>
                  <a:path w="16658" h="17185" extrusionOk="0">
                    <a:moveTo>
                      <a:pt x="8534" y="1"/>
                    </a:moveTo>
                    <a:cubicBezTo>
                      <a:pt x="8518" y="1"/>
                      <a:pt x="8501" y="1"/>
                      <a:pt x="8485" y="1"/>
                    </a:cubicBezTo>
                    <a:cubicBezTo>
                      <a:pt x="4249" y="28"/>
                      <a:pt x="1" y="3580"/>
                      <a:pt x="1" y="7956"/>
                    </a:cubicBezTo>
                    <a:cubicBezTo>
                      <a:pt x="1" y="12333"/>
                      <a:pt x="2895" y="16740"/>
                      <a:pt x="7892" y="17158"/>
                    </a:cubicBezTo>
                    <a:cubicBezTo>
                      <a:pt x="8102" y="17175"/>
                      <a:pt x="8309" y="17184"/>
                      <a:pt x="8515" y="17184"/>
                    </a:cubicBezTo>
                    <a:cubicBezTo>
                      <a:pt x="13062" y="17184"/>
                      <a:pt x="16658" y="12984"/>
                      <a:pt x="16658" y="8799"/>
                    </a:cubicBezTo>
                    <a:cubicBezTo>
                      <a:pt x="16658" y="4438"/>
                      <a:pt x="13312" y="1"/>
                      <a:pt x="853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40"/>
              <p:cNvSpPr/>
              <p:nvPr/>
            </p:nvSpPr>
            <p:spPr>
              <a:xfrm>
                <a:off x="4085660" y="3477934"/>
                <a:ext cx="306163" cy="160183"/>
              </a:xfrm>
              <a:custGeom>
                <a:avLst/>
                <a:gdLst/>
                <a:ahLst/>
                <a:cxnLst/>
                <a:rect l="l" t="t" r="r" b="b"/>
                <a:pathLst>
                  <a:path w="5971" h="3124" extrusionOk="0">
                    <a:moveTo>
                      <a:pt x="643" y="0"/>
                    </a:moveTo>
                    <a:cubicBezTo>
                      <a:pt x="457" y="0"/>
                      <a:pt x="321" y="44"/>
                      <a:pt x="227" y="130"/>
                    </a:cubicBezTo>
                    <a:cubicBezTo>
                      <a:pt x="144" y="207"/>
                      <a:pt x="113" y="302"/>
                      <a:pt x="113" y="379"/>
                    </a:cubicBezTo>
                    <a:cubicBezTo>
                      <a:pt x="109" y="430"/>
                      <a:pt x="118" y="504"/>
                      <a:pt x="164" y="587"/>
                    </a:cubicBezTo>
                    <a:cubicBezTo>
                      <a:pt x="284" y="802"/>
                      <a:pt x="613" y="981"/>
                      <a:pt x="1162" y="1135"/>
                    </a:cubicBezTo>
                    <a:cubicBezTo>
                      <a:pt x="1483" y="1224"/>
                      <a:pt x="1755" y="1313"/>
                      <a:pt x="1985" y="1391"/>
                    </a:cubicBezTo>
                    <a:cubicBezTo>
                      <a:pt x="1763" y="1384"/>
                      <a:pt x="1502" y="1369"/>
                      <a:pt x="1203" y="1343"/>
                    </a:cubicBezTo>
                    <a:cubicBezTo>
                      <a:pt x="1072" y="1332"/>
                      <a:pt x="953" y="1327"/>
                      <a:pt x="845" y="1327"/>
                    </a:cubicBezTo>
                    <a:cubicBezTo>
                      <a:pt x="483" y="1327"/>
                      <a:pt x="248" y="1390"/>
                      <a:pt x="116" y="1522"/>
                    </a:cubicBezTo>
                    <a:cubicBezTo>
                      <a:pt x="41" y="1599"/>
                      <a:pt x="17" y="1679"/>
                      <a:pt x="10" y="1732"/>
                    </a:cubicBezTo>
                    <a:cubicBezTo>
                      <a:pt x="4" y="1787"/>
                      <a:pt x="0" y="1879"/>
                      <a:pt x="62" y="1982"/>
                    </a:cubicBezTo>
                    <a:cubicBezTo>
                      <a:pt x="176" y="2168"/>
                      <a:pt x="444" y="2287"/>
                      <a:pt x="886" y="2347"/>
                    </a:cubicBezTo>
                    <a:cubicBezTo>
                      <a:pt x="953" y="2355"/>
                      <a:pt x="1023" y="2359"/>
                      <a:pt x="1094" y="2359"/>
                    </a:cubicBezTo>
                    <a:cubicBezTo>
                      <a:pt x="1743" y="2359"/>
                      <a:pt x="2599" y="2024"/>
                      <a:pt x="2960" y="1871"/>
                    </a:cubicBezTo>
                    <a:cubicBezTo>
                      <a:pt x="3325" y="2186"/>
                      <a:pt x="4214" y="2910"/>
                      <a:pt x="4856" y="3058"/>
                    </a:cubicBezTo>
                    <a:cubicBezTo>
                      <a:pt x="5042" y="3101"/>
                      <a:pt x="5197" y="3123"/>
                      <a:pt x="5330" y="3123"/>
                    </a:cubicBezTo>
                    <a:cubicBezTo>
                      <a:pt x="5514" y="3123"/>
                      <a:pt x="5649" y="3081"/>
                      <a:pt x="5743" y="2995"/>
                    </a:cubicBezTo>
                    <a:cubicBezTo>
                      <a:pt x="5827" y="2918"/>
                      <a:pt x="5856" y="2823"/>
                      <a:pt x="5856" y="2746"/>
                    </a:cubicBezTo>
                    <a:cubicBezTo>
                      <a:pt x="5861" y="2697"/>
                      <a:pt x="5852" y="2623"/>
                      <a:pt x="5805" y="2541"/>
                    </a:cubicBezTo>
                    <a:cubicBezTo>
                      <a:pt x="5685" y="2325"/>
                      <a:pt x="5357" y="2145"/>
                      <a:pt x="4806" y="1992"/>
                    </a:cubicBezTo>
                    <a:cubicBezTo>
                      <a:pt x="4487" y="1903"/>
                      <a:pt x="4214" y="1816"/>
                      <a:pt x="3985" y="1736"/>
                    </a:cubicBezTo>
                    <a:lnTo>
                      <a:pt x="3985" y="1736"/>
                    </a:lnTo>
                    <a:cubicBezTo>
                      <a:pt x="4207" y="1743"/>
                      <a:pt x="4468" y="1758"/>
                      <a:pt x="4767" y="1784"/>
                    </a:cubicBezTo>
                    <a:cubicBezTo>
                      <a:pt x="4900" y="1795"/>
                      <a:pt x="5021" y="1801"/>
                      <a:pt x="5130" y="1801"/>
                    </a:cubicBezTo>
                    <a:cubicBezTo>
                      <a:pt x="5490" y="1801"/>
                      <a:pt x="5723" y="1737"/>
                      <a:pt x="5854" y="1604"/>
                    </a:cubicBezTo>
                    <a:cubicBezTo>
                      <a:pt x="5929" y="1528"/>
                      <a:pt x="5953" y="1449"/>
                      <a:pt x="5958" y="1394"/>
                    </a:cubicBezTo>
                    <a:cubicBezTo>
                      <a:pt x="5967" y="1340"/>
                      <a:pt x="5970" y="1248"/>
                      <a:pt x="5907" y="1145"/>
                    </a:cubicBezTo>
                    <a:cubicBezTo>
                      <a:pt x="5794" y="959"/>
                      <a:pt x="5526" y="840"/>
                      <a:pt x="5084" y="780"/>
                    </a:cubicBezTo>
                    <a:cubicBezTo>
                      <a:pt x="5019" y="771"/>
                      <a:pt x="4949" y="767"/>
                      <a:pt x="4878" y="767"/>
                    </a:cubicBezTo>
                    <a:cubicBezTo>
                      <a:pt x="4226" y="767"/>
                      <a:pt x="3371" y="1102"/>
                      <a:pt x="3011" y="1256"/>
                    </a:cubicBezTo>
                    <a:cubicBezTo>
                      <a:pt x="2646" y="939"/>
                      <a:pt x="1756" y="213"/>
                      <a:pt x="1115" y="65"/>
                    </a:cubicBezTo>
                    <a:cubicBezTo>
                      <a:pt x="931" y="22"/>
                      <a:pt x="774" y="0"/>
                      <a:pt x="64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40"/>
              <p:cNvSpPr/>
              <p:nvPr/>
            </p:nvSpPr>
            <p:spPr>
              <a:xfrm>
                <a:off x="4175082" y="3647856"/>
                <a:ext cx="318315" cy="211714"/>
              </a:xfrm>
              <a:custGeom>
                <a:avLst/>
                <a:gdLst/>
                <a:ahLst/>
                <a:cxnLst/>
                <a:rect l="l" t="t" r="r" b="b"/>
                <a:pathLst>
                  <a:path w="6208" h="4129" extrusionOk="0">
                    <a:moveTo>
                      <a:pt x="5046" y="1"/>
                    </a:moveTo>
                    <a:cubicBezTo>
                      <a:pt x="4869" y="1"/>
                      <a:pt x="4645" y="71"/>
                      <a:pt x="4369" y="214"/>
                    </a:cubicBezTo>
                    <a:cubicBezTo>
                      <a:pt x="3776" y="521"/>
                      <a:pt x="3175" y="1425"/>
                      <a:pt x="2946" y="1798"/>
                    </a:cubicBezTo>
                    <a:cubicBezTo>
                      <a:pt x="2724" y="1775"/>
                      <a:pt x="2357" y="1745"/>
                      <a:pt x="1968" y="1745"/>
                    </a:cubicBezTo>
                    <a:cubicBezTo>
                      <a:pt x="1518" y="1745"/>
                      <a:pt x="1038" y="1784"/>
                      <a:pt x="712" y="1917"/>
                    </a:cubicBezTo>
                    <a:cubicBezTo>
                      <a:pt x="287" y="2089"/>
                      <a:pt x="69" y="2269"/>
                      <a:pt x="23" y="2480"/>
                    </a:cubicBezTo>
                    <a:cubicBezTo>
                      <a:pt x="0" y="2591"/>
                      <a:pt x="29" y="2687"/>
                      <a:pt x="74" y="2748"/>
                    </a:cubicBezTo>
                    <a:cubicBezTo>
                      <a:pt x="99" y="2791"/>
                      <a:pt x="147" y="2847"/>
                      <a:pt x="234" y="2890"/>
                    </a:cubicBezTo>
                    <a:cubicBezTo>
                      <a:pt x="316" y="2927"/>
                      <a:pt x="413" y="2948"/>
                      <a:pt x="533" y="2948"/>
                    </a:cubicBezTo>
                    <a:cubicBezTo>
                      <a:pt x="746" y="2948"/>
                      <a:pt x="1021" y="2885"/>
                      <a:pt x="1367" y="2763"/>
                    </a:cubicBezTo>
                    <a:cubicBezTo>
                      <a:pt x="1678" y="2653"/>
                      <a:pt x="1951" y="2567"/>
                      <a:pt x="2187" y="2501"/>
                    </a:cubicBezTo>
                    <a:lnTo>
                      <a:pt x="2187" y="2501"/>
                    </a:lnTo>
                    <a:cubicBezTo>
                      <a:pt x="2001" y="2625"/>
                      <a:pt x="1780" y="2762"/>
                      <a:pt x="1521" y="2914"/>
                    </a:cubicBezTo>
                    <a:cubicBezTo>
                      <a:pt x="1024" y="3200"/>
                      <a:pt x="774" y="3446"/>
                      <a:pt x="734" y="3685"/>
                    </a:cubicBezTo>
                    <a:cubicBezTo>
                      <a:pt x="717" y="3793"/>
                      <a:pt x="745" y="3869"/>
                      <a:pt x="770" y="3917"/>
                    </a:cubicBezTo>
                    <a:cubicBezTo>
                      <a:pt x="794" y="3968"/>
                      <a:pt x="847" y="4043"/>
                      <a:pt x="956" y="4091"/>
                    </a:cubicBezTo>
                    <a:cubicBezTo>
                      <a:pt x="1016" y="4117"/>
                      <a:pt x="1084" y="4129"/>
                      <a:pt x="1158" y="4129"/>
                    </a:cubicBezTo>
                    <a:cubicBezTo>
                      <a:pt x="1337" y="4129"/>
                      <a:pt x="1562" y="4059"/>
                      <a:pt x="1838" y="3915"/>
                    </a:cubicBezTo>
                    <a:cubicBezTo>
                      <a:pt x="2432" y="3608"/>
                      <a:pt x="3033" y="2704"/>
                      <a:pt x="3262" y="2333"/>
                    </a:cubicBezTo>
                    <a:cubicBezTo>
                      <a:pt x="3485" y="2356"/>
                      <a:pt x="3852" y="2385"/>
                      <a:pt x="4243" y="2385"/>
                    </a:cubicBezTo>
                    <a:cubicBezTo>
                      <a:pt x="4690" y="2385"/>
                      <a:pt x="5172" y="2345"/>
                      <a:pt x="5494" y="2211"/>
                    </a:cubicBezTo>
                    <a:cubicBezTo>
                      <a:pt x="5919" y="2038"/>
                      <a:pt x="6137" y="1859"/>
                      <a:pt x="6184" y="1651"/>
                    </a:cubicBezTo>
                    <a:cubicBezTo>
                      <a:pt x="6207" y="1540"/>
                      <a:pt x="6175" y="1443"/>
                      <a:pt x="6132" y="1379"/>
                    </a:cubicBezTo>
                    <a:cubicBezTo>
                      <a:pt x="6107" y="1337"/>
                      <a:pt x="6059" y="1280"/>
                      <a:pt x="5974" y="1238"/>
                    </a:cubicBezTo>
                    <a:cubicBezTo>
                      <a:pt x="5894" y="1200"/>
                      <a:pt x="5795" y="1181"/>
                      <a:pt x="5676" y="1181"/>
                    </a:cubicBezTo>
                    <a:cubicBezTo>
                      <a:pt x="5463" y="1181"/>
                      <a:pt x="5186" y="1241"/>
                      <a:pt x="4840" y="1364"/>
                    </a:cubicBezTo>
                    <a:cubicBezTo>
                      <a:pt x="4528" y="1475"/>
                      <a:pt x="4255" y="1560"/>
                      <a:pt x="4021" y="1627"/>
                    </a:cubicBezTo>
                    <a:cubicBezTo>
                      <a:pt x="4207" y="1502"/>
                      <a:pt x="4426" y="1366"/>
                      <a:pt x="4687" y="1216"/>
                    </a:cubicBezTo>
                    <a:cubicBezTo>
                      <a:pt x="5183" y="927"/>
                      <a:pt x="5433" y="681"/>
                      <a:pt x="5474" y="442"/>
                    </a:cubicBezTo>
                    <a:cubicBezTo>
                      <a:pt x="5491" y="338"/>
                      <a:pt x="5463" y="258"/>
                      <a:pt x="5438" y="212"/>
                    </a:cubicBezTo>
                    <a:cubicBezTo>
                      <a:pt x="5414" y="161"/>
                      <a:pt x="5361" y="86"/>
                      <a:pt x="5252" y="40"/>
                    </a:cubicBezTo>
                    <a:cubicBezTo>
                      <a:pt x="5192" y="14"/>
                      <a:pt x="5123" y="1"/>
                      <a:pt x="504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40"/>
              <p:cNvSpPr/>
              <p:nvPr/>
            </p:nvSpPr>
            <p:spPr>
              <a:xfrm>
                <a:off x="3985368" y="3606734"/>
                <a:ext cx="288217" cy="267553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5218" extrusionOk="0">
                    <a:moveTo>
                      <a:pt x="4163" y="1"/>
                    </a:moveTo>
                    <a:cubicBezTo>
                      <a:pt x="3952" y="1"/>
                      <a:pt x="3710" y="150"/>
                      <a:pt x="3415" y="451"/>
                    </a:cubicBezTo>
                    <a:cubicBezTo>
                      <a:pt x="2953" y="930"/>
                      <a:pt x="2673" y="1980"/>
                      <a:pt x="2576" y="2407"/>
                    </a:cubicBezTo>
                    <a:cubicBezTo>
                      <a:pt x="2106" y="2516"/>
                      <a:pt x="995" y="2806"/>
                      <a:pt x="497" y="3234"/>
                    </a:cubicBezTo>
                    <a:cubicBezTo>
                      <a:pt x="152" y="3533"/>
                      <a:pt x="0" y="3772"/>
                      <a:pt x="26" y="3987"/>
                    </a:cubicBezTo>
                    <a:cubicBezTo>
                      <a:pt x="40" y="4101"/>
                      <a:pt x="99" y="4182"/>
                      <a:pt x="161" y="4226"/>
                    </a:cubicBezTo>
                    <a:cubicBezTo>
                      <a:pt x="198" y="4258"/>
                      <a:pt x="262" y="4298"/>
                      <a:pt x="357" y="4308"/>
                    </a:cubicBezTo>
                    <a:cubicBezTo>
                      <a:pt x="376" y="4310"/>
                      <a:pt x="398" y="4311"/>
                      <a:pt x="417" y="4311"/>
                    </a:cubicBezTo>
                    <a:cubicBezTo>
                      <a:pt x="656" y="4311"/>
                      <a:pt x="975" y="4153"/>
                      <a:pt x="1390" y="3828"/>
                    </a:cubicBezTo>
                    <a:cubicBezTo>
                      <a:pt x="1649" y="3624"/>
                      <a:pt x="1879" y="3455"/>
                      <a:pt x="2081" y="3318"/>
                    </a:cubicBezTo>
                    <a:lnTo>
                      <a:pt x="2081" y="3318"/>
                    </a:lnTo>
                    <a:cubicBezTo>
                      <a:pt x="1944" y="3492"/>
                      <a:pt x="1780" y="3695"/>
                      <a:pt x="1581" y="3919"/>
                    </a:cubicBezTo>
                    <a:cubicBezTo>
                      <a:pt x="1204" y="4351"/>
                      <a:pt x="1043" y="4665"/>
                      <a:pt x="1082" y="4903"/>
                    </a:cubicBezTo>
                    <a:cubicBezTo>
                      <a:pt x="1099" y="5009"/>
                      <a:pt x="1151" y="5074"/>
                      <a:pt x="1192" y="5110"/>
                    </a:cubicBezTo>
                    <a:cubicBezTo>
                      <a:pt x="1229" y="5151"/>
                      <a:pt x="1304" y="5206"/>
                      <a:pt x="1424" y="5214"/>
                    </a:cubicBezTo>
                    <a:cubicBezTo>
                      <a:pt x="1434" y="5214"/>
                      <a:pt x="1448" y="5218"/>
                      <a:pt x="1460" y="5218"/>
                    </a:cubicBezTo>
                    <a:cubicBezTo>
                      <a:pt x="1670" y="5218"/>
                      <a:pt x="1912" y="5069"/>
                      <a:pt x="2204" y="4767"/>
                    </a:cubicBezTo>
                    <a:cubicBezTo>
                      <a:pt x="2668" y="4287"/>
                      <a:pt x="2946" y="3234"/>
                      <a:pt x="3045" y="2809"/>
                    </a:cubicBezTo>
                    <a:cubicBezTo>
                      <a:pt x="3516" y="2702"/>
                      <a:pt x="4625" y="2412"/>
                      <a:pt x="5122" y="1980"/>
                    </a:cubicBezTo>
                    <a:cubicBezTo>
                      <a:pt x="5468" y="1681"/>
                      <a:pt x="5620" y="1441"/>
                      <a:pt x="5595" y="1227"/>
                    </a:cubicBezTo>
                    <a:cubicBezTo>
                      <a:pt x="5581" y="1115"/>
                      <a:pt x="5521" y="1033"/>
                      <a:pt x="5460" y="988"/>
                    </a:cubicBezTo>
                    <a:cubicBezTo>
                      <a:pt x="5421" y="956"/>
                      <a:pt x="5359" y="918"/>
                      <a:pt x="5264" y="908"/>
                    </a:cubicBezTo>
                    <a:cubicBezTo>
                      <a:pt x="5245" y="906"/>
                      <a:pt x="5225" y="905"/>
                      <a:pt x="5205" y="905"/>
                    </a:cubicBezTo>
                    <a:cubicBezTo>
                      <a:pt x="4966" y="905"/>
                      <a:pt x="4647" y="1064"/>
                      <a:pt x="4231" y="1390"/>
                    </a:cubicBezTo>
                    <a:cubicBezTo>
                      <a:pt x="3970" y="1594"/>
                      <a:pt x="3738" y="1763"/>
                      <a:pt x="3540" y="1901"/>
                    </a:cubicBezTo>
                    <a:cubicBezTo>
                      <a:pt x="3677" y="1727"/>
                      <a:pt x="3840" y="1524"/>
                      <a:pt x="4038" y="1301"/>
                    </a:cubicBezTo>
                    <a:cubicBezTo>
                      <a:pt x="4417" y="869"/>
                      <a:pt x="4576" y="555"/>
                      <a:pt x="4538" y="314"/>
                    </a:cubicBezTo>
                    <a:cubicBezTo>
                      <a:pt x="4521" y="207"/>
                      <a:pt x="4470" y="144"/>
                      <a:pt x="4429" y="108"/>
                    </a:cubicBezTo>
                    <a:cubicBezTo>
                      <a:pt x="4392" y="67"/>
                      <a:pt x="4317" y="11"/>
                      <a:pt x="4197" y="2"/>
                    </a:cubicBezTo>
                    <a:cubicBezTo>
                      <a:pt x="4186" y="1"/>
                      <a:pt x="4174" y="1"/>
                      <a:pt x="416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40"/>
              <p:cNvSpPr/>
              <p:nvPr/>
            </p:nvSpPr>
            <p:spPr>
              <a:xfrm>
                <a:off x="4062023" y="3184595"/>
                <a:ext cx="241146" cy="307394"/>
              </a:xfrm>
              <a:custGeom>
                <a:avLst/>
                <a:gdLst/>
                <a:ahLst/>
                <a:cxnLst/>
                <a:rect l="l" t="t" r="r" b="b"/>
                <a:pathLst>
                  <a:path w="4703" h="5995" extrusionOk="0">
                    <a:moveTo>
                      <a:pt x="1495" y="0"/>
                    </a:moveTo>
                    <a:cubicBezTo>
                      <a:pt x="1398" y="0"/>
                      <a:pt x="1320" y="42"/>
                      <a:pt x="1270" y="87"/>
                    </a:cubicBezTo>
                    <a:cubicBezTo>
                      <a:pt x="1233" y="118"/>
                      <a:pt x="1183" y="173"/>
                      <a:pt x="1152" y="263"/>
                    </a:cubicBezTo>
                    <a:cubicBezTo>
                      <a:pt x="1076" y="499"/>
                      <a:pt x="1166" y="861"/>
                      <a:pt x="1429" y="1371"/>
                    </a:cubicBezTo>
                    <a:cubicBezTo>
                      <a:pt x="1579" y="1666"/>
                      <a:pt x="1702" y="1926"/>
                      <a:pt x="1798" y="2147"/>
                    </a:cubicBezTo>
                    <a:cubicBezTo>
                      <a:pt x="1651" y="1978"/>
                      <a:pt x="1484" y="1779"/>
                      <a:pt x="1303" y="1542"/>
                    </a:cubicBezTo>
                    <a:cubicBezTo>
                      <a:pt x="951" y="1088"/>
                      <a:pt x="675" y="873"/>
                      <a:pt x="432" y="862"/>
                    </a:cubicBezTo>
                    <a:cubicBezTo>
                      <a:pt x="323" y="869"/>
                      <a:pt x="251" y="898"/>
                      <a:pt x="209" y="929"/>
                    </a:cubicBezTo>
                    <a:cubicBezTo>
                      <a:pt x="161" y="960"/>
                      <a:pt x="93" y="1021"/>
                      <a:pt x="60" y="1135"/>
                    </a:cubicBezTo>
                    <a:cubicBezTo>
                      <a:pt x="0" y="1345"/>
                      <a:pt x="98" y="1625"/>
                      <a:pt x="350" y="1987"/>
                    </a:cubicBezTo>
                    <a:cubicBezTo>
                      <a:pt x="731" y="2533"/>
                      <a:pt x="1707" y="3011"/>
                      <a:pt x="2106" y="3188"/>
                    </a:cubicBezTo>
                    <a:cubicBezTo>
                      <a:pt x="2123" y="3671"/>
                      <a:pt x="2197" y="4817"/>
                      <a:pt x="2523" y="5387"/>
                    </a:cubicBezTo>
                    <a:cubicBezTo>
                      <a:pt x="2752" y="5784"/>
                      <a:pt x="2958" y="5977"/>
                      <a:pt x="3171" y="5994"/>
                    </a:cubicBezTo>
                    <a:lnTo>
                      <a:pt x="3200" y="5994"/>
                    </a:lnTo>
                    <a:cubicBezTo>
                      <a:pt x="3301" y="5994"/>
                      <a:pt x="3380" y="5953"/>
                      <a:pt x="3431" y="5907"/>
                    </a:cubicBezTo>
                    <a:cubicBezTo>
                      <a:pt x="3470" y="5875"/>
                      <a:pt x="3520" y="5822"/>
                      <a:pt x="3549" y="5730"/>
                    </a:cubicBezTo>
                    <a:cubicBezTo>
                      <a:pt x="3625" y="5494"/>
                      <a:pt x="3537" y="5132"/>
                      <a:pt x="3274" y="4622"/>
                    </a:cubicBezTo>
                    <a:cubicBezTo>
                      <a:pt x="3122" y="4329"/>
                      <a:pt x="3001" y="4067"/>
                      <a:pt x="2905" y="3846"/>
                    </a:cubicBezTo>
                    <a:lnTo>
                      <a:pt x="2905" y="3846"/>
                    </a:lnTo>
                    <a:cubicBezTo>
                      <a:pt x="3052" y="4014"/>
                      <a:pt x="3217" y="4214"/>
                      <a:pt x="3402" y="4451"/>
                    </a:cubicBezTo>
                    <a:cubicBezTo>
                      <a:pt x="3753" y="4905"/>
                      <a:pt x="4028" y="5122"/>
                      <a:pt x="4272" y="5131"/>
                    </a:cubicBezTo>
                    <a:lnTo>
                      <a:pt x="4288" y="5131"/>
                    </a:lnTo>
                    <a:cubicBezTo>
                      <a:pt x="4385" y="5131"/>
                      <a:pt x="4455" y="5093"/>
                      <a:pt x="4496" y="5064"/>
                    </a:cubicBezTo>
                    <a:cubicBezTo>
                      <a:pt x="4544" y="5033"/>
                      <a:pt x="4612" y="4972"/>
                      <a:pt x="4642" y="4856"/>
                    </a:cubicBezTo>
                    <a:cubicBezTo>
                      <a:pt x="4702" y="4648"/>
                      <a:pt x="4607" y="4368"/>
                      <a:pt x="4352" y="4006"/>
                    </a:cubicBezTo>
                    <a:cubicBezTo>
                      <a:pt x="3972" y="3460"/>
                      <a:pt x="2994" y="2984"/>
                      <a:pt x="2595" y="2806"/>
                    </a:cubicBezTo>
                    <a:cubicBezTo>
                      <a:pt x="2577" y="2325"/>
                      <a:pt x="2506" y="1178"/>
                      <a:pt x="2180" y="610"/>
                    </a:cubicBezTo>
                    <a:cubicBezTo>
                      <a:pt x="1951" y="210"/>
                      <a:pt x="1745" y="19"/>
                      <a:pt x="1531" y="2"/>
                    </a:cubicBezTo>
                    <a:cubicBezTo>
                      <a:pt x="1519" y="1"/>
                      <a:pt x="1507" y="0"/>
                      <a:pt x="149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40"/>
              <p:cNvSpPr/>
              <p:nvPr/>
            </p:nvSpPr>
            <p:spPr>
              <a:xfrm>
                <a:off x="3943273" y="4051894"/>
                <a:ext cx="441785" cy="410969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8015" extrusionOk="0">
                    <a:moveTo>
                      <a:pt x="4846" y="1"/>
                    </a:moveTo>
                    <a:cubicBezTo>
                      <a:pt x="4814" y="1"/>
                      <a:pt x="4781" y="18"/>
                      <a:pt x="4779" y="51"/>
                    </a:cubicBezTo>
                    <a:cubicBezTo>
                      <a:pt x="4752" y="420"/>
                      <a:pt x="4721" y="788"/>
                      <a:pt x="4694" y="1157"/>
                    </a:cubicBezTo>
                    <a:cubicBezTo>
                      <a:pt x="4649" y="1746"/>
                      <a:pt x="4602" y="2333"/>
                      <a:pt x="4557" y="2922"/>
                    </a:cubicBezTo>
                    <a:cubicBezTo>
                      <a:pt x="4549" y="3041"/>
                      <a:pt x="4538" y="3161"/>
                      <a:pt x="4530" y="3280"/>
                    </a:cubicBezTo>
                    <a:cubicBezTo>
                      <a:pt x="4462" y="3287"/>
                      <a:pt x="4395" y="3297"/>
                      <a:pt x="4329" y="3311"/>
                    </a:cubicBezTo>
                    <a:cubicBezTo>
                      <a:pt x="4158" y="2773"/>
                      <a:pt x="3989" y="2232"/>
                      <a:pt x="3818" y="1695"/>
                    </a:cubicBezTo>
                    <a:cubicBezTo>
                      <a:pt x="3796" y="1618"/>
                      <a:pt x="3770" y="1539"/>
                      <a:pt x="3747" y="1463"/>
                    </a:cubicBezTo>
                    <a:cubicBezTo>
                      <a:pt x="3738" y="1436"/>
                      <a:pt x="3714" y="1425"/>
                      <a:pt x="3689" y="1425"/>
                    </a:cubicBezTo>
                    <a:cubicBezTo>
                      <a:pt x="3651" y="1425"/>
                      <a:pt x="3612" y="1451"/>
                      <a:pt x="3622" y="1490"/>
                    </a:cubicBezTo>
                    <a:cubicBezTo>
                      <a:pt x="3762" y="2056"/>
                      <a:pt x="3898" y="2621"/>
                      <a:pt x="4037" y="3186"/>
                    </a:cubicBezTo>
                    <a:cubicBezTo>
                      <a:pt x="4052" y="3251"/>
                      <a:pt x="4069" y="3314"/>
                      <a:pt x="4083" y="3379"/>
                    </a:cubicBezTo>
                    <a:cubicBezTo>
                      <a:pt x="4015" y="3401"/>
                      <a:pt x="3951" y="3427"/>
                      <a:pt x="3885" y="3458"/>
                    </a:cubicBezTo>
                    <a:cubicBezTo>
                      <a:pt x="3730" y="3246"/>
                      <a:pt x="3574" y="3034"/>
                      <a:pt x="3421" y="2826"/>
                    </a:cubicBezTo>
                    <a:cubicBezTo>
                      <a:pt x="3407" y="2808"/>
                      <a:pt x="3388" y="2800"/>
                      <a:pt x="3370" y="2800"/>
                    </a:cubicBezTo>
                    <a:cubicBezTo>
                      <a:pt x="3328" y="2800"/>
                      <a:pt x="3286" y="2838"/>
                      <a:pt x="3310" y="2879"/>
                    </a:cubicBezTo>
                    <a:cubicBezTo>
                      <a:pt x="3439" y="3106"/>
                      <a:pt x="3571" y="3331"/>
                      <a:pt x="3702" y="3555"/>
                    </a:cubicBezTo>
                    <a:cubicBezTo>
                      <a:pt x="3619" y="3606"/>
                      <a:pt x="3540" y="3662"/>
                      <a:pt x="3467" y="3722"/>
                    </a:cubicBezTo>
                    <a:cubicBezTo>
                      <a:pt x="3033" y="3439"/>
                      <a:pt x="2601" y="3157"/>
                      <a:pt x="2168" y="2872"/>
                    </a:cubicBezTo>
                    <a:cubicBezTo>
                      <a:pt x="2101" y="2830"/>
                      <a:pt x="2038" y="2787"/>
                      <a:pt x="1972" y="2744"/>
                    </a:cubicBezTo>
                    <a:cubicBezTo>
                      <a:pt x="1958" y="2736"/>
                      <a:pt x="1944" y="2733"/>
                      <a:pt x="1930" y="2733"/>
                    </a:cubicBezTo>
                    <a:cubicBezTo>
                      <a:pt x="1876" y="2733"/>
                      <a:pt x="1831" y="2783"/>
                      <a:pt x="1880" y="2819"/>
                    </a:cubicBezTo>
                    <a:lnTo>
                      <a:pt x="3160" y="3773"/>
                    </a:lnTo>
                    <a:lnTo>
                      <a:pt x="3306" y="3883"/>
                    </a:lnTo>
                    <a:cubicBezTo>
                      <a:pt x="3286" y="3908"/>
                      <a:pt x="3264" y="3934"/>
                      <a:pt x="3245" y="3959"/>
                    </a:cubicBezTo>
                    <a:cubicBezTo>
                      <a:pt x="2962" y="3837"/>
                      <a:pt x="2675" y="3715"/>
                      <a:pt x="2392" y="3594"/>
                    </a:cubicBezTo>
                    <a:cubicBezTo>
                      <a:pt x="2380" y="3589"/>
                      <a:pt x="2369" y="3587"/>
                      <a:pt x="2358" y="3587"/>
                    </a:cubicBezTo>
                    <a:cubicBezTo>
                      <a:pt x="2301" y="3587"/>
                      <a:pt x="2268" y="3653"/>
                      <a:pt x="2328" y="3683"/>
                    </a:cubicBezTo>
                    <a:cubicBezTo>
                      <a:pt x="2598" y="3828"/>
                      <a:pt x="2869" y="3976"/>
                      <a:pt x="3142" y="4122"/>
                    </a:cubicBezTo>
                    <a:cubicBezTo>
                      <a:pt x="3115" y="4174"/>
                      <a:pt x="3091" y="4229"/>
                      <a:pt x="3072" y="4285"/>
                    </a:cubicBezTo>
                    <a:cubicBezTo>
                      <a:pt x="2750" y="4229"/>
                      <a:pt x="2427" y="4174"/>
                      <a:pt x="2108" y="4116"/>
                    </a:cubicBezTo>
                    <a:cubicBezTo>
                      <a:pt x="2102" y="4115"/>
                      <a:pt x="2097" y="4115"/>
                      <a:pt x="2091" y="4115"/>
                    </a:cubicBezTo>
                    <a:cubicBezTo>
                      <a:pt x="2022" y="4115"/>
                      <a:pt x="2001" y="4200"/>
                      <a:pt x="2074" y="4217"/>
                    </a:cubicBezTo>
                    <a:cubicBezTo>
                      <a:pt x="2393" y="4301"/>
                      <a:pt x="2712" y="4383"/>
                      <a:pt x="3032" y="4466"/>
                    </a:cubicBezTo>
                    <a:cubicBezTo>
                      <a:pt x="3023" y="4519"/>
                      <a:pt x="3021" y="4574"/>
                      <a:pt x="3021" y="4627"/>
                    </a:cubicBezTo>
                    <a:cubicBezTo>
                      <a:pt x="2166" y="4668"/>
                      <a:pt x="1310" y="4705"/>
                      <a:pt x="456" y="4746"/>
                    </a:cubicBezTo>
                    <a:cubicBezTo>
                      <a:pt x="333" y="4753"/>
                      <a:pt x="207" y="4756"/>
                      <a:pt x="84" y="4763"/>
                    </a:cubicBezTo>
                    <a:cubicBezTo>
                      <a:pt x="2" y="4767"/>
                      <a:pt x="1" y="4867"/>
                      <a:pt x="84" y="4867"/>
                    </a:cubicBezTo>
                    <a:cubicBezTo>
                      <a:pt x="963" y="4861"/>
                      <a:pt x="1844" y="4857"/>
                      <a:pt x="2723" y="4850"/>
                    </a:cubicBezTo>
                    <a:cubicBezTo>
                      <a:pt x="2828" y="4850"/>
                      <a:pt x="2936" y="4849"/>
                      <a:pt x="3040" y="4849"/>
                    </a:cubicBezTo>
                    <a:cubicBezTo>
                      <a:pt x="3047" y="4891"/>
                      <a:pt x="3057" y="4934"/>
                      <a:pt x="3067" y="4975"/>
                    </a:cubicBezTo>
                    <a:cubicBezTo>
                      <a:pt x="2743" y="5065"/>
                      <a:pt x="2419" y="5159"/>
                      <a:pt x="2095" y="5251"/>
                    </a:cubicBezTo>
                    <a:cubicBezTo>
                      <a:pt x="2024" y="5272"/>
                      <a:pt x="2044" y="5354"/>
                      <a:pt x="2110" y="5354"/>
                    </a:cubicBezTo>
                    <a:cubicBezTo>
                      <a:pt x="2116" y="5354"/>
                      <a:pt x="2122" y="5353"/>
                      <a:pt x="2129" y="5352"/>
                    </a:cubicBezTo>
                    <a:cubicBezTo>
                      <a:pt x="2467" y="5285"/>
                      <a:pt x="2801" y="5219"/>
                      <a:pt x="3139" y="5154"/>
                    </a:cubicBezTo>
                    <a:cubicBezTo>
                      <a:pt x="3161" y="5200"/>
                      <a:pt x="3190" y="5243"/>
                      <a:pt x="3221" y="5285"/>
                    </a:cubicBezTo>
                    <a:cubicBezTo>
                      <a:pt x="2658" y="5601"/>
                      <a:pt x="2095" y="5915"/>
                      <a:pt x="1530" y="6231"/>
                    </a:cubicBezTo>
                    <a:cubicBezTo>
                      <a:pt x="1449" y="6275"/>
                      <a:pt x="1368" y="6323"/>
                      <a:pt x="1284" y="6367"/>
                    </a:cubicBezTo>
                    <a:cubicBezTo>
                      <a:pt x="1227" y="6399"/>
                      <a:pt x="1261" y="6465"/>
                      <a:pt x="1315" y="6465"/>
                    </a:cubicBezTo>
                    <a:cubicBezTo>
                      <a:pt x="1325" y="6465"/>
                      <a:pt x="1337" y="6463"/>
                      <a:pt x="1349" y="6456"/>
                    </a:cubicBezTo>
                    <a:cubicBezTo>
                      <a:pt x="1956" y="6158"/>
                      <a:pt x="2564" y="5859"/>
                      <a:pt x="3170" y="5564"/>
                    </a:cubicBezTo>
                    <a:cubicBezTo>
                      <a:pt x="3243" y="5526"/>
                      <a:pt x="3315" y="5492"/>
                      <a:pt x="3388" y="5456"/>
                    </a:cubicBezTo>
                    <a:cubicBezTo>
                      <a:pt x="3424" y="5483"/>
                      <a:pt x="3463" y="5509"/>
                      <a:pt x="3501" y="5533"/>
                    </a:cubicBezTo>
                    <a:cubicBezTo>
                      <a:pt x="3238" y="5791"/>
                      <a:pt x="2979" y="6050"/>
                      <a:pt x="2716" y="6308"/>
                    </a:cubicBezTo>
                    <a:cubicBezTo>
                      <a:pt x="2272" y="6745"/>
                      <a:pt x="1830" y="7182"/>
                      <a:pt x="1386" y="7620"/>
                    </a:cubicBezTo>
                    <a:cubicBezTo>
                      <a:pt x="1284" y="7719"/>
                      <a:pt x="1182" y="7822"/>
                      <a:pt x="1079" y="7922"/>
                    </a:cubicBezTo>
                    <a:cubicBezTo>
                      <a:pt x="1040" y="7961"/>
                      <a:pt x="1081" y="8014"/>
                      <a:pt x="1128" y="8014"/>
                    </a:cubicBezTo>
                    <a:cubicBezTo>
                      <a:pt x="1142" y="8014"/>
                      <a:pt x="1158" y="8009"/>
                      <a:pt x="1171" y="7997"/>
                    </a:cubicBezTo>
                    <a:cubicBezTo>
                      <a:pt x="1467" y="7728"/>
                      <a:pt x="1760" y="7461"/>
                      <a:pt x="2055" y="7193"/>
                    </a:cubicBezTo>
                    <a:cubicBezTo>
                      <a:pt x="2521" y="6769"/>
                      <a:pt x="2989" y="6344"/>
                      <a:pt x="3456" y="5917"/>
                    </a:cubicBezTo>
                    <a:cubicBezTo>
                      <a:pt x="3555" y="5828"/>
                      <a:pt x="3654" y="5736"/>
                      <a:pt x="3755" y="5646"/>
                    </a:cubicBezTo>
                    <a:cubicBezTo>
                      <a:pt x="3786" y="5658"/>
                      <a:pt x="3818" y="5668"/>
                      <a:pt x="3851" y="5676"/>
                    </a:cubicBezTo>
                    <a:cubicBezTo>
                      <a:pt x="3639" y="6071"/>
                      <a:pt x="3426" y="6463"/>
                      <a:pt x="3214" y="6857"/>
                    </a:cubicBezTo>
                    <a:lnTo>
                      <a:pt x="3119" y="7036"/>
                    </a:lnTo>
                    <a:cubicBezTo>
                      <a:pt x="3096" y="7078"/>
                      <a:pt x="3138" y="7117"/>
                      <a:pt x="3180" y="7117"/>
                    </a:cubicBezTo>
                    <a:cubicBezTo>
                      <a:pt x="3199" y="7117"/>
                      <a:pt x="3217" y="7109"/>
                      <a:pt x="3229" y="7091"/>
                    </a:cubicBezTo>
                    <a:cubicBezTo>
                      <a:pt x="3492" y="6687"/>
                      <a:pt x="3755" y="6284"/>
                      <a:pt x="4020" y="5879"/>
                    </a:cubicBezTo>
                    <a:cubicBezTo>
                      <a:pt x="4049" y="5832"/>
                      <a:pt x="4081" y="5786"/>
                      <a:pt x="4110" y="5736"/>
                    </a:cubicBezTo>
                    <a:cubicBezTo>
                      <a:pt x="4151" y="5743"/>
                      <a:pt x="4190" y="5748"/>
                      <a:pt x="4231" y="5755"/>
                    </a:cubicBezTo>
                    <a:cubicBezTo>
                      <a:pt x="4173" y="6192"/>
                      <a:pt x="4115" y="6627"/>
                      <a:pt x="4061" y="7065"/>
                    </a:cubicBezTo>
                    <a:lnTo>
                      <a:pt x="4035" y="7257"/>
                    </a:lnTo>
                    <a:cubicBezTo>
                      <a:pt x="4030" y="7289"/>
                      <a:pt x="4067" y="7309"/>
                      <a:pt x="4102" y="7309"/>
                    </a:cubicBezTo>
                    <a:cubicBezTo>
                      <a:pt x="4129" y="7309"/>
                      <a:pt x="4154" y="7297"/>
                      <a:pt x="4160" y="7272"/>
                    </a:cubicBezTo>
                    <a:cubicBezTo>
                      <a:pt x="4260" y="6827"/>
                      <a:pt x="4363" y="6378"/>
                      <a:pt x="4463" y="5932"/>
                    </a:cubicBezTo>
                    <a:cubicBezTo>
                      <a:pt x="4474" y="5883"/>
                      <a:pt x="4484" y="5833"/>
                      <a:pt x="4498" y="5786"/>
                    </a:cubicBezTo>
                    <a:cubicBezTo>
                      <a:pt x="4515" y="5787"/>
                      <a:pt x="4532" y="5787"/>
                      <a:pt x="4549" y="5789"/>
                    </a:cubicBezTo>
                    <a:cubicBezTo>
                      <a:pt x="4622" y="6402"/>
                      <a:pt x="4701" y="7011"/>
                      <a:pt x="4774" y="7624"/>
                    </a:cubicBezTo>
                    <a:cubicBezTo>
                      <a:pt x="4786" y="7714"/>
                      <a:pt x="4796" y="7803"/>
                      <a:pt x="4808" y="7890"/>
                    </a:cubicBezTo>
                    <a:cubicBezTo>
                      <a:pt x="4812" y="7923"/>
                      <a:pt x="4846" y="7940"/>
                      <a:pt x="4878" y="7940"/>
                    </a:cubicBezTo>
                    <a:cubicBezTo>
                      <a:pt x="4909" y="7940"/>
                      <a:pt x="4939" y="7924"/>
                      <a:pt x="4936" y="7890"/>
                    </a:cubicBezTo>
                    <a:cubicBezTo>
                      <a:pt x="4905" y="7263"/>
                      <a:pt x="4871" y="6635"/>
                      <a:pt x="4839" y="6009"/>
                    </a:cubicBezTo>
                    <a:cubicBezTo>
                      <a:pt x="4834" y="5936"/>
                      <a:pt x="4830" y="5862"/>
                      <a:pt x="4829" y="5789"/>
                    </a:cubicBezTo>
                    <a:cubicBezTo>
                      <a:pt x="4866" y="5787"/>
                      <a:pt x="4905" y="5786"/>
                      <a:pt x="4941" y="5780"/>
                    </a:cubicBezTo>
                    <a:lnTo>
                      <a:pt x="5428" y="6709"/>
                    </a:lnTo>
                    <a:cubicBezTo>
                      <a:pt x="5437" y="6727"/>
                      <a:pt x="5456" y="6735"/>
                      <a:pt x="5476" y="6735"/>
                    </a:cubicBezTo>
                    <a:cubicBezTo>
                      <a:pt x="5515" y="6735"/>
                      <a:pt x="5559" y="6705"/>
                      <a:pt x="5545" y="6668"/>
                    </a:cubicBezTo>
                    <a:cubicBezTo>
                      <a:pt x="5426" y="6361"/>
                      <a:pt x="5308" y="6053"/>
                      <a:pt x="5189" y="5746"/>
                    </a:cubicBezTo>
                    <a:cubicBezTo>
                      <a:pt x="5240" y="5738"/>
                      <a:pt x="5289" y="5727"/>
                      <a:pt x="5337" y="5714"/>
                    </a:cubicBezTo>
                    <a:cubicBezTo>
                      <a:pt x="5733" y="6111"/>
                      <a:pt x="6129" y="6511"/>
                      <a:pt x="6523" y="6907"/>
                    </a:cubicBezTo>
                    <a:lnTo>
                      <a:pt x="6697" y="7079"/>
                    </a:lnTo>
                    <a:cubicBezTo>
                      <a:pt x="6709" y="7091"/>
                      <a:pt x="6723" y="7096"/>
                      <a:pt x="6738" y="7096"/>
                    </a:cubicBezTo>
                    <a:cubicBezTo>
                      <a:pt x="6782" y="7096"/>
                      <a:pt x="6828" y="7053"/>
                      <a:pt x="6796" y="7016"/>
                    </a:cubicBezTo>
                    <a:cubicBezTo>
                      <a:pt x="6435" y="6600"/>
                      <a:pt x="6071" y="6181"/>
                      <a:pt x="5709" y="5765"/>
                    </a:cubicBezTo>
                    <a:cubicBezTo>
                      <a:pt x="5670" y="5721"/>
                      <a:pt x="5632" y="5678"/>
                      <a:pt x="5593" y="5634"/>
                    </a:cubicBezTo>
                    <a:cubicBezTo>
                      <a:pt x="5648" y="5615"/>
                      <a:pt x="5699" y="5593"/>
                      <a:pt x="5750" y="5569"/>
                    </a:cubicBezTo>
                    <a:cubicBezTo>
                      <a:pt x="6110" y="5777"/>
                      <a:pt x="6472" y="5983"/>
                      <a:pt x="6834" y="6190"/>
                    </a:cubicBezTo>
                    <a:cubicBezTo>
                      <a:pt x="6845" y="6196"/>
                      <a:pt x="6855" y="6199"/>
                      <a:pt x="6866" y="6199"/>
                    </a:cubicBezTo>
                    <a:cubicBezTo>
                      <a:pt x="6885" y="6199"/>
                      <a:pt x="6903" y="6189"/>
                      <a:pt x="6914" y="6175"/>
                    </a:cubicBezTo>
                    <a:cubicBezTo>
                      <a:pt x="6936" y="6156"/>
                      <a:pt x="6941" y="6129"/>
                      <a:pt x="6911" y="6106"/>
                    </a:cubicBezTo>
                    <a:cubicBezTo>
                      <a:pt x="6592" y="5890"/>
                      <a:pt x="6272" y="5671"/>
                      <a:pt x="5955" y="5453"/>
                    </a:cubicBezTo>
                    <a:cubicBezTo>
                      <a:pt x="6028" y="5403"/>
                      <a:pt x="6100" y="5350"/>
                      <a:pt x="6161" y="5291"/>
                    </a:cubicBezTo>
                    <a:cubicBezTo>
                      <a:pt x="6844" y="5461"/>
                      <a:pt x="7529" y="5634"/>
                      <a:pt x="8211" y="5804"/>
                    </a:cubicBezTo>
                    <a:cubicBezTo>
                      <a:pt x="8310" y="5830"/>
                      <a:pt x="8407" y="5854"/>
                      <a:pt x="8506" y="5879"/>
                    </a:cubicBezTo>
                    <a:cubicBezTo>
                      <a:pt x="8514" y="5881"/>
                      <a:pt x="8522" y="5882"/>
                      <a:pt x="8529" y="5882"/>
                    </a:cubicBezTo>
                    <a:cubicBezTo>
                      <a:pt x="8597" y="5882"/>
                      <a:pt x="8615" y="5800"/>
                      <a:pt x="8546" y="5779"/>
                    </a:cubicBezTo>
                    <a:cubicBezTo>
                      <a:pt x="7875" y="5577"/>
                      <a:pt x="7203" y="5376"/>
                      <a:pt x="6530" y="5175"/>
                    </a:cubicBezTo>
                    <a:lnTo>
                      <a:pt x="6319" y="5111"/>
                    </a:lnTo>
                    <a:cubicBezTo>
                      <a:pt x="6348" y="5069"/>
                      <a:pt x="6373" y="5023"/>
                      <a:pt x="6394" y="4977"/>
                    </a:cubicBezTo>
                    <a:cubicBezTo>
                      <a:pt x="6779" y="5002"/>
                      <a:pt x="7168" y="5029"/>
                      <a:pt x="7554" y="5055"/>
                    </a:cubicBezTo>
                    <a:cubicBezTo>
                      <a:pt x="7556" y="5055"/>
                      <a:pt x="7558" y="5055"/>
                      <a:pt x="7559" y="5055"/>
                    </a:cubicBezTo>
                    <a:cubicBezTo>
                      <a:pt x="7627" y="5055"/>
                      <a:pt x="7643" y="4961"/>
                      <a:pt x="7571" y="4953"/>
                    </a:cubicBezTo>
                    <a:cubicBezTo>
                      <a:pt x="7197" y="4901"/>
                      <a:pt x="6825" y="4850"/>
                      <a:pt x="6452" y="4801"/>
                    </a:cubicBezTo>
                    <a:cubicBezTo>
                      <a:pt x="6469" y="4719"/>
                      <a:pt x="6472" y="4635"/>
                      <a:pt x="6467" y="4552"/>
                    </a:cubicBezTo>
                    <a:cubicBezTo>
                      <a:pt x="6697" y="4514"/>
                      <a:pt x="6928" y="4475"/>
                      <a:pt x="7155" y="4439"/>
                    </a:cubicBezTo>
                    <a:cubicBezTo>
                      <a:pt x="7224" y="4429"/>
                      <a:pt x="7212" y="4336"/>
                      <a:pt x="7145" y="4336"/>
                    </a:cubicBezTo>
                    <a:cubicBezTo>
                      <a:pt x="7143" y="4336"/>
                      <a:pt x="7140" y="4336"/>
                      <a:pt x="7138" y="4337"/>
                    </a:cubicBezTo>
                    <a:lnTo>
                      <a:pt x="6441" y="4395"/>
                    </a:lnTo>
                    <a:cubicBezTo>
                      <a:pt x="6428" y="4338"/>
                      <a:pt x="6411" y="4284"/>
                      <a:pt x="6390" y="4227"/>
                    </a:cubicBezTo>
                    <a:cubicBezTo>
                      <a:pt x="6882" y="4065"/>
                      <a:pt x="7377" y="3905"/>
                      <a:pt x="7870" y="3743"/>
                    </a:cubicBezTo>
                    <a:cubicBezTo>
                      <a:pt x="7937" y="3723"/>
                      <a:pt x="7922" y="3640"/>
                      <a:pt x="7859" y="3640"/>
                    </a:cubicBezTo>
                    <a:cubicBezTo>
                      <a:pt x="7851" y="3640"/>
                      <a:pt x="7844" y="3641"/>
                      <a:pt x="7836" y="3644"/>
                    </a:cubicBezTo>
                    <a:cubicBezTo>
                      <a:pt x="7324" y="3780"/>
                      <a:pt x="6813" y="3913"/>
                      <a:pt x="6303" y="4050"/>
                    </a:cubicBezTo>
                    <a:cubicBezTo>
                      <a:pt x="6247" y="3954"/>
                      <a:pt x="6175" y="3866"/>
                      <a:pt x="6093" y="3782"/>
                    </a:cubicBezTo>
                    <a:lnTo>
                      <a:pt x="6612" y="3391"/>
                    </a:lnTo>
                    <a:cubicBezTo>
                      <a:pt x="6656" y="3357"/>
                      <a:pt x="6614" y="3298"/>
                      <a:pt x="6564" y="3298"/>
                    </a:cubicBezTo>
                    <a:cubicBezTo>
                      <a:pt x="6553" y="3298"/>
                      <a:pt x="6542" y="3301"/>
                      <a:pt x="6532" y="3307"/>
                    </a:cubicBezTo>
                    <a:cubicBezTo>
                      <a:pt x="6341" y="3425"/>
                      <a:pt x="6148" y="3545"/>
                      <a:pt x="5958" y="3662"/>
                    </a:cubicBezTo>
                    <a:cubicBezTo>
                      <a:pt x="5887" y="3606"/>
                      <a:pt x="5812" y="3555"/>
                      <a:pt x="5728" y="3511"/>
                    </a:cubicBezTo>
                    <a:lnTo>
                      <a:pt x="6778" y="2161"/>
                    </a:lnTo>
                    <a:cubicBezTo>
                      <a:pt x="6829" y="2094"/>
                      <a:pt x="6882" y="2026"/>
                      <a:pt x="6933" y="1959"/>
                    </a:cubicBezTo>
                    <a:cubicBezTo>
                      <a:pt x="6965" y="1920"/>
                      <a:pt x="6921" y="1884"/>
                      <a:pt x="6876" y="1884"/>
                    </a:cubicBezTo>
                    <a:cubicBezTo>
                      <a:pt x="6856" y="1884"/>
                      <a:pt x="6836" y="1890"/>
                      <a:pt x="6822" y="1906"/>
                    </a:cubicBezTo>
                    <a:cubicBezTo>
                      <a:pt x="6428" y="2357"/>
                      <a:pt x="6035" y="2807"/>
                      <a:pt x="5641" y="3255"/>
                    </a:cubicBezTo>
                    <a:lnTo>
                      <a:pt x="5506" y="3408"/>
                    </a:lnTo>
                    <a:cubicBezTo>
                      <a:pt x="5434" y="3381"/>
                      <a:pt x="5358" y="3357"/>
                      <a:pt x="5281" y="3336"/>
                    </a:cubicBezTo>
                    <a:lnTo>
                      <a:pt x="6042" y="1294"/>
                    </a:lnTo>
                    <a:cubicBezTo>
                      <a:pt x="6078" y="1196"/>
                      <a:pt x="6114" y="1097"/>
                      <a:pt x="6153" y="1000"/>
                    </a:cubicBezTo>
                    <a:cubicBezTo>
                      <a:pt x="6167" y="960"/>
                      <a:pt x="6130" y="935"/>
                      <a:pt x="6092" y="935"/>
                    </a:cubicBezTo>
                    <a:cubicBezTo>
                      <a:pt x="6066" y="935"/>
                      <a:pt x="6040" y="947"/>
                      <a:pt x="6028" y="973"/>
                    </a:cubicBezTo>
                    <a:cubicBezTo>
                      <a:pt x="5728" y="1661"/>
                      <a:pt x="5429" y="2352"/>
                      <a:pt x="5129" y="3041"/>
                    </a:cubicBezTo>
                    <a:cubicBezTo>
                      <a:pt x="5093" y="3123"/>
                      <a:pt x="5059" y="3203"/>
                      <a:pt x="5021" y="3287"/>
                    </a:cubicBezTo>
                    <a:cubicBezTo>
                      <a:pt x="4950" y="3278"/>
                      <a:pt x="4876" y="3272"/>
                      <a:pt x="4805" y="3270"/>
                    </a:cubicBezTo>
                    <a:cubicBezTo>
                      <a:pt x="4815" y="2920"/>
                      <a:pt x="4825" y="2568"/>
                      <a:pt x="4839" y="2219"/>
                    </a:cubicBezTo>
                    <a:cubicBezTo>
                      <a:pt x="4858" y="1632"/>
                      <a:pt x="4875" y="1044"/>
                      <a:pt x="4893" y="457"/>
                    </a:cubicBezTo>
                    <a:cubicBezTo>
                      <a:pt x="4899" y="321"/>
                      <a:pt x="4902" y="188"/>
                      <a:pt x="4907" y="51"/>
                    </a:cubicBezTo>
                    <a:cubicBezTo>
                      <a:pt x="4908" y="17"/>
                      <a:pt x="4877" y="1"/>
                      <a:pt x="48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40"/>
              <p:cNvSpPr/>
              <p:nvPr/>
            </p:nvSpPr>
            <p:spPr>
              <a:xfrm>
                <a:off x="3956655" y="2770661"/>
                <a:ext cx="441632" cy="236378"/>
              </a:xfrm>
              <a:custGeom>
                <a:avLst/>
                <a:gdLst/>
                <a:ahLst/>
                <a:cxnLst/>
                <a:rect l="l" t="t" r="r" b="b"/>
                <a:pathLst>
                  <a:path w="8613" h="4610" extrusionOk="0">
                    <a:moveTo>
                      <a:pt x="7485" y="1"/>
                    </a:moveTo>
                    <a:cubicBezTo>
                      <a:pt x="7470" y="1"/>
                      <a:pt x="7454" y="4"/>
                      <a:pt x="7440" y="11"/>
                    </a:cubicBezTo>
                    <a:lnTo>
                      <a:pt x="6558" y="472"/>
                    </a:lnTo>
                    <a:cubicBezTo>
                      <a:pt x="6090" y="714"/>
                      <a:pt x="5622" y="960"/>
                      <a:pt x="5156" y="1203"/>
                    </a:cubicBezTo>
                    <a:cubicBezTo>
                      <a:pt x="5056" y="1254"/>
                      <a:pt x="4957" y="1308"/>
                      <a:pt x="4858" y="1360"/>
                    </a:cubicBezTo>
                    <a:cubicBezTo>
                      <a:pt x="4825" y="1353"/>
                      <a:pt x="4793" y="1346"/>
                      <a:pt x="4760" y="1342"/>
                    </a:cubicBezTo>
                    <a:cubicBezTo>
                      <a:pt x="4972" y="1115"/>
                      <a:pt x="5185" y="890"/>
                      <a:pt x="5397" y="663"/>
                    </a:cubicBezTo>
                    <a:lnTo>
                      <a:pt x="5493" y="561"/>
                    </a:lnTo>
                    <a:cubicBezTo>
                      <a:pt x="5515" y="538"/>
                      <a:pt x="5474" y="515"/>
                      <a:pt x="5433" y="515"/>
                    </a:cubicBezTo>
                    <a:cubicBezTo>
                      <a:pt x="5414" y="515"/>
                      <a:pt x="5395" y="520"/>
                      <a:pt x="5382" y="532"/>
                    </a:cubicBezTo>
                    <a:cubicBezTo>
                      <a:pt x="5119" y="764"/>
                      <a:pt x="4858" y="996"/>
                      <a:pt x="4593" y="1226"/>
                    </a:cubicBezTo>
                    <a:cubicBezTo>
                      <a:pt x="4562" y="1254"/>
                      <a:pt x="4530" y="1283"/>
                      <a:pt x="4501" y="1308"/>
                    </a:cubicBezTo>
                    <a:cubicBezTo>
                      <a:pt x="4460" y="1303"/>
                      <a:pt x="4423" y="1300"/>
                      <a:pt x="4382" y="1296"/>
                    </a:cubicBezTo>
                    <a:cubicBezTo>
                      <a:pt x="4440" y="1046"/>
                      <a:pt x="4496" y="796"/>
                      <a:pt x="4552" y="544"/>
                    </a:cubicBezTo>
                    <a:cubicBezTo>
                      <a:pt x="4561" y="508"/>
                      <a:pt x="4569" y="472"/>
                      <a:pt x="4578" y="433"/>
                    </a:cubicBezTo>
                    <a:cubicBezTo>
                      <a:pt x="4583" y="414"/>
                      <a:pt x="4547" y="403"/>
                      <a:pt x="4512" y="403"/>
                    </a:cubicBezTo>
                    <a:cubicBezTo>
                      <a:pt x="4485" y="403"/>
                      <a:pt x="4458" y="410"/>
                      <a:pt x="4452" y="424"/>
                    </a:cubicBezTo>
                    <a:cubicBezTo>
                      <a:pt x="4351" y="680"/>
                      <a:pt x="4248" y="938"/>
                      <a:pt x="4149" y="1194"/>
                    </a:cubicBezTo>
                    <a:cubicBezTo>
                      <a:pt x="4138" y="1223"/>
                      <a:pt x="4127" y="1252"/>
                      <a:pt x="4115" y="1279"/>
                    </a:cubicBezTo>
                    <a:cubicBezTo>
                      <a:pt x="4098" y="1279"/>
                      <a:pt x="4081" y="1278"/>
                      <a:pt x="4064" y="1278"/>
                    </a:cubicBezTo>
                    <a:cubicBezTo>
                      <a:pt x="3987" y="926"/>
                      <a:pt x="3912" y="574"/>
                      <a:pt x="3835" y="225"/>
                    </a:cubicBezTo>
                    <a:cubicBezTo>
                      <a:pt x="3825" y="173"/>
                      <a:pt x="3813" y="122"/>
                      <a:pt x="3801" y="71"/>
                    </a:cubicBezTo>
                    <a:cubicBezTo>
                      <a:pt x="3797" y="51"/>
                      <a:pt x="3764" y="42"/>
                      <a:pt x="3732" y="42"/>
                    </a:cubicBezTo>
                    <a:cubicBezTo>
                      <a:pt x="3701" y="42"/>
                      <a:pt x="3671" y="51"/>
                      <a:pt x="3673" y="71"/>
                    </a:cubicBezTo>
                    <a:cubicBezTo>
                      <a:pt x="3706" y="431"/>
                      <a:pt x="3740" y="791"/>
                      <a:pt x="3771" y="1151"/>
                    </a:cubicBezTo>
                    <a:cubicBezTo>
                      <a:pt x="3776" y="1194"/>
                      <a:pt x="3779" y="1237"/>
                      <a:pt x="3783" y="1278"/>
                    </a:cubicBezTo>
                    <a:cubicBezTo>
                      <a:pt x="3743" y="1279"/>
                      <a:pt x="3706" y="1279"/>
                      <a:pt x="3668" y="1283"/>
                    </a:cubicBezTo>
                    <a:cubicBezTo>
                      <a:pt x="3506" y="1105"/>
                      <a:pt x="3344" y="926"/>
                      <a:pt x="3182" y="749"/>
                    </a:cubicBezTo>
                    <a:cubicBezTo>
                      <a:pt x="3173" y="738"/>
                      <a:pt x="3154" y="733"/>
                      <a:pt x="3134" y="733"/>
                    </a:cubicBezTo>
                    <a:cubicBezTo>
                      <a:pt x="3095" y="733"/>
                      <a:pt x="3051" y="751"/>
                      <a:pt x="3066" y="772"/>
                    </a:cubicBezTo>
                    <a:cubicBezTo>
                      <a:pt x="3185" y="950"/>
                      <a:pt x="3301" y="1124"/>
                      <a:pt x="3421" y="1302"/>
                    </a:cubicBezTo>
                    <a:cubicBezTo>
                      <a:pt x="3370" y="1305"/>
                      <a:pt x="3322" y="1312"/>
                      <a:pt x="3272" y="1320"/>
                    </a:cubicBezTo>
                    <a:cubicBezTo>
                      <a:pt x="2875" y="1092"/>
                      <a:pt x="2480" y="865"/>
                      <a:pt x="2086" y="636"/>
                    </a:cubicBezTo>
                    <a:cubicBezTo>
                      <a:pt x="2028" y="602"/>
                      <a:pt x="1970" y="569"/>
                      <a:pt x="1914" y="535"/>
                    </a:cubicBezTo>
                    <a:cubicBezTo>
                      <a:pt x="1902" y="529"/>
                      <a:pt x="1888" y="526"/>
                      <a:pt x="1873" y="526"/>
                    </a:cubicBezTo>
                    <a:cubicBezTo>
                      <a:pt x="1828" y="526"/>
                      <a:pt x="1781" y="551"/>
                      <a:pt x="1813" y="571"/>
                    </a:cubicBezTo>
                    <a:cubicBezTo>
                      <a:pt x="2175" y="810"/>
                      <a:pt x="2538" y="1052"/>
                      <a:pt x="2900" y="1291"/>
                    </a:cubicBezTo>
                    <a:lnTo>
                      <a:pt x="3016" y="1368"/>
                    </a:lnTo>
                    <a:cubicBezTo>
                      <a:pt x="2963" y="1378"/>
                      <a:pt x="2912" y="1390"/>
                      <a:pt x="2861" y="1404"/>
                    </a:cubicBezTo>
                    <a:cubicBezTo>
                      <a:pt x="2499" y="1284"/>
                      <a:pt x="2137" y="1165"/>
                      <a:pt x="1777" y="1046"/>
                    </a:cubicBezTo>
                    <a:cubicBezTo>
                      <a:pt x="1765" y="1042"/>
                      <a:pt x="1754" y="1040"/>
                      <a:pt x="1743" y="1040"/>
                    </a:cubicBezTo>
                    <a:cubicBezTo>
                      <a:pt x="1723" y="1040"/>
                      <a:pt x="1706" y="1045"/>
                      <a:pt x="1695" y="1054"/>
                    </a:cubicBezTo>
                    <a:cubicBezTo>
                      <a:pt x="1675" y="1064"/>
                      <a:pt x="1668" y="1081"/>
                      <a:pt x="1700" y="1092"/>
                    </a:cubicBezTo>
                    <a:cubicBezTo>
                      <a:pt x="2018" y="1218"/>
                      <a:pt x="2337" y="1342"/>
                      <a:pt x="2656" y="1467"/>
                    </a:cubicBezTo>
                    <a:cubicBezTo>
                      <a:pt x="2581" y="1496"/>
                      <a:pt x="2511" y="1527"/>
                      <a:pt x="2448" y="1561"/>
                    </a:cubicBezTo>
                    <a:cubicBezTo>
                      <a:pt x="1765" y="1464"/>
                      <a:pt x="1081" y="1365"/>
                      <a:pt x="398" y="1266"/>
                    </a:cubicBezTo>
                    <a:cubicBezTo>
                      <a:pt x="301" y="1250"/>
                      <a:pt x="202" y="1237"/>
                      <a:pt x="105" y="1223"/>
                    </a:cubicBezTo>
                    <a:cubicBezTo>
                      <a:pt x="97" y="1222"/>
                      <a:pt x="90" y="1221"/>
                      <a:pt x="83" y="1221"/>
                    </a:cubicBezTo>
                    <a:cubicBezTo>
                      <a:pt x="18" y="1221"/>
                      <a:pt x="1" y="1269"/>
                      <a:pt x="69" y="1279"/>
                    </a:cubicBezTo>
                    <a:cubicBezTo>
                      <a:pt x="741" y="1395"/>
                      <a:pt x="1414" y="1513"/>
                      <a:pt x="2086" y="1627"/>
                    </a:cubicBezTo>
                    <a:cubicBezTo>
                      <a:pt x="2156" y="1641"/>
                      <a:pt x="2226" y="1651"/>
                      <a:pt x="2296" y="1663"/>
                    </a:cubicBezTo>
                    <a:cubicBezTo>
                      <a:pt x="2269" y="1689"/>
                      <a:pt x="2243" y="1715"/>
                      <a:pt x="2223" y="1740"/>
                    </a:cubicBezTo>
                    <a:cubicBezTo>
                      <a:pt x="1835" y="1726"/>
                      <a:pt x="1448" y="1711"/>
                      <a:pt x="1062" y="1696"/>
                    </a:cubicBezTo>
                    <a:cubicBezTo>
                      <a:pt x="1061" y="1696"/>
                      <a:pt x="1060" y="1696"/>
                      <a:pt x="1059" y="1696"/>
                    </a:cubicBezTo>
                    <a:cubicBezTo>
                      <a:pt x="988" y="1696"/>
                      <a:pt x="973" y="1749"/>
                      <a:pt x="1045" y="1755"/>
                    </a:cubicBezTo>
                    <a:cubicBezTo>
                      <a:pt x="1417" y="1786"/>
                      <a:pt x="1791" y="1813"/>
                      <a:pt x="2165" y="1843"/>
                    </a:cubicBezTo>
                    <a:cubicBezTo>
                      <a:pt x="2148" y="1890"/>
                      <a:pt x="2142" y="1940"/>
                      <a:pt x="2149" y="1986"/>
                    </a:cubicBezTo>
                    <a:cubicBezTo>
                      <a:pt x="1919" y="2008"/>
                      <a:pt x="1689" y="2029"/>
                      <a:pt x="1460" y="2052"/>
                    </a:cubicBezTo>
                    <a:cubicBezTo>
                      <a:pt x="1391" y="2059"/>
                      <a:pt x="1405" y="2112"/>
                      <a:pt x="1474" y="2112"/>
                    </a:cubicBezTo>
                    <a:cubicBezTo>
                      <a:pt x="1475" y="2112"/>
                      <a:pt x="1476" y="2112"/>
                      <a:pt x="1477" y="2112"/>
                    </a:cubicBezTo>
                    <a:lnTo>
                      <a:pt x="2175" y="2080"/>
                    </a:lnTo>
                    <a:cubicBezTo>
                      <a:pt x="2189" y="2112"/>
                      <a:pt x="2206" y="2145"/>
                      <a:pt x="2226" y="2175"/>
                    </a:cubicBezTo>
                    <a:cubicBezTo>
                      <a:pt x="1733" y="2267"/>
                      <a:pt x="1238" y="2361"/>
                      <a:pt x="746" y="2453"/>
                    </a:cubicBezTo>
                    <a:cubicBezTo>
                      <a:pt x="679" y="2467"/>
                      <a:pt x="694" y="2513"/>
                      <a:pt x="758" y="2513"/>
                    </a:cubicBezTo>
                    <a:cubicBezTo>
                      <a:pt x="765" y="2513"/>
                      <a:pt x="773" y="2513"/>
                      <a:pt x="781" y="2512"/>
                    </a:cubicBezTo>
                    <a:cubicBezTo>
                      <a:pt x="1293" y="2431"/>
                      <a:pt x="1801" y="2355"/>
                      <a:pt x="2311" y="2276"/>
                    </a:cubicBezTo>
                    <a:cubicBezTo>
                      <a:pt x="2369" y="2332"/>
                      <a:pt x="2439" y="2384"/>
                      <a:pt x="2523" y="2430"/>
                    </a:cubicBezTo>
                    <a:lnTo>
                      <a:pt x="2004" y="2653"/>
                    </a:lnTo>
                    <a:cubicBezTo>
                      <a:pt x="1961" y="2673"/>
                      <a:pt x="2001" y="2706"/>
                      <a:pt x="2050" y="2706"/>
                    </a:cubicBezTo>
                    <a:cubicBezTo>
                      <a:pt x="2061" y="2706"/>
                      <a:pt x="2072" y="2705"/>
                      <a:pt x="2083" y="2701"/>
                    </a:cubicBezTo>
                    <a:cubicBezTo>
                      <a:pt x="2276" y="2633"/>
                      <a:pt x="2467" y="2564"/>
                      <a:pt x="2658" y="2498"/>
                    </a:cubicBezTo>
                    <a:cubicBezTo>
                      <a:pt x="2730" y="2530"/>
                      <a:pt x="2805" y="2559"/>
                      <a:pt x="2888" y="2585"/>
                    </a:cubicBezTo>
                    <a:cubicBezTo>
                      <a:pt x="2538" y="2844"/>
                      <a:pt x="2189" y="3104"/>
                      <a:pt x="1839" y="3361"/>
                    </a:cubicBezTo>
                    <a:cubicBezTo>
                      <a:pt x="1787" y="3401"/>
                      <a:pt x="1733" y="3438"/>
                      <a:pt x="1682" y="3477"/>
                    </a:cubicBezTo>
                    <a:cubicBezTo>
                      <a:pt x="1651" y="3501"/>
                      <a:pt x="1693" y="3521"/>
                      <a:pt x="1737" y="3521"/>
                    </a:cubicBezTo>
                    <a:cubicBezTo>
                      <a:pt x="1757" y="3521"/>
                      <a:pt x="1778" y="3517"/>
                      <a:pt x="1793" y="3506"/>
                    </a:cubicBezTo>
                    <a:cubicBezTo>
                      <a:pt x="2189" y="3249"/>
                      <a:pt x="2581" y="2991"/>
                      <a:pt x="2975" y="2733"/>
                    </a:cubicBezTo>
                    <a:cubicBezTo>
                      <a:pt x="3020" y="2703"/>
                      <a:pt x="3064" y="2675"/>
                      <a:pt x="3110" y="2645"/>
                    </a:cubicBezTo>
                    <a:cubicBezTo>
                      <a:pt x="3182" y="2662"/>
                      <a:pt x="3259" y="2675"/>
                      <a:pt x="3335" y="2687"/>
                    </a:cubicBezTo>
                    <a:cubicBezTo>
                      <a:pt x="3081" y="3078"/>
                      <a:pt x="2829" y="3471"/>
                      <a:pt x="2574" y="3861"/>
                    </a:cubicBezTo>
                    <a:cubicBezTo>
                      <a:pt x="2538" y="3916"/>
                      <a:pt x="2501" y="3974"/>
                      <a:pt x="2463" y="4030"/>
                    </a:cubicBezTo>
                    <a:cubicBezTo>
                      <a:pt x="2449" y="4053"/>
                      <a:pt x="2487" y="4067"/>
                      <a:pt x="2525" y="4067"/>
                    </a:cubicBezTo>
                    <a:cubicBezTo>
                      <a:pt x="2550" y="4067"/>
                      <a:pt x="2575" y="4061"/>
                      <a:pt x="2586" y="4047"/>
                    </a:cubicBezTo>
                    <a:cubicBezTo>
                      <a:pt x="2888" y="3650"/>
                      <a:pt x="3187" y="3254"/>
                      <a:pt x="3487" y="2858"/>
                    </a:cubicBezTo>
                    <a:cubicBezTo>
                      <a:pt x="3523" y="2812"/>
                      <a:pt x="3557" y="2764"/>
                      <a:pt x="3593" y="2718"/>
                    </a:cubicBezTo>
                    <a:cubicBezTo>
                      <a:pt x="3667" y="2721"/>
                      <a:pt x="3738" y="2727"/>
                      <a:pt x="3812" y="2728"/>
                    </a:cubicBezTo>
                    <a:cubicBezTo>
                      <a:pt x="3801" y="2931"/>
                      <a:pt x="3789" y="3131"/>
                      <a:pt x="3777" y="3334"/>
                    </a:cubicBezTo>
                    <a:cubicBezTo>
                      <a:pt x="3759" y="3672"/>
                      <a:pt x="3742" y="4008"/>
                      <a:pt x="3721" y="4346"/>
                    </a:cubicBezTo>
                    <a:cubicBezTo>
                      <a:pt x="3718" y="4425"/>
                      <a:pt x="3713" y="4501"/>
                      <a:pt x="3709" y="4580"/>
                    </a:cubicBezTo>
                    <a:cubicBezTo>
                      <a:pt x="3708" y="4600"/>
                      <a:pt x="3739" y="4609"/>
                      <a:pt x="3771" y="4609"/>
                    </a:cubicBezTo>
                    <a:cubicBezTo>
                      <a:pt x="3802" y="4609"/>
                      <a:pt x="3835" y="4600"/>
                      <a:pt x="3837" y="4580"/>
                    </a:cubicBezTo>
                    <a:cubicBezTo>
                      <a:pt x="3864" y="4368"/>
                      <a:pt x="3895" y="4155"/>
                      <a:pt x="3922" y="3945"/>
                    </a:cubicBezTo>
                    <a:cubicBezTo>
                      <a:pt x="3967" y="3607"/>
                      <a:pt x="4015" y="3268"/>
                      <a:pt x="4059" y="2931"/>
                    </a:cubicBezTo>
                    <a:cubicBezTo>
                      <a:pt x="4068" y="2863"/>
                      <a:pt x="4078" y="2793"/>
                      <a:pt x="4086" y="2725"/>
                    </a:cubicBezTo>
                    <a:cubicBezTo>
                      <a:pt x="4155" y="2720"/>
                      <a:pt x="4221" y="2713"/>
                      <a:pt x="4288" y="2708"/>
                    </a:cubicBezTo>
                    <a:cubicBezTo>
                      <a:pt x="4458" y="3017"/>
                      <a:pt x="4626" y="3326"/>
                      <a:pt x="4796" y="3634"/>
                    </a:cubicBezTo>
                    <a:cubicBezTo>
                      <a:pt x="4820" y="3681"/>
                      <a:pt x="4846" y="3725"/>
                      <a:pt x="4870" y="3769"/>
                    </a:cubicBezTo>
                    <a:cubicBezTo>
                      <a:pt x="4878" y="3785"/>
                      <a:pt x="4901" y="3792"/>
                      <a:pt x="4926" y="3792"/>
                    </a:cubicBezTo>
                    <a:cubicBezTo>
                      <a:pt x="4963" y="3792"/>
                      <a:pt x="5003" y="3776"/>
                      <a:pt x="4993" y="3752"/>
                    </a:cubicBezTo>
                    <a:cubicBezTo>
                      <a:pt x="4854" y="3428"/>
                      <a:pt x="4718" y="3102"/>
                      <a:pt x="4580" y="2778"/>
                    </a:cubicBezTo>
                    <a:cubicBezTo>
                      <a:pt x="4564" y="2742"/>
                      <a:pt x="4547" y="2703"/>
                      <a:pt x="4532" y="2667"/>
                    </a:cubicBezTo>
                    <a:cubicBezTo>
                      <a:pt x="4600" y="2653"/>
                      <a:pt x="4665" y="2640"/>
                      <a:pt x="4728" y="2622"/>
                    </a:cubicBezTo>
                    <a:lnTo>
                      <a:pt x="5196" y="2986"/>
                    </a:lnTo>
                    <a:cubicBezTo>
                      <a:pt x="5209" y="2997"/>
                      <a:pt x="5229" y="3001"/>
                      <a:pt x="5248" y="3001"/>
                    </a:cubicBezTo>
                    <a:cubicBezTo>
                      <a:pt x="5290" y="3001"/>
                      <a:pt x="5331" y="2980"/>
                      <a:pt x="5307" y="2957"/>
                    </a:cubicBezTo>
                    <a:cubicBezTo>
                      <a:pt x="5177" y="2827"/>
                      <a:pt x="5044" y="2696"/>
                      <a:pt x="4914" y="2568"/>
                    </a:cubicBezTo>
                    <a:cubicBezTo>
                      <a:pt x="4998" y="2539"/>
                      <a:pt x="5076" y="2506"/>
                      <a:pt x="5150" y="2472"/>
                    </a:cubicBezTo>
                    <a:cubicBezTo>
                      <a:pt x="5581" y="2634"/>
                      <a:pt x="6015" y="2798"/>
                      <a:pt x="6448" y="2960"/>
                    </a:cubicBezTo>
                    <a:cubicBezTo>
                      <a:pt x="6515" y="2986"/>
                      <a:pt x="6578" y="3010"/>
                      <a:pt x="6645" y="3035"/>
                    </a:cubicBezTo>
                    <a:cubicBezTo>
                      <a:pt x="6658" y="3041"/>
                      <a:pt x="6673" y="3043"/>
                      <a:pt x="6688" y="3043"/>
                    </a:cubicBezTo>
                    <a:cubicBezTo>
                      <a:pt x="6740" y="3043"/>
                      <a:pt x="6785" y="3014"/>
                      <a:pt x="6737" y="2993"/>
                    </a:cubicBezTo>
                    <a:cubicBezTo>
                      <a:pt x="6310" y="2810"/>
                      <a:pt x="5883" y="2628"/>
                      <a:pt x="5457" y="2445"/>
                    </a:cubicBezTo>
                    <a:lnTo>
                      <a:pt x="5308" y="2380"/>
                    </a:lnTo>
                    <a:cubicBezTo>
                      <a:pt x="5330" y="2366"/>
                      <a:pt x="5351" y="2351"/>
                      <a:pt x="5371" y="2336"/>
                    </a:cubicBezTo>
                    <a:cubicBezTo>
                      <a:pt x="5655" y="2406"/>
                      <a:pt x="5940" y="2477"/>
                      <a:pt x="6225" y="2546"/>
                    </a:cubicBezTo>
                    <a:cubicBezTo>
                      <a:pt x="6236" y="2548"/>
                      <a:pt x="6246" y="2549"/>
                      <a:pt x="6256" y="2549"/>
                    </a:cubicBezTo>
                    <a:cubicBezTo>
                      <a:pt x="6313" y="2549"/>
                      <a:pt x="6348" y="2512"/>
                      <a:pt x="6288" y="2494"/>
                    </a:cubicBezTo>
                    <a:cubicBezTo>
                      <a:pt x="6017" y="2411"/>
                      <a:pt x="5747" y="2325"/>
                      <a:pt x="5474" y="2242"/>
                    </a:cubicBezTo>
                    <a:cubicBezTo>
                      <a:pt x="5501" y="2213"/>
                      <a:pt x="5525" y="2180"/>
                      <a:pt x="5544" y="2148"/>
                    </a:cubicBezTo>
                    <a:cubicBezTo>
                      <a:pt x="5866" y="2180"/>
                      <a:pt x="6187" y="2213"/>
                      <a:pt x="6508" y="2244"/>
                    </a:cubicBezTo>
                    <a:cubicBezTo>
                      <a:pt x="6514" y="2244"/>
                      <a:pt x="6519" y="2244"/>
                      <a:pt x="6525" y="2244"/>
                    </a:cubicBezTo>
                    <a:cubicBezTo>
                      <a:pt x="6592" y="2244"/>
                      <a:pt x="6615" y="2197"/>
                      <a:pt x="6542" y="2187"/>
                    </a:cubicBezTo>
                    <a:cubicBezTo>
                      <a:pt x="6221" y="2139"/>
                      <a:pt x="5904" y="2090"/>
                      <a:pt x="5585" y="2044"/>
                    </a:cubicBezTo>
                    <a:cubicBezTo>
                      <a:pt x="5593" y="2013"/>
                      <a:pt x="5595" y="1982"/>
                      <a:pt x="5595" y="1952"/>
                    </a:cubicBezTo>
                    <a:cubicBezTo>
                      <a:pt x="6450" y="1928"/>
                      <a:pt x="7305" y="1907"/>
                      <a:pt x="8158" y="1883"/>
                    </a:cubicBezTo>
                    <a:cubicBezTo>
                      <a:pt x="8283" y="1880"/>
                      <a:pt x="8409" y="1877"/>
                      <a:pt x="8532" y="1873"/>
                    </a:cubicBezTo>
                    <a:cubicBezTo>
                      <a:pt x="8612" y="1872"/>
                      <a:pt x="8612" y="1813"/>
                      <a:pt x="8529" y="1813"/>
                    </a:cubicBezTo>
                    <a:cubicBezTo>
                      <a:pt x="7650" y="1815"/>
                      <a:pt x="6769" y="1820"/>
                      <a:pt x="5890" y="1822"/>
                    </a:cubicBezTo>
                    <a:cubicBezTo>
                      <a:pt x="5783" y="1822"/>
                      <a:pt x="5677" y="1822"/>
                      <a:pt x="5571" y="1824"/>
                    </a:cubicBezTo>
                    <a:cubicBezTo>
                      <a:pt x="5566" y="1800"/>
                      <a:pt x="5554" y="1774"/>
                      <a:pt x="5544" y="1752"/>
                    </a:cubicBezTo>
                    <a:lnTo>
                      <a:pt x="6517" y="1592"/>
                    </a:lnTo>
                    <a:cubicBezTo>
                      <a:pt x="6587" y="1579"/>
                      <a:pt x="6569" y="1532"/>
                      <a:pt x="6502" y="1532"/>
                    </a:cubicBezTo>
                    <a:cubicBezTo>
                      <a:pt x="6496" y="1532"/>
                      <a:pt x="6489" y="1533"/>
                      <a:pt x="6482" y="1534"/>
                    </a:cubicBezTo>
                    <a:cubicBezTo>
                      <a:pt x="6146" y="1573"/>
                      <a:pt x="5810" y="1610"/>
                      <a:pt x="5474" y="1650"/>
                    </a:cubicBezTo>
                    <a:cubicBezTo>
                      <a:pt x="5450" y="1624"/>
                      <a:pt x="5423" y="1598"/>
                      <a:pt x="5390" y="1573"/>
                    </a:cubicBezTo>
                    <a:cubicBezTo>
                      <a:pt x="5953" y="1390"/>
                      <a:pt x="6517" y="1209"/>
                      <a:pt x="7081" y="1028"/>
                    </a:cubicBezTo>
                    <a:cubicBezTo>
                      <a:pt x="7163" y="1003"/>
                      <a:pt x="7244" y="976"/>
                      <a:pt x="7327" y="950"/>
                    </a:cubicBezTo>
                    <a:cubicBezTo>
                      <a:pt x="7384" y="932"/>
                      <a:pt x="7351" y="893"/>
                      <a:pt x="7299" y="893"/>
                    </a:cubicBezTo>
                    <a:cubicBezTo>
                      <a:pt x="7288" y="893"/>
                      <a:pt x="7276" y="895"/>
                      <a:pt x="7264" y="899"/>
                    </a:cubicBezTo>
                    <a:cubicBezTo>
                      <a:pt x="6655" y="1069"/>
                      <a:pt x="6047" y="1242"/>
                      <a:pt x="5441" y="1412"/>
                    </a:cubicBezTo>
                    <a:cubicBezTo>
                      <a:pt x="5370" y="1433"/>
                      <a:pt x="5296" y="1453"/>
                      <a:pt x="5225" y="1474"/>
                    </a:cubicBezTo>
                    <a:cubicBezTo>
                      <a:pt x="5187" y="1459"/>
                      <a:pt x="5150" y="1445"/>
                      <a:pt x="5110" y="1430"/>
                    </a:cubicBezTo>
                    <a:cubicBezTo>
                      <a:pt x="5373" y="1279"/>
                      <a:pt x="5634" y="1133"/>
                      <a:pt x="5895" y="984"/>
                    </a:cubicBezTo>
                    <a:cubicBezTo>
                      <a:pt x="6339" y="731"/>
                      <a:pt x="6781" y="481"/>
                      <a:pt x="7225" y="228"/>
                    </a:cubicBezTo>
                    <a:cubicBezTo>
                      <a:pt x="7327" y="170"/>
                      <a:pt x="7430" y="110"/>
                      <a:pt x="7532" y="54"/>
                    </a:cubicBezTo>
                    <a:cubicBezTo>
                      <a:pt x="7571" y="31"/>
                      <a:pt x="7531" y="1"/>
                      <a:pt x="74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9" name="Google Shape;419;p40"/>
          <p:cNvGrpSpPr/>
          <p:nvPr/>
        </p:nvGrpSpPr>
        <p:grpSpPr>
          <a:xfrm>
            <a:off x="449545" y="1786508"/>
            <a:ext cx="1704391" cy="1570486"/>
            <a:chOff x="1655750" y="2521625"/>
            <a:chExt cx="1951221" cy="1797923"/>
          </a:xfrm>
        </p:grpSpPr>
        <p:sp>
          <p:nvSpPr>
            <p:cNvPr id="420" name="Google Shape;420;p40"/>
            <p:cNvSpPr/>
            <p:nvPr/>
          </p:nvSpPr>
          <p:spPr>
            <a:xfrm>
              <a:off x="1655750" y="2521625"/>
              <a:ext cx="1951221" cy="1797923"/>
            </a:xfrm>
            <a:custGeom>
              <a:avLst/>
              <a:gdLst/>
              <a:ahLst/>
              <a:cxnLst/>
              <a:rect l="l" t="t" r="r" b="b"/>
              <a:pathLst>
                <a:path w="38516" h="35490" extrusionOk="0">
                  <a:moveTo>
                    <a:pt x="19389" y="0"/>
                  </a:moveTo>
                  <a:cubicBezTo>
                    <a:pt x="14213" y="0"/>
                    <a:pt x="9075" y="2058"/>
                    <a:pt x="5967" y="6307"/>
                  </a:cubicBezTo>
                  <a:cubicBezTo>
                    <a:pt x="553" y="13710"/>
                    <a:pt x="0" y="24749"/>
                    <a:pt x="7931" y="31639"/>
                  </a:cubicBezTo>
                  <a:cubicBezTo>
                    <a:pt x="10995" y="34299"/>
                    <a:pt x="14760" y="35489"/>
                    <a:pt x="18522" y="35489"/>
                  </a:cubicBezTo>
                  <a:cubicBezTo>
                    <a:pt x="24188" y="35489"/>
                    <a:pt x="29849" y="32789"/>
                    <a:pt x="33102" y="28340"/>
                  </a:cubicBezTo>
                  <a:cubicBezTo>
                    <a:pt x="38516" y="20938"/>
                    <a:pt x="38324" y="9239"/>
                    <a:pt x="30160" y="3348"/>
                  </a:cubicBezTo>
                  <a:cubicBezTo>
                    <a:pt x="27092" y="1134"/>
                    <a:pt x="23230" y="0"/>
                    <a:pt x="19389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40"/>
            <p:cNvSpPr/>
            <p:nvPr/>
          </p:nvSpPr>
          <p:spPr>
            <a:xfrm>
              <a:off x="1887976" y="2746758"/>
              <a:ext cx="1446292" cy="1366300"/>
            </a:xfrm>
            <a:custGeom>
              <a:avLst/>
              <a:gdLst/>
              <a:ahLst/>
              <a:cxnLst/>
              <a:rect l="l" t="t" r="r" b="b"/>
              <a:pathLst>
                <a:path w="28549" h="26970" extrusionOk="0">
                  <a:moveTo>
                    <a:pt x="14858" y="275"/>
                  </a:moveTo>
                  <a:cubicBezTo>
                    <a:pt x="16754" y="275"/>
                    <a:pt x="18644" y="638"/>
                    <a:pt x="20342" y="1325"/>
                  </a:cubicBezTo>
                  <a:cubicBezTo>
                    <a:pt x="19563" y="1132"/>
                    <a:pt x="18736" y="1034"/>
                    <a:pt x="17881" y="1034"/>
                  </a:cubicBezTo>
                  <a:cubicBezTo>
                    <a:pt x="16983" y="1034"/>
                    <a:pt x="16055" y="1142"/>
                    <a:pt x="15118" y="1361"/>
                  </a:cubicBezTo>
                  <a:cubicBezTo>
                    <a:pt x="11960" y="2104"/>
                    <a:pt x="9149" y="3978"/>
                    <a:pt x="7204" y="6640"/>
                  </a:cubicBezTo>
                  <a:cubicBezTo>
                    <a:pt x="3797" y="11297"/>
                    <a:pt x="2156" y="17991"/>
                    <a:pt x="4965" y="22464"/>
                  </a:cubicBezTo>
                  <a:cubicBezTo>
                    <a:pt x="429" y="17194"/>
                    <a:pt x="1383" y="9737"/>
                    <a:pt x="4888" y="4945"/>
                  </a:cubicBezTo>
                  <a:cubicBezTo>
                    <a:pt x="7239" y="1730"/>
                    <a:pt x="11061" y="275"/>
                    <a:pt x="14858" y="275"/>
                  </a:cubicBezTo>
                  <a:close/>
                  <a:moveTo>
                    <a:pt x="17980" y="1262"/>
                  </a:moveTo>
                  <a:cubicBezTo>
                    <a:pt x="19277" y="1262"/>
                    <a:pt x="20545" y="1506"/>
                    <a:pt x="21709" y="2042"/>
                  </a:cubicBezTo>
                  <a:cubicBezTo>
                    <a:pt x="21271" y="1927"/>
                    <a:pt x="20804" y="1872"/>
                    <a:pt x="20315" y="1872"/>
                  </a:cubicBezTo>
                  <a:cubicBezTo>
                    <a:pt x="16993" y="1872"/>
                    <a:pt x="12647" y="4441"/>
                    <a:pt x="9641" y="8551"/>
                  </a:cubicBezTo>
                  <a:cubicBezTo>
                    <a:pt x="7545" y="11413"/>
                    <a:pt x="6035" y="14557"/>
                    <a:pt x="5385" y="17395"/>
                  </a:cubicBezTo>
                  <a:cubicBezTo>
                    <a:pt x="4890" y="19554"/>
                    <a:pt x="4929" y="21380"/>
                    <a:pt x="5480" y="22788"/>
                  </a:cubicBezTo>
                  <a:cubicBezTo>
                    <a:pt x="2306" y="18419"/>
                    <a:pt x="3931" y="11533"/>
                    <a:pt x="7404" y="6785"/>
                  </a:cubicBezTo>
                  <a:cubicBezTo>
                    <a:pt x="9770" y="3550"/>
                    <a:pt x="14012" y="1262"/>
                    <a:pt x="17980" y="1262"/>
                  </a:cubicBezTo>
                  <a:close/>
                  <a:moveTo>
                    <a:pt x="20347" y="2119"/>
                  </a:moveTo>
                  <a:cubicBezTo>
                    <a:pt x="21009" y="2119"/>
                    <a:pt x="21633" y="2230"/>
                    <a:pt x="22197" y="2467"/>
                  </a:cubicBezTo>
                  <a:cubicBezTo>
                    <a:pt x="22194" y="2467"/>
                    <a:pt x="22192" y="2467"/>
                    <a:pt x="22190" y="2467"/>
                  </a:cubicBezTo>
                  <a:cubicBezTo>
                    <a:pt x="19857" y="2467"/>
                    <a:pt x="15595" y="5769"/>
                    <a:pt x="12194" y="10420"/>
                  </a:cubicBezTo>
                  <a:cubicBezTo>
                    <a:pt x="8595" y="15342"/>
                    <a:pt x="5685" y="21225"/>
                    <a:pt x="6422" y="23872"/>
                  </a:cubicBezTo>
                  <a:cubicBezTo>
                    <a:pt x="6362" y="23816"/>
                    <a:pt x="6304" y="23758"/>
                    <a:pt x="6246" y="23698"/>
                  </a:cubicBezTo>
                  <a:cubicBezTo>
                    <a:pt x="3890" y="20361"/>
                    <a:pt x="6228" y="13639"/>
                    <a:pt x="9841" y="8698"/>
                  </a:cubicBezTo>
                  <a:cubicBezTo>
                    <a:pt x="12516" y="5040"/>
                    <a:pt x="16945" y="2119"/>
                    <a:pt x="20347" y="2119"/>
                  </a:cubicBezTo>
                  <a:close/>
                  <a:moveTo>
                    <a:pt x="22203" y="2716"/>
                  </a:moveTo>
                  <a:cubicBezTo>
                    <a:pt x="22454" y="2716"/>
                    <a:pt x="22675" y="2759"/>
                    <a:pt x="22862" y="2846"/>
                  </a:cubicBezTo>
                  <a:cubicBezTo>
                    <a:pt x="21468" y="3431"/>
                    <a:pt x="17688" y="7802"/>
                    <a:pt x="14525" y="12125"/>
                  </a:cubicBezTo>
                  <a:cubicBezTo>
                    <a:pt x="10868" y="17127"/>
                    <a:pt x="7311" y="22681"/>
                    <a:pt x="7025" y="24398"/>
                  </a:cubicBezTo>
                  <a:cubicBezTo>
                    <a:pt x="6962" y="24348"/>
                    <a:pt x="6900" y="24297"/>
                    <a:pt x="6837" y="24246"/>
                  </a:cubicBezTo>
                  <a:cubicBezTo>
                    <a:pt x="5562" y="22036"/>
                    <a:pt x="8684" y="15637"/>
                    <a:pt x="12395" y="10565"/>
                  </a:cubicBezTo>
                  <a:cubicBezTo>
                    <a:pt x="15994" y="5642"/>
                    <a:pt x="20123" y="2716"/>
                    <a:pt x="22203" y="2716"/>
                  </a:cubicBezTo>
                  <a:close/>
                  <a:moveTo>
                    <a:pt x="23080" y="3008"/>
                  </a:moveTo>
                  <a:cubicBezTo>
                    <a:pt x="23096" y="3008"/>
                    <a:pt x="23111" y="3011"/>
                    <a:pt x="23123" y="3015"/>
                  </a:cubicBezTo>
                  <a:cubicBezTo>
                    <a:pt x="23135" y="3025"/>
                    <a:pt x="23149" y="3037"/>
                    <a:pt x="23159" y="3049"/>
                  </a:cubicBezTo>
                  <a:cubicBezTo>
                    <a:pt x="23161" y="3058"/>
                    <a:pt x="23166" y="3068"/>
                    <a:pt x="23166" y="3076"/>
                  </a:cubicBezTo>
                  <a:cubicBezTo>
                    <a:pt x="23332" y="3971"/>
                    <a:pt x="20070" y="9377"/>
                    <a:pt x="16044" y="14881"/>
                  </a:cubicBezTo>
                  <a:cubicBezTo>
                    <a:pt x="12073" y="20312"/>
                    <a:pt x="8399" y="24338"/>
                    <a:pt x="7439" y="24694"/>
                  </a:cubicBezTo>
                  <a:cubicBezTo>
                    <a:pt x="7375" y="24652"/>
                    <a:pt x="7313" y="24606"/>
                    <a:pt x="7250" y="24561"/>
                  </a:cubicBezTo>
                  <a:cubicBezTo>
                    <a:pt x="7255" y="23382"/>
                    <a:pt x="10452" y="18112"/>
                    <a:pt x="14727" y="12267"/>
                  </a:cubicBezTo>
                  <a:cubicBezTo>
                    <a:pt x="18941" y="6504"/>
                    <a:pt x="22421" y="3008"/>
                    <a:pt x="23080" y="3008"/>
                  </a:cubicBezTo>
                  <a:close/>
                  <a:moveTo>
                    <a:pt x="23391" y="3365"/>
                  </a:moveTo>
                  <a:cubicBezTo>
                    <a:pt x="23475" y="3525"/>
                    <a:pt x="23535" y="3713"/>
                    <a:pt x="23571" y="3930"/>
                  </a:cubicBezTo>
                  <a:cubicBezTo>
                    <a:pt x="23958" y="6252"/>
                    <a:pt x="21644" y="11482"/>
                    <a:pt x="18075" y="16363"/>
                  </a:cubicBezTo>
                  <a:cubicBezTo>
                    <a:pt x="14629" y="21073"/>
                    <a:pt x="10197" y="24805"/>
                    <a:pt x="7986" y="24857"/>
                  </a:cubicBezTo>
                  <a:cubicBezTo>
                    <a:pt x="7967" y="24857"/>
                    <a:pt x="7948" y="24857"/>
                    <a:pt x="7930" y="24857"/>
                  </a:cubicBezTo>
                  <a:cubicBezTo>
                    <a:pt x="7838" y="24857"/>
                    <a:pt x="7751" y="24850"/>
                    <a:pt x="7671" y="24836"/>
                  </a:cubicBezTo>
                  <a:cubicBezTo>
                    <a:pt x="9146" y="24015"/>
                    <a:pt x="13044" y="19407"/>
                    <a:pt x="16247" y="15028"/>
                  </a:cubicBezTo>
                  <a:cubicBezTo>
                    <a:pt x="19649" y="10377"/>
                    <a:pt x="23053" y="5020"/>
                    <a:pt x="23391" y="3365"/>
                  </a:cubicBezTo>
                  <a:close/>
                  <a:moveTo>
                    <a:pt x="23777" y="3722"/>
                  </a:moveTo>
                  <a:cubicBezTo>
                    <a:pt x="24159" y="4263"/>
                    <a:pt x="24417" y="4940"/>
                    <a:pt x="24545" y="5742"/>
                  </a:cubicBezTo>
                  <a:cubicBezTo>
                    <a:pt x="25069" y="8980"/>
                    <a:pt x="23391" y="13927"/>
                    <a:pt x="20376" y="18051"/>
                  </a:cubicBezTo>
                  <a:cubicBezTo>
                    <a:pt x="17456" y="22042"/>
                    <a:pt x="13134" y="25007"/>
                    <a:pt x="9868" y="25261"/>
                  </a:cubicBezTo>
                  <a:cubicBezTo>
                    <a:pt x="9714" y="25273"/>
                    <a:pt x="9563" y="25279"/>
                    <a:pt x="9416" y="25279"/>
                  </a:cubicBezTo>
                  <a:cubicBezTo>
                    <a:pt x="8950" y="25279"/>
                    <a:pt x="8520" y="25219"/>
                    <a:pt x="8127" y="25097"/>
                  </a:cubicBezTo>
                  <a:cubicBezTo>
                    <a:pt x="10452" y="24899"/>
                    <a:pt x="14856" y="21180"/>
                    <a:pt x="18271" y="16511"/>
                  </a:cubicBezTo>
                  <a:cubicBezTo>
                    <a:pt x="21878" y="11581"/>
                    <a:pt x="24207" y="6275"/>
                    <a:pt x="23813" y="3892"/>
                  </a:cubicBezTo>
                  <a:cubicBezTo>
                    <a:pt x="23801" y="3832"/>
                    <a:pt x="23791" y="3776"/>
                    <a:pt x="23777" y="3722"/>
                  </a:cubicBezTo>
                  <a:close/>
                  <a:moveTo>
                    <a:pt x="24124" y="3797"/>
                  </a:moveTo>
                  <a:cubicBezTo>
                    <a:pt x="25139" y="4918"/>
                    <a:pt x="25806" y="6379"/>
                    <a:pt x="26083" y="8099"/>
                  </a:cubicBezTo>
                  <a:cubicBezTo>
                    <a:pt x="26665" y="11755"/>
                    <a:pt x="25429" y="16214"/>
                    <a:pt x="22854" y="19733"/>
                  </a:cubicBezTo>
                  <a:cubicBezTo>
                    <a:pt x="20408" y="23082"/>
                    <a:pt x="16432" y="25483"/>
                    <a:pt x="12723" y="25855"/>
                  </a:cubicBezTo>
                  <a:cubicBezTo>
                    <a:pt x="12380" y="25889"/>
                    <a:pt x="12044" y="25907"/>
                    <a:pt x="11714" y="25907"/>
                  </a:cubicBezTo>
                  <a:cubicBezTo>
                    <a:pt x="10803" y="25907"/>
                    <a:pt x="9944" y="25776"/>
                    <a:pt x="9153" y="25519"/>
                  </a:cubicBezTo>
                  <a:lnTo>
                    <a:pt x="9153" y="25519"/>
                  </a:lnTo>
                  <a:cubicBezTo>
                    <a:pt x="9238" y="25523"/>
                    <a:pt x="9324" y="25525"/>
                    <a:pt x="9413" y="25525"/>
                  </a:cubicBezTo>
                  <a:cubicBezTo>
                    <a:pt x="9567" y="25525"/>
                    <a:pt x="9726" y="25519"/>
                    <a:pt x="9888" y="25507"/>
                  </a:cubicBezTo>
                  <a:cubicBezTo>
                    <a:pt x="13223" y="25249"/>
                    <a:pt x="17618" y="22242"/>
                    <a:pt x="20575" y="18196"/>
                  </a:cubicBezTo>
                  <a:cubicBezTo>
                    <a:pt x="23629" y="14021"/>
                    <a:pt x="25323" y="9002"/>
                    <a:pt x="24791" y="5703"/>
                  </a:cubicBezTo>
                  <a:cubicBezTo>
                    <a:pt x="24671" y="4966"/>
                    <a:pt x="24448" y="4327"/>
                    <a:pt x="24124" y="3797"/>
                  </a:cubicBezTo>
                  <a:close/>
                  <a:moveTo>
                    <a:pt x="25267" y="4967"/>
                  </a:moveTo>
                  <a:cubicBezTo>
                    <a:pt x="26532" y="6565"/>
                    <a:pt x="27364" y="8490"/>
                    <a:pt x="27707" y="10661"/>
                  </a:cubicBezTo>
                  <a:cubicBezTo>
                    <a:pt x="28295" y="14364"/>
                    <a:pt x="27329" y="18376"/>
                    <a:pt x="25122" y="21392"/>
                  </a:cubicBezTo>
                  <a:cubicBezTo>
                    <a:pt x="23030" y="24252"/>
                    <a:pt x="19529" y="26215"/>
                    <a:pt x="15759" y="26640"/>
                  </a:cubicBezTo>
                  <a:cubicBezTo>
                    <a:pt x="15244" y="26698"/>
                    <a:pt x="14733" y="26727"/>
                    <a:pt x="14228" y="26727"/>
                  </a:cubicBezTo>
                  <a:cubicBezTo>
                    <a:pt x="12731" y="26727"/>
                    <a:pt x="11288" y="26474"/>
                    <a:pt x="9948" y="25980"/>
                  </a:cubicBezTo>
                  <a:lnTo>
                    <a:pt x="9948" y="25980"/>
                  </a:lnTo>
                  <a:cubicBezTo>
                    <a:pt x="10510" y="26094"/>
                    <a:pt x="11100" y="26152"/>
                    <a:pt x="11714" y="26152"/>
                  </a:cubicBezTo>
                  <a:cubicBezTo>
                    <a:pt x="12051" y="26152"/>
                    <a:pt x="12396" y="26134"/>
                    <a:pt x="12747" y="26099"/>
                  </a:cubicBezTo>
                  <a:cubicBezTo>
                    <a:pt x="16520" y="25722"/>
                    <a:pt x="20565" y="23280"/>
                    <a:pt x="23053" y="19878"/>
                  </a:cubicBezTo>
                  <a:cubicBezTo>
                    <a:pt x="25665" y="16308"/>
                    <a:pt x="26919" y="11779"/>
                    <a:pt x="26325" y="8058"/>
                  </a:cubicBezTo>
                  <a:cubicBezTo>
                    <a:pt x="26142" y="6911"/>
                    <a:pt x="25784" y="5872"/>
                    <a:pt x="25267" y="4967"/>
                  </a:cubicBezTo>
                  <a:close/>
                  <a:moveTo>
                    <a:pt x="14902" y="1"/>
                  </a:moveTo>
                  <a:cubicBezTo>
                    <a:pt x="14395" y="1"/>
                    <a:pt x="13886" y="27"/>
                    <a:pt x="13379" y="80"/>
                  </a:cubicBezTo>
                  <a:cubicBezTo>
                    <a:pt x="9723" y="460"/>
                    <a:pt x="6637" y="2136"/>
                    <a:pt x="4687" y="4800"/>
                  </a:cubicBezTo>
                  <a:cubicBezTo>
                    <a:pt x="799" y="10120"/>
                    <a:pt x="0" y="18670"/>
                    <a:pt x="6187" y="24041"/>
                  </a:cubicBezTo>
                  <a:cubicBezTo>
                    <a:pt x="6197" y="24049"/>
                    <a:pt x="6209" y="24058"/>
                    <a:pt x="6219" y="24068"/>
                  </a:cubicBezTo>
                  <a:cubicBezTo>
                    <a:pt x="6320" y="24193"/>
                    <a:pt x="6426" y="24312"/>
                    <a:pt x="6538" y="24425"/>
                  </a:cubicBezTo>
                  <a:cubicBezTo>
                    <a:pt x="6673" y="24560"/>
                    <a:pt x="6815" y="24681"/>
                    <a:pt x="6965" y="24790"/>
                  </a:cubicBezTo>
                  <a:cubicBezTo>
                    <a:pt x="6985" y="24802"/>
                    <a:pt x="7004" y="24817"/>
                    <a:pt x="7023" y="24831"/>
                  </a:cubicBezTo>
                  <a:cubicBezTo>
                    <a:pt x="7025" y="24833"/>
                    <a:pt x="7030" y="24834"/>
                    <a:pt x="7032" y="24836"/>
                  </a:cubicBezTo>
                  <a:cubicBezTo>
                    <a:pt x="7055" y="24853"/>
                    <a:pt x="7081" y="24870"/>
                    <a:pt x="7107" y="24886"/>
                  </a:cubicBezTo>
                  <a:cubicBezTo>
                    <a:pt x="7115" y="24894"/>
                    <a:pt x="7125" y="24903"/>
                    <a:pt x="7136" y="24911"/>
                  </a:cubicBezTo>
                  <a:cubicBezTo>
                    <a:pt x="7154" y="24927"/>
                    <a:pt x="7178" y="24937"/>
                    <a:pt x="7202" y="24945"/>
                  </a:cubicBezTo>
                  <a:cubicBezTo>
                    <a:pt x="7424" y="25082"/>
                    <a:pt x="7663" y="25195"/>
                    <a:pt x="7914" y="25283"/>
                  </a:cubicBezTo>
                  <a:cubicBezTo>
                    <a:pt x="9784" y="26391"/>
                    <a:pt x="11947" y="26969"/>
                    <a:pt x="14231" y="26969"/>
                  </a:cubicBezTo>
                  <a:cubicBezTo>
                    <a:pt x="14745" y="26969"/>
                    <a:pt x="15265" y="26940"/>
                    <a:pt x="15790" y="26881"/>
                  </a:cubicBezTo>
                  <a:cubicBezTo>
                    <a:pt x="19628" y="26449"/>
                    <a:pt x="23193" y="24450"/>
                    <a:pt x="25325" y="21534"/>
                  </a:cubicBezTo>
                  <a:cubicBezTo>
                    <a:pt x="27564" y="18470"/>
                    <a:pt x="28549" y="14390"/>
                    <a:pt x="27952" y="10623"/>
                  </a:cubicBezTo>
                  <a:cubicBezTo>
                    <a:pt x="27434" y="7365"/>
                    <a:pt x="25840" y="4645"/>
                    <a:pt x="23338" y="2739"/>
                  </a:cubicBezTo>
                  <a:cubicBezTo>
                    <a:pt x="23294" y="2704"/>
                    <a:pt x="23250" y="2670"/>
                    <a:pt x="23204" y="2638"/>
                  </a:cubicBezTo>
                  <a:cubicBezTo>
                    <a:pt x="23185" y="2622"/>
                    <a:pt x="23166" y="2607"/>
                    <a:pt x="23144" y="2593"/>
                  </a:cubicBezTo>
                  <a:cubicBezTo>
                    <a:pt x="23123" y="2578"/>
                    <a:pt x="23100" y="2561"/>
                    <a:pt x="23077" y="2546"/>
                  </a:cubicBezTo>
                  <a:cubicBezTo>
                    <a:pt x="20792" y="896"/>
                    <a:pt x="17879" y="1"/>
                    <a:pt x="1490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lt1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40"/>
            <p:cNvSpPr/>
            <p:nvPr/>
          </p:nvSpPr>
          <p:spPr>
            <a:xfrm>
              <a:off x="2013106" y="3807630"/>
              <a:ext cx="449810" cy="404267"/>
            </a:xfrm>
            <a:custGeom>
              <a:avLst/>
              <a:gdLst/>
              <a:ahLst/>
              <a:cxnLst/>
              <a:rect l="l" t="t" r="r" b="b"/>
              <a:pathLst>
                <a:path w="8879" h="7980" extrusionOk="0">
                  <a:moveTo>
                    <a:pt x="2289" y="1"/>
                  </a:moveTo>
                  <a:cubicBezTo>
                    <a:pt x="2253" y="1"/>
                    <a:pt x="2224" y="38"/>
                    <a:pt x="2251" y="86"/>
                  </a:cubicBezTo>
                  <a:cubicBezTo>
                    <a:pt x="2691" y="847"/>
                    <a:pt x="3128" y="1612"/>
                    <a:pt x="3567" y="2373"/>
                  </a:cubicBezTo>
                  <a:cubicBezTo>
                    <a:pt x="3621" y="2465"/>
                    <a:pt x="3674" y="2555"/>
                    <a:pt x="3725" y="2648"/>
                  </a:cubicBezTo>
                  <a:cubicBezTo>
                    <a:pt x="3691" y="2675"/>
                    <a:pt x="3659" y="2704"/>
                    <a:pt x="3630" y="2733"/>
                  </a:cubicBezTo>
                  <a:cubicBezTo>
                    <a:pt x="3387" y="2496"/>
                    <a:pt x="3148" y="2260"/>
                    <a:pt x="2908" y="2023"/>
                  </a:cubicBezTo>
                  <a:cubicBezTo>
                    <a:pt x="2893" y="2008"/>
                    <a:pt x="2878" y="2002"/>
                    <a:pt x="2864" y="2002"/>
                  </a:cubicBezTo>
                  <a:cubicBezTo>
                    <a:pt x="2823" y="2002"/>
                    <a:pt x="2796" y="2056"/>
                    <a:pt x="2838" y="2101"/>
                  </a:cubicBezTo>
                  <a:cubicBezTo>
                    <a:pt x="3061" y="2361"/>
                    <a:pt x="3283" y="2622"/>
                    <a:pt x="3507" y="2880"/>
                  </a:cubicBezTo>
                  <a:cubicBezTo>
                    <a:pt x="3479" y="2926"/>
                    <a:pt x="3454" y="2970"/>
                    <a:pt x="3433" y="3018"/>
                  </a:cubicBezTo>
                  <a:cubicBezTo>
                    <a:pt x="2880" y="2683"/>
                    <a:pt x="2329" y="2349"/>
                    <a:pt x="1778" y="2014"/>
                  </a:cubicBezTo>
                  <a:cubicBezTo>
                    <a:pt x="1698" y="1965"/>
                    <a:pt x="1618" y="1917"/>
                    <a:pt x="1539" y="1869"/>
                  </a:cubicBezTo>
                  <a:cubicBezTo>
                    <a:pt x="1528" y="1862"/>
                    <a:pt x="1517" y="1859"/>
                    <a:pt x="1507" y="1859"/>
                  </a:cubicBezTo>
                  <a:cubicBezTo>
                    <a:pt x="1460" y="1859"/>
                    <a:pt x="1436" y="1931"/>
                    <a:pt x="1491" y="1968"/>
                  </a:cubicBezTo>
                  <a:lnTo>
                    <a:pt x="3169" y="3115"/>
                  </a:lnTo>
                  <a:cubicBezTo>
                    <a:pt x="3234" y="3160"/>
                    <a:pt x="3302" y="3206"/>
                    <a:pt x="3369" y="3252"/>
                  </a:cubicBezTo>
                  <a:cubicBezTo>
                    <a:pt x="3362" y="3296"/>
                    <a:pt x="3360" y="3340"/>
                    <a:pt x="3358" y="3388"/>
                  </a:cubicBezTo>
                  <a:cubicBezTo>
                    <a:pt x="3003" y="3288"/>
                    <a:pt x="2652" y="3187"/>
                    <a:pt x="2298" y="3086"/>
                  </a:cubicBezTo>
                  <a:cubicBezTo>
                    <a:pt x="1698" y="2919"/>
                    <a:pt x="1099" y="2748"/>
                    <a:pt x="501" y="2579"/>
                  </a:cubicBezTo>
                  <a:cubicBezTo>
                    <a:pt x="363" y="2540"/>
                    <a:pt x="225" y="2501"/>
                    <a:pt x="85" y="2462"/>
                  </a:cubicBezTo>
                  <a:cubicBezTo>
                    <a:pt x="80" y="2460"/>
                    <a:pt x="74" y="2459"/>
                    <a:pt x="70" y="2459"/>
                  </a:cubicBezTo>
                  <a:cubicBezTo>
                    <a:pt x="12" y="2459"/>
                    <a:pt x="0" y="2556"/>
                    <a:pt x="66" y="2578"/>
                  </a:cubicBezTo>
                  <a:cubicBezTo>
                    <a:pt x="443" y="2700"/>
                    <a:pt x="824" y="2825"/>
                    <a:pt x="1201" y="2950"/>
                  </a:cubicBezTo>
                  <a:cubicBezTo>
                    <a:pt x="1800" y="3146"/>
                    <a:pt x="2403" y="3346"/>
                    <a:pt x="3002" y="3542"/>
                  </a:cubicBezTo>
                  <a:cubicBezTo>
                    <a:pt x="3130" y="3585"/>
                    <a:pt x="3258" y="3624"/>
                    <a:pt x="3384" y="3666"/>
                  </a:cubicBezTo>
                  <a:cubicBezTo>
                    <a:pt x="3391" y="3699"/>
                    <a:pt x="3396" y="3733"/>
                    <a:pt x="3404" y="3765"/>
                  </a:cubicBezTo>
                  <a:cubicBezTo>
                    <a:pt x="2957" y="3776"/>
                    <a:pt x="2512" y="3784"/>
                    <a:pt x="2063" y="3794"/>
                  </a:cubicBezTo>
                  <a:cubicBezTo>
                    <a:pt x="1995" y="3798"/>
                    <a:pt x="1928" y="3798"/>
                    <a:pt x="1860" y="3800"/>
                  </a:cubicBezTo>
                  <a:cubicBezTo>
                    <a:pt x="1792" y="3801"/>
                    <a:pt x="1797" y="3917"/>
                    <a:pt x="1868" y="3922"/>
                  </a:cubicBezTo>
                  <a:cubicBezTo>
                    <a:pt x="2350" y="3953"/>
                    <a:pt x="2831" y="3982"/>
                    <a:pt x="3311" y="4013"/>
                  </a:cubicBezTo>
                  <a:cubicBezTo>
                    <a:pt x="3367" y="4016"/>
                    <a:pt x="3425" y="4020"/>
                    <a:pt x="3479" y="4023"/>
                  </a:cubicBezTo>
                  <a:cubicBezTo>
                    <a:pt x="3493" y="4062"/>
                    <a:pt x="3507" y="4100"/>
                    <a:pt x="3522" y="4136"/>
                  </a:cubicBezTo>
                  <a:cubicBezTo>
                    <a:pt x="3114" y="4303"/>
                    <a:pt x="2705" y="4467"/>
                    <a:pt x="2298" y="4634"/>
                  </a:cubicBezTo>
                  <a:cubicBezTo>
                    <a:pt x="2239" y="4656"/>
                    <a:pt x="2179" y="4682"/>
                    <a:pt x="2119" y="4706"/>
                  </a:cubicBezTo>
                  <a:cubicBezTo>
                    <a:pt x="2067" y="4726"/>
                    <a:pt x="2106" y="4825"/>
                    <a:pt x="2158" y="4825"/>
                  </a:cubicBezTo>
                  <a:cubicBezTo>
                    <a:pt x="2162" y="4825"/>
                    <a:pt x="2166" y="4825"/>
                    <a:pt x="2170" y="4824"/>
                  </a:cubicBezTo>
                  <a:cubicBezTo>
                    <a:pt x="2609" y="4690"/>
                    <a:pt x="3046" y="4559"/>
                    <a:pt x="3486" y="4426"/>
                  </a:cubicBezTo>
                  <a:cubicBezTo>
                    <a:pt x="3536" y="4412"/>
                    <a:pt x="3582" y="4397"/>
                    <a:pt x="3631" y="4383"/>
                  </a:cubicBezTo>
                  <a:cubicBezTo>
                    <a:pt x="3638" y="4399"/>
                    <a:pt x="3647" y="4414"/>
                    <a:pt x="3652" y="4431"/>
                  </a:cubicBezTo>
                  <a:cubicBezTo>
                    <a:pt x="3157" y="4798"/>
                    <a:pt x="2662" y="5165"/>
                    <a:pt x="2167" y="5533"/>
                  </a:cubicBezTo>
                  <a:cubicBezTo>
                    <a:pt x="2095" y="5586"/>
                    <a:pt x="2022" y="5641"/>
                    <a:pt x="1952" y="5694"/>
                  </a:cubicBezTo>
                  <a:cubicBezTo>
                    <a:pt x="1907" y="5729"/>
                    <a:pt x="1944" y="5813"/>
                    <a:pt x="1992" y="5813"/>
                  </a:cubicBezTo>
                  <a:cubicBezTo>
                    <a:pt x="2000" y="5813"/>
                    <a:pt x="2009" y="5810"/>
                    <a:pt x="2017" y="5805"/>
                  </a:cubicBezTo>
                  <a:cubicBezTo>
                    <a:pt x="2546" y="5467"/>
                    <a:pt x="3075" y="5131"/>
                    <a:pt x="3604" y="4791"/>
                  </a:cubicBezTo>
                  <a:cubicBezTo>
                    <a:pt x="3666" y="4750"/>
                    <a:pt x="3727" y="4713"/>
                    <a:pt x="3788" y="4672"/>
                  </a:cubicBezTo>
                  <a:cubicBezTo>
                    <a:pt x="3811" y="4704"/>
                    <a:pt x="3829" y="4736"/>
                    <a:pt x="3852" y="4767"/>
                  </a:cubicBezTo>
                  <a:cubicBezTo>
                    <a:pt x="3660" y="5062"/>
                    <a:pt x="3473" y="5354"/>
                    <a:pt x="3283" y="5650"/>
                  </a:cubicBezTo>
                  <a:cubicBezTo>
                    <a:pt x="3256" y="5690"/>
                    <a:pt x="3306" y="5746"/>
                    <a:pt x="3347" y="5746"/>
                  </a:cubicBezTo>
                  <a:cubicBezTo>
                    <a:pt x="3358" y="5746"/>
                    <a:pt x="3369" y="5741"/>
                    <a:pt x="3377" y="5731"/>
                  </a:cubicBezTo>
                  <a:cubicBezTo>
                    <a:pt x="3587" y="5479"/>
                    <a:pt x="3795" y="5223"/>
                    <a:pt x="4002" y="4969"/>
                  </a:cubicBezTo>
                  <a:cubicBezTo>
                    <a:pt x="4034" y="5006"/>
                    <a:pt x="4068" y="5045"/>
                    <a:pt x="4104" y="5083"/>
                  </a:cubicBezTo>
                  <a:cubicBezTo>
                    <a:pt x="3954" y="5624"/>
                    <a:pt x="3804" y="6165"/>
                    <a:pt x="3652" y="6704"/>
                  </a:cubicBezTo>
                  <a:cubicBezTo>
                    <a:pt x="3631" y="6784"/>
                    <a:pt x="3607" y="6863"/>
                    <a:pt x="3587" y="6940"/>
                  </a:cubicBezTo>
                  <a:cubicBezTo>
                    <a:pt x="3575" y="6983"/>
                    <a:pt x="3620" y="7023"/>
                    <a:pt x="3656" y="7023"/>
                  </a:cubicBezTo>
                  <a:cubicBezTo>
                    <a:pt x="3671" y="7023"/>
                    <a:pt x="3684" y="7016"/>
                    <a:pt x="3691" y="6998"/>
                  </a:cubicBezTo>
                  <a:lnTo>
                    <a:pt x="4241" y="5436"/>
                  </a:lnTo>
                  <a:cubicBezTo>
                    <a:pt x="4261" y="5380"/>
                    <a:pt x="4280" y="5327"/>
                    <a:pt x="4299" y="5271"/>
                  </a:cubicBezTo>
                  <a:cubicBezTo>
                    <a:pt x="4341" y="5308"/>
                    <a:pt x="4386" y="5342"/>
                    <a:pt x="4432" y="5373"/>
                  </a:cubicBezTo>
                  <a:cubicBezTo>
                    <a:pt x="4428" y="5789"/>
                    <a:pt x="4427" y="6206"/>
                    <a:pt x="4425" y="6624"/>
                  </a:cubicBezTo>
                  <a:cubicBezTo>
                    <a:pt x="4425" y="6662"/>
                    <a:pt x="4451" y="6684"/>
                    <a:pt x="4478" y="6687"/>
                  </a:cubicBezTo>
                  <a:cubicBezTo>
                    <a:pt x="4484" y="6689"/>
                    <a:pt x="4490" y="6690"/>
                    <a:pt x="4496" y="6690"/>
                  </a:cubicBezTo>
                  <a:cubicBezTo>
                    <a:pt x="4515" y="6690"/>
                    <a:pt x="4532" y="6679"/>
                    <a:pt x="4536" y="6651"/>
                  </a:cubicBezTo>
                  <a:cubicBezTo>
                    <a:pt x="4568" y="6267"/>
                    <a:pt x="4602" y="5883"/>
                    <a:pt x="4633" y="5498"/>
                  </a:cubicBezTo>
                  <a:cubicBezTo>
                    <a:pt x="4713" y="5539"/>
                    <a:pt x="4794" y="5573"/>
                    <a:pt x="4877" y="5598"/>
                  </a:cubicBezTo>
                  <a:cubicBezTo>
                    <a:pt x="5065" y="6276"/>
                    <a:pt x="5253" y="6957"/>
                    <a:pt x="5440" y="7634"/>
                  </a:cubicBezTo>
                  <a:cubicBezTo>
                    <a:pt x="5468" y="7733"/>
                    <a:pt x="5493" y="7831"/>
                    <a:pt x="5521" y="7930"/>
                  </a:cubicBezTo>
                  <a:cubicBezTo>
                    <a:pt x="5530" y="7964"/>
                    <a:pt x="5555" y="7979"/>
                    <a:pt x="5579" y="7979"/>
                  </a:cubicBezTo>
                  <a:cubicBezTo>
                    <a:pt x="5609" y="7979"/>
                    <a:pt x="5637" y="7954"/>
                    <a:pt x="5626" y="7911"/>
                  </a:cubicBezTo>
                  <a:cubicBezTo>
                    <a:pt x="5469" y="7225"/>
                    <a:pt x="5314" y="6542"/>
                    <a:pt x="5159" y="5858"/>
                  </a:cubicBezTo>
                  <a:cubicBezTo>
                    <a:pt x="5142" y="5786"/>
                    <a:pt x="5126" y="5714"/>
                    <a:pt x="5109" y="5643"/>
                  </a:cubicBezTo>
                  <a:lnTo>
                    <a:pt x="5109" y="5643"/>
                  </a:lnTo>
                  <a:cubicBezTo>
                    <a:pt x="5129" y="5644"/>
                    <a:pt x="5148" y="5645"/>
                    <a:pt x="5168" y="5645"/>
                  </a:cubicBezTo>
                  <a:cubicBezTo>
                    <a:pt x="5200" y="5645"/>
                    <a:pt x="5231" y="5643"/>
                    <a:pt x="5263" y="5641"/>
                  </a:cubicBezTo>
                  <a:cubicBezTo>
                    <a:pt x="5432" y="5991"/>
                    <a:pt x="5597" y="6341"/>
                    <a:pt x="5766" y="6691"/>
                  </a:cubicBezTo>
                  <a:cubicBezTo>
                    <a:pt x="5779" y="6714"/>
                    <a:pt x="5799" y="6724"/>
                    <a:pt x="5819" y="6724"/>
                  </a:cubicBezTo>
                  <a:cubicBezTo>
                    <a:pt x="5852" y="6724"/>
                    <a:pt x="5882" y="6696"/>
                    <a:pt x="5865" y="6653"/>
                  </a:cubicBezTo>
                  <a:cubicBezTo>
                    <a:pt x="5724" y="6303"/>
                    <a:pt x="5585" y="5953"/>
                    <a:pt x="5444" y="5603"/>
                  </a:cubicBezTo>
                  <a:cubicBezTo>
                    <a:pt x="5526" y="5576"/>
                    <a:pt x="5597" y="5540"/>
                    <a:pt x="5669" y="5493"/>
                  </a:cubicBezTo>
                  <a:cubicBezTo>
                    <a:pt x="5816" y="5675"/>
                    <a:pt x="5961" y="5856"/>
                    <a:pt x="6108" y="6037"/>
                  </a:cubicBezTo>
                  <a:cubicBezTo>
                    <a:pt x="6120" y="6052"/>
                    <a:pt x="6135" y="6059"/>
                    <a:pt x="6149" y="6059"/>
                  </a:cubicBezTo>
                  <a:cubicBezTo>
                    <a:pt x="6186" y="6059"/>
                    <a:pt x="6218" y="6014"/>
                    <a:pt x="6190" y="5970"/>
                  </a:cubicBezTo>
                  <a:cubicBezTo>
                    <a:pt x="6057" y="5779"/>
                    <a:pt x="5927" y="5585"/>
                    <a:pt x="5794" y="5394"/>
                  </a:cubicBezTo>
                  <a:cubicBezTo>
                    <a:pt x="5836" y="5354"/>
                    <a:pt x="5877" y="5312"/>
                    <a:pt x="5913" y="5267"/>
                  </a:cubicBezTo>
                  <a:lnTo>
                    <a:pt x="7065" y="6317"/>
                  </a:lnTo>
                  <a:cubicBezTo>
                    <a:pt x="7079" y="6330"/>
                    <a:pt x="7095" y="6335"/>
                    <a:pt x="7108" y="6335"/>
                  </a:cubicBezTo>
                  <a:cubicBezTo>
                    <a:pt x="7151" y="6335"/>
                    <a:pt x="7182" y="6283"/>
                    <a:pt x="7137" y="6238"/>
                  </a:cubicBezTo>
                  <a:cubicBezTo>
                    <a:pt x="6766" y="5859"/>
                    <a:pt x="6396" y="5482"/>
                    <a:pt x="6028" y="5105"/>
                  </a:cubicBezTo>
                  <a:cubicBezTo>
                    <a:pt x="6082" y="5006"/>
                    <a:pt x="6125" y="4902"/>
                    <a:pt x="6157" y="4789"/>
                  </a:cubicBezTo>
                  <a:cubicBezTo>
                    <a:pt x="6355" y="4875"/>
                    <a:pt x="6553" y="4962"/>
                    <a:pt x="6753" y="5047"/>
                  </a:cubicBezTo>
                  <a:cubicBezTo>
                    <a:pt x="6759" y="5050"/>
                    <a:pt x="6766" y="5051"/>
                    <a:pt x="6772" y="5051"/>
                  </a:cubicBezTo>
                  <a:cubicBezTo>
                    <a:pt x="6819" y="5051"/>
                    <a:pt x="6840" y="4968"/>
                    <a:pt x="6787" y="4938"/>
                  </a:cubicBezTo>
                  <a:cubicBezTo>
                    <a:pt x="6591" y="4830"/>
                    <a:pt x="6391" y="4721"/>
                    <a:pt x="6195" y="4614"/>
                  </a:cubicBezTo>
                  <a:cubicBezTo>
                    <a:pt x="6208" y="4525"/>
                    <a:pt x="6215" y="4433"/>
                    <a:pt x="6215" y="4339"/>
                  </a:cubicBezTo>
                  <a:cubicBezTo>
                    <a:pt x="6780" y="4422"/>
                    <a:pt x="7343" y="4503"/>
                    <a:pt x="7908" y="4586"/>
                  </a:cubicBezTo>
                  <a:cubicBezTo>
                    <a:pt x="7992" y="4600"/>
                    <a:pt x="8077" y="4612"/>
                    <a:pt x="8161" y="4622"/>
                  </a:cubicBezTo>
                  <a:cubicBezTo>
                    <a:pt x="8164" y="4623"/>
                    <a:pt x="8167" y="4623"/>
                    <a:pt x="8170" y="4623"/>
                  </a:cubicBezTo>
                  <a:cubicBezTo>
                    <a:pt x="8231" y="4623"/>
                    <a:pt x="8219" y="4514"/>
                    <a:pt x="8152" y="4499"/>
                  </a:cubicBezTo>
                  <a:cubicBezTo>
                    <a:pt x="7567" y="4378"/>
                    <a:pt x="6980" y="4259"/>
                    <a:pt x="6396" y="4136"/>
                  </a:cubicBezTo>
                  <a:cubicBezTo>
                    <a:pt x="6330" y="4124"/>
                    <a:pt x="6263" y="4108"/>
                    <a:pt x="6198" y="4096"/>
                  </a:cubicBezTo>
                  <a:cubicBezTo>
                    <a:pt x="6185" y="4020"/>
                    <a:pt x="6169" y="3939"/>
                    <a:pt x="6149" y="3863"/>
                  </a:cubicBezTo>
                  <a:cubicBezTo>
                    <a:pt x="6865" y="3748"/>
                    <a:pt x="7584" y="3636"/>
                    <a:pt x="8301" y="3520"/>
                  </a:cubicBezTo>
                  <a:cubicBezTo>
                    <a:pt x="8405" y="3503"/>
                    <a:pt x="8507" y="3486"/>
                    <a:pt x="8613" y="3470"/>
                  </a:cubicBezTo>
                  <a:cubicBezTo>
                    <a:pt x="8679" y="3460"/>
                    <a:pt x="8646" y="3349"/>
                    <a:pt x="8581" y="3349"/>
                  </a:cubicBezTo>
                  <a:cubicBezTo>
                    <a:pt x="8579" y="3349"/>
                    <a:pt x="8577" y="3349"/>
                    <a:pt x="8576" y="3349"/>
                  </a:cubicBezTo>
                  <a:cubicBezTo>
                    <a:pt x="7828" y="3427"/>
                    <a:pt x="7081" y="3508"/>
                    <a:pt x="6331" y="3586"/>
                  </a:cubicBezTo>
                  <a:cubicBezTo>
                    <a:pt x="6244" y="3595"/>
                    <a:pt x="6156" y="3605"/>
                    <a:pt x="6067" y="3614"/>
                  </a:cubicBezTo>
                  <a:cubicBezTo>
                    <a:pt x="6039" y="3547"/>
                    <a:pt x="6007" y="3482"/>
                    <a:pt x="5976" y="3416"/>
                  </a:cubicBezTo>
                  <a:cubicBezTo>
                    <a:pt x="6287" y="3252"/>
                    <a:pt x="6596" y="3090"/>
                    <a:pt x="6908" y="2924"/>
                  </a:cubicBezTo>
                  <a:cubicBezTo>
                    <a:pt x="7429" y="2651"/>
                    <a:pt x="7947" y="2378"/>
                    <a:pt x="8468" y="2105"/>
                  </a:cubicBezTo>
                  <a:cubicBezTo>
                    <a:pt x="8587" y="2042"/>
                    <a:pt x="8709" y="1980"/>
                    <a:pt x="8828" y="1915"/>
                  </a:cubicBezTo>
                  <a:cubicBezTo>
                    <a:pt x="8878" y="1888"/>
                    <a:pt x="8832" y="1798"/>
                    <a:pt x="8779" y="1798"/>
                  </a:cubicBezTo>
                  <a:cubicBezTo>
                    <a:pt x="8773" y="1798"/>
                    <a:pt x="8766" y="1800"/>
                    <a:pt x="8760" y="1803"/>
                  </a:cubicBezTo>
                  <a:cubicBezTo>
                    <a:pt x="8425" y="1961"/>
                    <a:pt x="8091" y="2117"/>
                    <a:pt x="7755" y="2274"/>
                  </a:cubicBezTo>
                  <a:cubicBezTo>
                    <a:pt x="7222" y="2525"/>
                    <a:pt x="6686" y="2776"/>
                    <a:pt x="6154" y="3025"/>
                  </a:cubicBezTo>
                  <a:lnTo>
                    <a:pt x="5826" y="3178"/>
                  </a:lnTo>
                  <a:cubicBezTo>
                    <a:pt x="5787" y="3124"/>
                    <a:pt x="5746" y="3071"/>
                    <a:pt x="5702" y="3020"/>
                  </a:cubicBezTo>
                  <a:cubicBezTo>
                    <a:pt x="6086" y="2605"/>
                    <a:pt x="6471" y="2194"/>
                    <a:pt x="6855" y="1779"/>
                  </a:cubicBezTo>
                  <a:lnTo>
                    <a:pt x="7021" y="1600"/>
                  </a:lnTo>
                  <a:cubicBezTo>
                    <a:pt x="7059" y="1558"/>
                    <a:pt x="7013" y="1493"/>
                    <a:pt x="6967" y="1493"/>
                  </a:cubicBezTo>
                  <a:cubicBezTo>
                    <a:pt x="6956" y="1493"/>
                    <a:pt x="6945" y="1497"/>
                    <a:pt x="6935" y="1506"/>
                  </a:cubicBezTo>
                  <a:cubicBezTo>
                    <a:pt x="6512" y="1905"/>
                    <a:pt x="6089" y="2305"/>
                    <a:pt x="5664" y="2704"/>
                  </a:cubicBezTo>
                  <a:cubicBezTo>
                    <a:pt x="5618" y="2748"/>
                    <a:pt x="5568" y="2793"/>
                    <a:pt x="5522" y="2837"/>
                  </a:cubicBezTo>
                  <a:cubicBezTo>
                    <a:pt x="5468" y="2791"/>
                    <a:pt x="5413" y="2747"/>
                    <a:pt x="5355" y="2706"/>
                  </a:cubicBezTo>
                  <a:lnTo>
                    <a:pt x="5676" y="1989"/>
                  </a:lnTo>
                  <a:cubicBezTo>
                    <a:pt x="5697" y="1941"/>
                    <a:pt x="5653" y="1895"/>
                    <a:pt x="5615" y="1895"/>
                  </a:cubicBezTo>
                  <a:cubicBezTo>
                    <a:pt x="5599" y="1895"/>
                    <a:pt x="5585" y="1902"/>
                    <a:pt x="5575" y="1919"/>
                  </a:cubicBezTo>
                  <a:cubicBezTo>
                    <a:pt x="5442" y="2144"/>
                    <a:pt x="5311" y="2368"/>
                    <a:pt x="5181" y="2595"/>
                  </a:cubicBezTo>
                  <a:cubicBezTo>
                    <a:pt x="5096" y="2547"/>
                    <a:pt x="5007" y="2504"/>
                    <a:pt x="4920" y="2473"/>
                  </a:cubicBezTo>
                  <a:cubicBezTo>
                    <a:pt x="4952" y="1956"/>
                    <a:pt x="4986" y="1441"/>
                    <a:pt x="5019" y="922"/>
                  </a:cubicBezTo>
                  <a:cubicBezTo>
                    <a:pt x="5022" y="844"/>
                    <a:pt x="5029" y="767"/>
                    <a:pt x="5033" y="687"/>
                  </a:cubicBezTo>
                  <a:cubicBezTo>
                    <a:pt x="5036" y="640"/>
                    <a:pt x="4995" y="604"/>
                    <a:pt x="4962" y="604"/>
                  </a:cubicBezTo>
                  <a:cubicBezTo>
                    <a:pt x="4944" y="604"/>
                    <a:pt x="4928" y="616"/>
                    <a:pt x="4925" y="644"/>
                  </a:cubicBezTo>
                  <a:cubicBezTo>
                    <a:pt x="4858" y="1173"/>
                    <a:pt x="4792" y="1700"/>
                    <a:pt x="4725" y="2229"/>
                  </a:cubicBezTo>
                  <a:cubicBezTo>
                    <a:pt x="4717" y="2289"/>
                    <a:pt x="4712" y="2351"/>
                    <a:pt x="4703" y="2410"/>
                  </a:cubicBezTo>
                  <a:cubicBezTo>
                    <a:pt x="4671" y="2405"/>
                    <a:pt x="4638" y="2400"/>
                    <a:pt x="4604" y="2397"/>
                  </a:cubicBezTo>
                  <a:cubicBezTo>
                    <a:pt x="4570" y="2089"/>
                    <a:pt x="4536" y="1782"/>
                    <a:pt x="4502" y="1472"/>
                  </a:cubicBezTo>
                  <a:cubicBezTo>
                    <a:pt x="4497" y="1430"/>
                    <a:pt x="4465" y="1407"/>
                    <a:pt x="4437" y="1407"/>
                  </a:cubicBezTo>
                  <a:cubicBezTo>
                    <a:pt x="4412" y="1407"/>
                    <a:pt x="4390" y="1424"/>
                    <a:pt x="4391" y="1460"/>
                  </a:cubicBezTo>
                  <a:cubicBezTo>
                    <a:pt x="4398" y="1767"/>
                    <a:pt x="4406" y="2076"/>
                    <a:pt x="4411" y="2383"/>
                  </a:cubicBezTo>
                  <a:cubicBezTo>
                    <a:pt x="4352" y="2385"/>
                    <a:pt x="4292" y="2392"/>
                    <a:pt x="4236" y="2402"/>
                  </a:cubicBezTo>
                  <a:cubicBezTo>
                    <a:pt x="4125" y="2095"/>
                    <a:pt x="4015" y="1787"/>
                    <a:pt x="3904" y="1480"/>
                  </a:cubicBezTo>
                  <a:cubicBezTo>
                    <a:pt x="3892" y="1446"/>
                    <a:pt x="3866" y="1431"/>
                    <a:pt x="3843" y="1431"/>
                  </a:cubicBezTo>
                  <a:cubicBezTo>
                    <a:pt x="3813" y="1431"/>
                    <a:pt x="3788" y="1456"/>
                    <a:pt x="3800" y="1501"/>
                  </a:cubicBezTo>
                  <a:cubicBezTo>
                    <a:pt x="3886" y="1818"/>
                    <a:pt x="3971" y="2137"/>
                    <a:pt x="4053" y="2456"/>
                  </a:cubicBezTo>
                  <a:cubicBezTo>
                    <a:pt x="4003" y="2475"/>
                    <a:pt x="3956" y="2499"/>
                    <a:pt x="3908" y="2525"/>
                  </a:cubicBezTo>
                  <a:cubicBezTo>
                    <a:pt x="3452" y="1799"/>
                    <a:pt x="2995" y="1076"/>
                    <a:pt x="2541" y="350"/>
                  </a:cubicBezTo>
                  <a:cubicBezTo>
                    <a:pt x="2474" y="246"/>
                    <a:pt x="2409" y="139"/>
                    <a:pt x="2343" y="35"/>
                  </a:cubicBezTo>
                  <a:cubicBezTo>
                    <a:pt x="2328" y="11"/>
                    <a:pt x="2307" y="1"/>
                    <a:pt x="2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40"/>
            <p:cNvSpPr/>
            <p:nvPr/>
          </p:nvSpPr>
          <p:spPr>
            <a:xfrm>
              <a:off x="2837600" y="2745897"/>
              <a:ext cx="366525" cy="295702"/>
            </a:xfrm>
            <a:custGeom>
              <a:avLst/>
              <a:gdLst/>
              <a:ahLst/>
              <a:cxnLst/>
              <a:rect l="l" t="t" r="r" b="b"/>
              <a:pathLst>
                <a:path w="7235" h="5837" extrusionOk="0">
                  <a:moveTo>
                    <a:pt x="542" y="0"/>
                  </a:moveTo>
                  <a:cubicBezTo>
                    <a:pt x="508" y="0"/>
                    <a:pt x="499" y="39"/>
                    <a:pt x="547" y="76"/>
                  </a:cubicBezTo>
                  <a:cubicBezTo>
                    <a:pt x="1242" y="614"/>
                    <a:pt x="1938" y="1153"/>
                    <a:pt x="2633" y="1691"/>
                  </a:cubicBezTo>
                  <a:cubicBezTo>
                    <a:pt x="2716" y="1754"/>
                    <a:pt x="2801" y="1820"/>
                    <a:pt x="2885" y="1885"/>
                  </a:cubicBezTo>
                  <a:cubicBezTo>
                    <a:pt x="2871" y="1912"/>
                    <a:pt x="2863" y="1940"/>
                    <a:pt x="2854" y="1967"/>
                  </a:cubicBezTo>
                  <a:cubicBezTo>
                    <a:pt x="2561" y="1819"/>
                    <a:pt x="2266" y="1667"/>
                    <a:pt x="1972" y="1518"/>
                  </a:cubicBezTo>
                  <a:cubicBezTo>
                    <a:pt x="1958" y="1511"/>
                    <a:pt x="1947" y="1508"/>
                    <a:pt x="1937" y="1508"/>
                  </a:cubicBezTo>
                  <a:cubicBezTo>
                    <a:pt x="1899" y="1508"/>
                    <a:pt x="1901" y="1560"/>
                    <a:pt x="1957" y="1592"/>
                  </a:cubicBezTo>
                  <a:cubicBezTo>
                    <a:pt x="2249" y="1762"/>
                    <a:pt x="2542" y="1936"/>
                    <a:pt x="2834" y="2107"/>
                  </a:cubicBezTo>
                  <a:cubicBezTo>
                    <a:pt x="2834" y="2145"/>
                    <a:pt x="2837" y="2187"/>
                    <a:pt x="2844" y="2228"/>
                  </a:cubicBezTo>
                  <a:cubicBezTo>
                    <a:pt x="2269" y="2049"/>
                    <a:pt x="1694" y="1870"/>
                    <a:pt x="1119" y="1691"/>
                  </a:cubicBezTo>
                  <a:lnTo>
                    <a:pt x="870" y="1614"/>
                  </a:lnTo>
                  <a:cubicBezTo>
                    <a:pt x="862" y="1611"/>
                    <a:pt x="855" y="1610"/>
                    <a:pt x="849" y="1610"/>
                  </a:cubicBezTo>
                  <a:cubicBezTo>
                    <a:pt x="804" y="1610"/>
                    <a:pt x="820" y="1678"/>
                    <a:pt x="882" y="1701"/>
                  </a:cubicBezTo>
                  <a:cubicBezTo>
                    <a:pt x="1486" y="1916"/>
                    <a:pt x="2086" y="2129"/>
                    <a:pt x="2691" y="2346"/>
                  </a:cubicBezTo>
                  <a:cubicBezTo>
                    <a:pt x="2764" y="2372"/>
                    <a:pt x="2836" y="2397"/>
                    <a:pt x="2906" y="2423"/>
                  </a:cubicBezTo>
                  <a:cubicBezTo>
                    <a:pt x="2923" y="2459"/>
                    <a:pt x="2943" y="2496"/>
                    <a:pt x="2964" y="2534"/>
                  </a:cubicBezTo>
                  <a:lnTo>
                    <a:pt x="2023" y="2462"/>
                  </a:lnTo>
                  <a:cubicBezTo>
                    <a:pt x="1492" y="2424"/>
                    <a:pt x="960" y="2383"/>
                    <a:pt x="429" y="2346"/>
                  </a:cubicBezTo>
                  <a:cubicBezTo>
                    <a:pt x="306" y="2337"/>
                    <a:pt x="184" y="2325"/>
                    <a:pt x="61" y="2317"/>
                  </a:cubicBezTo>
                  <a:cubicBezTo>
                    <a:pt x="60" y="2317"/>
                    <a:pt x="58" y="2317"/>
                    <a:pt x="57" y="2317"/>
                  </a:cubicBezTo>
                  <a:cubicBezTo>
                    <a:pt x="1" y="2317"/>
                    <a:pt x="38" y="2406"/>
                    <a:pt x="102" y="2414"/>
                  </a:cubicBezTo>
                  <a:lnTo>
                    <a:pt x="1131" y="2529"/>
                  </a:lnTo>
                  <a:cubicBezTo>
                    <a:pt x="1675" y="2590"/>
                    <a:pt x="2221" y="2650"/>
                    <a:pt x="2767" y="2713"/>
                  </a:cubicBezTo>
                  <a:cubicBezTo>
                    <a:pt x="2883" y="2725"/>
                    <a:pt x="2999" y="2738"/>
                    <a:pt x="3116" y="2750"/>
                  </a:cubicBezTo>
                  <a:cubicBezTo>
                    <a:pt x="3136" y="2776"/>
                    <a:pt x="3156" y="2800"/>
                    <a:pt x="3179" y="2825"/>
                  </a:cubicBezTo>
                  <a:cubicBezTo>
                    <a:pt x="2849" y="2904"/>
                    <a:pt x="2518" y="2982"/>
                    <a:pt x="2187" y="3064"/>
                  </a:cubicBezTo>
                  <a:cubicBezTo>
                    <a:pt x="2138" y="3076"/>
                    <a:pt x="2086" y="3088"/>
                    <a:pt x="2039" y="3100"/>
                  </a:cubicBezTo>
                  <a:cubicBezTo>
                    <a:pt x="1990" y="3113"/>
                    <a:pt x="2042" y="3196"/>
                    <a:pt x="2096" y="3196"/>
                  </a:cubicBezTo>
                  <a:cubicBezTo>
                    <a:pt x="2098" y="3196"/>
                    <a:pt x="2101" y="3196"/>
                    <a:pt x="2103" y="3196"/>
                  </a:cubicBezTo>
                  <a:lnTo>
                    <a:pt x="3230" y="3037"/>
                  </a:lnTo>
                  <a:cubicBezTo>
                    <a:pt x="3276" y="3030"/>
                    <a:pt x="3319" y="3023"/>
                    <a:pt x="3363" y="3017"/>
                  </a:cubicBezTo>
                  <a:cubicBezTo>
                    <a:pt x="3390" y="3046"/>
                    <a:pt x="3421" y="3073"/>
                    <a:pt x="3450" y="3100"/>
                  </a:cubicBezTo>
                  <a:cubicBezTo>
                    <a:pt x="3225" y="3298"/>
                    <a:pt x="2996" y="3494"/>
                    <a:pt x="2769" y="3694"/>
                  </a:cubicBezTo>
                  <a:cubicBezTo>
                    <a:pt x="2735" y="3723"/>
                    <a:pt x="2704" y="3750"/>
                    <a:pt x="2670" y="3781"/>
                  </a:cubicBezTo>
                  <a:cubicBezTo>
                    <a:pt x="2643" y="3804"/>
                    <a:pt x="2709" y="3871"/>
                    <a:pt x="2749" y="3871"/>
                  </a:cubicBezTo>
                  <a:cubicBezTo>
                    <a:pt x="2755" y="3871"/>
                    <a:pt x="2760" y="3869"/>
                    <a:pt x="2764" y="3867"/>
                  </a:cubicBezTo>
                  <a:cubicBezTo>
                    <a:pt x="3028" y="3691"/>
                    <a:pt x="3295" y="3515"/>
                    <a:pt x="3559" y="3339"/>
                  </a:cubicBezTo>
                  <a:cubicBezTo>
                    <a:pt x="3588" y="3320"/>
                    <a:pt x="3617" y="3302"/>
                    <a:pt x="3646" y="3281"/>
                  </a:cubicBezTo>
                  <a:cubicBezTo>
                    <a:pt x="3660" y="3293"/>
                    <a:pt x="3672" y="3303"/>
                    <a:pt x="3686" y="3315"/>
                  </a:cubicBezTo>
                  <a:cubicBezTo>
                    <a:pt x="3491" y="3689"/>
                    <a:pt x="3295" y="4061"/>
                    <a:pt x="3100" y="4433"/>
                  </a:cubicBezTo>
                  <a:cubicBezTo>
                    <a:pt x="3073" y="4488"/>
                    <a:pt x="3042" y="4542"/>
                    <a:pt x="3015" y="4595"/>
                  </a:cubicBezTo>
                  <a:cubicBezTo>
                    <a:pt x="2998" y="4629"/>
                    <a:pt x="3058" y="4686"/>
                    <a:pt x="3096" y="4686"/>
                  </a:cubicBezTo>
                  <a:cubicBezTo>
                    <a:pt x="3105" y="4686"/>
                    <a:pt x="3112" y="4683"/>
                    <a:pt x="3117" y="4675"/>
                  </a:cubicBezTo>
                  <a:cubicBezTo>
                    <a:pt x="3353" y="4321"/>
                    <a:pt x="3587" y="3967"/>
                    <a:pt x="3824" y="3612"/>
                  </a:cubicBezTo>
                  <a:cubicBezTo>
                    <a:pt x="3851" y="3571"/>
                    <a:pt x="3878" y="3529"/>
                    <a:pt x="3907" y="3489"/>
                  </a:cubicBezTo>
                  <a:cubicBezTo>
                    <a:pt x="3936" y="3510"/>
                    <a:pt x="3969" y="3534"/>
                    <a:pt x="4001" y="3554"/>
                  </a:cubicBezTo>
                  <a:cubicBezTo>
                    <a:pt x="4001" y="3819"/>
                    <a:pt x="3998" y="4083"/>
                    <a:pt x="3998" y="4348"/>
                  </a:cubicBezTo>
                  <a:cubicBezTo>
                    <a:pt x="3998" y="4382"/>
                    <a:pt x="4051" y="4416"/>
                    <a:pt x="4083" y="4416"/>
                  </a:cubicBezTo>
                  <a:cubicBezTo>
                    <a:pt x="4096" y="4416"/>
                    <a:pt x="4105" y="4411"/>
                    <a:pt x="4107" y="4399"/>
                  </a:cubicBezTo>
                  <a:lnTo>
                    <a:pt x="4209" y="3689"/>
                  </a:lnTo>
                  <a:cubicBezTo>
                    <a:pt x="4252" y="3715"/>
                    <a:pt x="4297" y="3740"/>
                    <a:pt x="4343" y="3764"/>
                  </a:cubicBezTo>
                  <a:cubicBezTo>
                    <a:pt x="4489" y="4218"/>
                    <a:pt x="4634" y="4675"/>
                    <a:pt x="4781" y="5129"/>
                  </a:cubicBezTo>
                  <a:lnTo>
                    <a:pt x="4846" y="5327"/>
                  </a:lnTo>
                  <a:cubicBezTo>
                    <a:pt x="4857" y="5360"/>
                    <a:pt x="4900" y="5384"/>
                    <a:pt x="4929" y="5384"/>
                  </a:cubicBezTo>
                  <a:cubicBezTo>
                    <a:pt x="4946" y="5384"/>
                    <a:pt x="4957" y="5375"/>
                    <a:pt x="4952" y="5355"/>
                  </a:cubicBezTo>
                  <a:cubicBezTo>
                    <a:pt x="4839" y="4909"/>
                    <a:pt x="4728" y="4466"/>
                    <a:pt x="4616" y="4020"/>
                  </a:cubicBezTo>
                  <a:cubicBezTo>
                    <a:pt x="4602" y="3972"/>
                    <a:pt x="4592" y="3926"/>
                    <a:pt x="4578" y="3878"/>
                  </a:cubicBezTo>
                  <a:lnTo>
                    <a:pt x="4578" y="3878"/>
                  </a:lnTo>
                  <a:cubicBezTo>
                    <a:pt x="4628" y="3901"/>
                    <a:pt x="4679" y="3921"/>
                    <a:pt x="4728" y="3942"/>
                  </a:cubicBezTo>
                  <a:lnTo>
                    <a:pt x="5324" y="4940"/>
                  </a:lnTo>
                  <a:cubicBezTo>
                    <a:pt x="5342" y="4968"/>
                    <a:pt x="5369" y="4983"/>
                    <a:pt x="5390" y="4983"/>
                  </a:cubicBezTo>
                  <a:cubicBezTo>
                    <a:pt x="5392" y="4983"/>
                    <a:pt x="5393" y="4983"/>
                    <a:pt x="5394" y="4983"/>
                  </a:cubicBezTo>
                  <a:cubicBezTo>
                    <a:pt x="5397" y="4983"/>
                    <a:pt x="5399" y="4983"/>
                    <a:pt x="5401" y="4983"/>
                  </a:cubicBezTo>
                  <a:cubicBezTo>
                    <a:pt x="5421" y="4983"/>
                    <a:pt x="5433" y="4971"/>
                    <a:pt x="5419" y="4943"/>
                  </a:cubicBezTo>
                  <a:cubicBezTo>
                    <a:pt x="5259" y="4633"/>
                    <a:pt x="5099" y="4319"/>
                    <a:pt x="4940" y="4006"/>
                  </a:cubicBezTo>
                  <a:lnTo>
                    <a:pt x="4940" y="4006"/>
                  </a:lnTo>
                  <a:cubicBezTo>
                    <a:pt x="5018" y="4027"/>
                    <a:pt x="5095" y="4041"/>
                    <a:pt x="5170" y="4047"/>
                  </a:cubicBezTo>
                  <a:lnTo>
                    <a:pt x="6571" y="5583"/>
                  </a:lnTo>
                  <a:cubicBezTo>
                    <a:pt x="6640" y="5659"/>
                    <a:pt x="6706" y="5730"/>
                    <a:pt x="6775" y="5805"/>
                  </a:cubicBezTo>
                  <a:cubicBezTo>
                    <a:pt x="6795" y="5827"/>
                    <a:pt x="6816" y="5837"/>
                    <a:pt x="6833" y="5837"/>
                  </a:cubicBezTo>
                  <a:cubicBezTo>
                    <a:pt x="6861" y="5837"/>
                    <a:pt x="6875" y="5809"/>
                    <a:pt x="6843" y="5773"/>
                  </a:cubicBezTo>
                  <a:lnTo>
                    <a:pt x="5505" y="4211"/>
                  </a:lnTo>
                  <a:cubicBezTo>
                    <a:pt x="5457" y="4157"/>
                    <a:pt x="5411" y="4104"/>
                    <a:pt x="5363" y="4047"/>
                  </a:cubicBezTo>
                  <a:cubicBezTo>
                    <a:pt x="5404" y="4041"/>
                    <a:pt x="5443" y="4032"/>
                    <a:pt x="5479" y="4022"/>
                  </a:cubicBezTo>
                  <a:cubicBezTo>
                    <a:pt x="5773" y="4274"/>
                    <a:pt x="6068" y="4525"/>
                    <a:pt x="6362" y="4780"/>
                  </a:cubicBezTo>
                  <a:cubicBezTo>
                    <a:pt x="6378" y="4794"/>
                    <a:pt x="6395" y="4799"/>
                    <a:pt x="6408" y="4799"/>
                  </a:cubicBezTo>
                  <a:cubicBezTo>
                    <a:pt x="6439" y="4799"/>
                    <a:pt x="6455" y="4769"/>
                    <a:pt x="6418" y="4735"/>
                  </a:cubicBezTo>
                  <a:cubicBezTo>
                    <a:pt x="6145" y="4479"/>
                    <a:pt x="5872" y="4220"/>
                    <a:pt x="5597" y="3964"/>
                  </a:cubicBezTo>
                  <a:cubicBezTo>
                    <a:pt x="5643" y="3930"/>
                    <a:pt x="5682" y="3890"/>
                    <a:pt x="5711" y="3841"/>
                  </a:cubicBezTo>
                  <a:cubicBezTo>
                    <a:pt x="5908" y="3962"/>
                    <a:pt x="6106" y="4083"/>
                    <a:pt x="6302" y="4206"/>
                  </a:cubicBezTo>
                  <a:cubicBezTo>
                    <a:pt x="6315" y="4214"/>
                    <a:pt x="6326" y="4217"/>
                    <a:pt x="6336" y="4217"/>
                  </a:cubicBezTo>
                  <a:cubicBezTo>
                    <a:pt x="6371" y="4217"/>
                    <a:pt x="6379" y="4173"/>
                    <a:pt x="6333" y="4140"/>
                  </a:cubicBezTo>
                  <a:cubicBezTo>
                    <a:pt x="6140" y="4006"/>
                    <a:pt x="5950" y="3873"/>
                    <a:pt x="5759" y="3740"/>
                  </a:cubicBezTo>
                  <a:cubicBezTo>
                    <a:pt x="5771" y="3703"/>
                    <a:pt x="5781" y="3663"/>
                    <a:pt x="5788" y="3621"/>
                  </a:cubicBezTo>
                  <a:lnTo>
                    <a:pt x="7159" y="4274"/>
                  </a:lnTo>
                  <a:cubicBezTo>
                    <a:pt x="7170" y="4279"/>
                    <a:pt x="7179" y="4281"/>
                    <a:pt x="7187" y="4281"/>
                  </a:cubicBezTo>
                  <a:cubicBezTo>
                    <a:pt x="7232" y="4281"/>
                    <a:pt x="7234" y="4226"/>
                    <a:pt x="7172" y="4194"/>
                  </a:cubicBezTo>
                  <a:cubicBezTo>
                    <a:pt x="6715" y="3954"/>
                    <a:pt x="6256" y="3711"/>
                    <a:pt x="5795" y="3469"/>
                  </a:cubicBezTo>
                  <a:cubicBezTo>
                    <a:pt x="5788" y="3382"/>
                    <a:pt x="5771" y="3293"/>
                    <a:pt x="5739" y="3196"/>
                  </a:cubicBezTo>
                  <a:lnTo>
                    <a:pt x="5739" y="3196"/>
                  </a:lnTo>
                  <a:cubicBezTo>
                    <a:pt x="5928" y="3233"/>
                    <a:pt x="6119" y="3271"/>
                    <a:pt x="6309" y="3307"/>
                  </a:cubicBezTo>
                  <a:cubicBezTo>
                    <a:pt x="6312" y="3308"/>
                    <a:pt x="6316" y="3308"/>
                    <a:pt x="6319" y="3308"/>
                  </a:cubicBezTo>
                  <a:cubicBezTo>
                    <a:pt x="6363" y="3308"/>
                    <a:pt x="6339" y="3232"/>
                    <a:pt x="6281" y="3216"/>
                  </a:cubicBezTo>
                  <a:cubicBezTo>
                    <a:pt x="6080" y="3160"/>
                    <a:pt x="5880" y="3107"/>
                    <a:pt x="5681" y="3051"/>
                  </a:cubicBezTo>
                  <a:cubicBezTo>
                    <a:pt x="5646" y="2977"/>
                    <a:pt x="5609" y="2904"/>
                    <a:pt x="5565" y="2829"/>
                  </a:cubicBezTo>
                  <a:cubicBezTo>
                    <a:pt x="6027" y="2803"/>
                    <a:pt x="6490" y="2781"/>
                    <a:pt x="6952" y="2756"/>
                  </a:cubicBezTo>
                  <a:cubicBezTo>
                    <a:pt x="7020" y="2750"/>
                    <a:pt x="7092" y="2749"/>
                    <a:pt x="7160" y="2744"/>
                  </a:cubicBezTo>
                  <a:cubicBezTo>
                    <a:pt x="7220" y="2742"/>
                    <a:pt x="7153" y="2648"/>
                    <a:pt x="7094" y="2648"/>
                  </a:cubicBezTo>
                  <a:cubicBezTo>
                    <a:pt x="6597" y="2646"/>
                    <a:pt x="6099" y="2645"/>
                    <a:pt x="5602" y="2639"/>
                  </a:cubicBezTo>
                  <a:lnTo>
                    <a:pt x="5435" y="2639"/>
                  </a:lnTo>
                  <a:cubicBezTo>
                    <a:pt x="5387" y="2580"/>
                    <a:pt x="5338" y="2520"/>
                    <a:pt x="5286" y="2462"/>
                  </a:cubicBezTo>
                  <a:cubicBezTo>
                    <a:pt x="5771" y="2255"/>
                    <a:pt x="6254" y="2051"/>
                    <a:pt x="6737" y="1844"/>
                  </a:cubicBezTo>
                  <a:cubicBezTo>
                    <a:pt x="6809" y="1813"/>
                    <a:pt x="6877" y="1784"/>
                    <a:pt x="6947" y="1754"/>
                  </a:cubicBezTo>
                  <a:cubicBezTo>
                    <a:pt x="6989" y="1737"/>
                    <a:pt x="6922" y="1661"/>
                    <a:pt x="6874" y="1661"/>
                  </a:cubicBezTo>
                  <a:cubicBezTo>
                    <a:pt x="6870" y="1661"/>
                    <a:pt x="6866" y="1662"/>
                    <a:pt x="6862" y="1663"/>
                  </a:cubicBezTo>
                  <a:cubicBezTo>
                    <a:pt x="6339" y="1846"/>
                    <a:pt x="5814" y="2027"/>
                    <a:pt x="5291" y="2211"/>
                  </a:cubicBezTo>
                  <a:lnTo>
                    <a:pt x="5105" y="2274"/>
                  </a:lnTo>
                  <a:cubicBezTo>
                    <a:pt x="5053" y="2226"/>
                    <a:pt x="4996" y="2179"/>
                    <a:pt x="4942" y="2133"/>
                  </a:cubicBezTo>
                  <a:cubicBezTo>
                    <a:pt x="5097" y="1953"/>
                    <a:pt x="5251" y="1771"/>
                    <a:pt x="5406" y="1592"/>
                  </a:cubicBezTo>
                  <a:cubicBezTo>
                    <a:pt x="5665" y="1291"/>
                    <a:pt x="5925" y="991"/>
                    <a:pt x="6182" y="687"/>
                  </a:cubicBezTo>
                  <a:cubicBezTo>
                    <a:pt x="6242" y="617"/>
                    <a:pt x="6302" y="549"/>
                    <a:pt x="6362" y="479"/>
                  </a:cubicBezTo>
                  <a:cubicBezTo>
                    <a:pt x="6387" y="450"/>
                    <a:pt x="6322" y="393"/>
                    <a:pt x="6280" y="393"/>
                  </a:cubicBezTo>
                  <a:cubicBezTo>
                    <a:pt x="6272" y="393"/>
                    <a:pt x="6265" y="395"/>
                    <a:pt x="6259" y="400"/>
                  </a:cubicBezTo>
                  <a:cubicBezTo>
                    <a:pt x="6085" y="580"/>
                    <a:pt x="5908" y="759"/>
                    <a:pt x="5730" y="938"/>
                  </a:cubicBezTo>
                  <a:cubicBezTo>
                    <a:pt x="5448" y="1223"/>
                    <a:pt x="5169" y="1506"/>
                    <a:pt x="4887" y="1793"/>
                  </a:cubicBezTo>
                  <a:cubicBezTo>
                    <a:pt x="4831" y="1851"/>
                    <a:pt x="4773" y="1907"/>
                    <a:pt x="4716" y="1967"/>
                  </a:cubicBezTo>
                  <a:cubicBezTo>
                    <a:pt x="4662" y="1929"/>
                    <a:pt x="4604" y="1895"/>
                    <a:pt x="4546" y="1861"/>
                  </a:cubicBezTo>
                  <a:cubicBezTo>
                    <a:pt x="4636" y="1470"/>
                    <a:pt x="4725" y="1078"/>
                    <a:pt x="4815" y="687"/>
                  </a:cubicBezTo>
                  <a:cubicBezTo>
                    <a:pt x="4829" y="632"/>
                    <a:pt x="4841" y="574"/>
                    <a:pt x="4855" y="520"/>
                  </a:cubicBezTo>
                  <a:cubicBezTo>
                    <a:pt x="4862" y="484"/>
                    <a:pt x="4805" y="441"/>
                    <a:pt x="4770" y="441"/>
                  </a:cubicBezTo>
                  <a:cubicBezTo>
                    <a:pt x="4758" y="441"/>
                    <a:pt x="4749" y="446"/>
                    <a:pt x="4745" y="457"/>
                  </a:cubicBezTo>
                  <a:cubicBezTo>
                    <a:pt x="4619" y="844"/>
                    <a:pt x="4491" y="1230"/>
                    <a:pt x="4365" y="1615"/>
                  </a:cubicBezTo>
                  <a:cubicBezTo>
                    <a:pt x="4349" y="1658"/>
                    <a:pt x="4337" y="1703"/>
                    <a:pt x="4322" y="1745"/>
                  </a:cubicBezTo>
                  <a:cubicBezTo>
                    <a:pt x="4259" y="1716"/>
                    <a:pt x="4198" y="1691"/>
                    <a:pt x="4134" y="1667"/>
                  </a:cubicBezTo>
                  <a:cubicBezTo>
                    <a:pt x="4100" y="1460"/>
                    <a:pt x="4064" y="1250"/>
                    <a:pt x="4030" y="1044"/>
                  </a:cubicBezTo>
                  <a:cubicBezTo>
                    <a:pt x="4024" y="1006"/>
                    <a:pt x="3977" y="977"/>
                    <a:pt x="3947" y="977"/>
                  </a:cubicBezTo>
                  <a:cubicBezTo>
                    <a:pt x="3931" y="977"/>
                    <a:pt x="3920" y="985"/>
                    <a:pt x="3921" y="1003"/>
                  </a:cubicBezTo>
                  <a:cubicBezTo>
                    <a:pt x="3930" y="1204"/>
                    <a:pt x="3940" y="1404"/>
                    <a:pt x="3948" y="1605"/>
                  </a:cubicBezTo>
                  <a:cubicBezTo>
                    <a:pt x="3861" y="1581"/>
                    <a:pt x="3776" y="1563"/>
                    <a:pt x="3696" y="1549"/>
                  </a:cubicBezTo>
                  <a:cubicBezTo>
                    <a:pt x="3472" y="1131"/>
                    <a:pt x="3247" y="716"/>
                    <a:pt x="3023" y="298"/>
                  </a:cubicBezTo>
                  <a:cubicBezTo>
                    <a:pt x="2989" y="233"/>
                    <a:pt x="2955" y="172"/>
                    <a:pt x="2921" y="107"/>
                  </a:cubicBezTo>
                  <a:cubicBezTo>
                    <a:pt x="2903" y="72"/>
                    <a:pt x="2863" y="51"/>
                    <a:pt x="2837" y="51"/>
                  </a:cubicBezTo>
                  <a:cubicBezTo>
                    <a:pt x="2817" y="51"/>
                    <a:pt x="2806" y="63"/>
                    <a:pt x="2819" y="90"/>
                  </a:cubicBezTo>
                  <a:cubicBezTo>
                    <a:pt x="3023" y="523"/>
                    <a:pt x="3226" y="955"/>
                    <a:pt x="3431" y="1387"/>
                  </a:cubicBezTo>
                  <a:cubicBezTo>
                    <a:pt x="3453" y="1436"/>
                    <a:pt x="3477" y="1487"/>
                    <a:pt x="3501" y="1537"/>
                  </a:cubicBezTo>
                  <a:cubicBezTo>
                    <a:pt x="3474" y="1537"/>
                    <a:pt x="3448" y="1539"/>
                    <a:pt x="3419" y="1539"/>
                  </a:cubicBezTo>
                  <a:cubicBezTo>
                    <a:pt x="3247" y="1300"/>
                    <a:pt x="3073" y="1059"/>
                    <a:pt x="2899" y="820"/>
                  </a:cubicBezTo>
                  <a:cubicBezTo>
                    <a:pt x="2878" y="792"/>
                    <a:pt x="2849" y="778"/>
                    <a:pt x="2828" y="778"/>
                  </a:cubicBezTo>
                  <a:cubicBezTo>
                    <a:pt x="2803" y="778"/>
                    <a:pt x="2789" y="796"/>
                    <a:pt x="2810" y="829"/>
                  </a:cubicBezTo>
                  <a:cubicBezTo>
                    <a:pt x="2964" y="1074"/>
                    <a:pt x="3117" y="1317"/>
                    <a:pt x="3271" y="1563"/>
                  </a:cubicBezTo>
                  <a:cubicBezTo>
                    <a:pt x="3226" y="1573"/>
                    <a:pt x="3185" y="1588"/>
                    <a:pt x="3148" y="1605"/>
                  </a:cubicBezTo>
                  <a:cubicBezTo>
                    <a:pt x="2918" y="1377"/>
                    <a:pt x="2685" y="1151"/>
                    <a:pt x="2457" y="923"/>
                  </a:cubicBezTo>
                  <a:cubicBezTo>
                    <a:pt x="2435" y="901"/>
                    <a:pt x="2412" y="892"/>
                    <a:pt x="2395" y="892"/>
                  </a:cubicBezTo>
                  <a:cubicBezTo>
                    <a:pt x="2366" y="892"/>
                    <a:pt x="2353" y="918"/>
                    <a:pt x="2388" y="955"/>
                  </a:cubicBezTo>
                  <a:cubicBezTo>
                    <a:pt x="2605" y="1196"/>
                    <a:pt x="2820" y="1436"/>
                    <a:pt x="3039" y="1675"/>
                  </a:cubicBezTo>
                  <a:cubicBezTo>
                    <a:pt x="3011" y="1699"/>
                    <a:pt x="2986" y="1725"/>
                    <a:pt x="2962" y="1754"/>
                  </a:cubicBezTo>
                  <a:cubicBezTo>
                    <a:pt x="2271" y="1249"/>
                    <a:pt x="1581" y="745"/>
                    <a:pt x="890" y="240"/>
                  </a:cubicBezTo>
                  <a:cubicBezTo>
                    <a:pt x="789" y="167"/>
                    <a:pt x="690" y="93"/>
                    <a:pt x="590" y="20"/>
                  </a:cubicBezTo>
                  <a:cubicBezTo>
                    <a:pt x="571" y="6"/>
                    <a:pt x="555" y="0"/>
                    <a:pt x="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40"/>
            <p:cNvSpPr/>
            <p:nvPr/>
          </p:nvSpPr>
          <p:spPr>
            <a:xfrm>
              <a:off x="2402733" y="3149759"/>
              <a:ext cx="220523" cy="299147"/>
            </a:xfrm>
            <a:custGeom>
              <a:avLst/>
              <a:gdLst/>
              <a:ahLst/>
              <a:cxnLst/>
              <a:rect l="l" t="t" r="r" b="b"/>
              <a:pathLst>
                <a:path w="4353" h="5905" extrusionOk="0">
                  <a:moveTo>
                    <a:pt x="2614" y="1"/>
                  </a:moveTo>
                  <a:cubicBezTo>
                    <a:pt x="2580" y="1"/>
                    <a:pt x="2542" y="5"/>
                    <a:pt x="2501" y="18"/>
                  </a:cubicBezTo>
                  <a:cubicBezTo>
                    <a:pt x="2294" y="81"/>
                    <a:pt x="2112" y="311"/>
                    <a:pt x="1944" y="724"/>
                  </a:cubicBezTo>
                  <a:cubicBezTo>
                    <a:pt x="1690" y="1342"/>
                    <a:pt x="1820" y="2422"/>
                    <a:pt x="1886" y="2853"/>
                  </a:cubicBezTo>
                  <a:cubicBezTo>
                    <a:pt x="1489" y="3126"/>
                    <a:pt x="565" y="3807"/>
                    <a:pt x="263" y="4392"/>
                  </a:cubicBezTo>
                  <a:cubicBezTo>
                    <a:pt x="52" y="4798"/>
                    <a:pt x="0" y="5076"/>
                    <a:pt x="103" y="5266"/>
                  </a:cubicBezTo>
                  <a:cubicBezTo>
                    <a:pt x="130" y="5319"/>
                    <a:pt x="166" y="5358"/>
                    <a:pt x="204" y="5385"/>
                  </a:cubicBezTo>
                  <a:cubicBezTo>
                    <a:pt x="239" y="5411"/>
                    <a:pt x="277" y="5428"/>
                    <a:pt x="315" y="5438"/>
                  </a:cubicBezTo>
                  <a:cubicBezTo>
                    <a:pt x="341" y="5447"/>
                    <a:pt x="378" y="5454"/>
                    <a:pt x="421" y="5454"/>
                  </a:cubicBezTo>
                  <a:cubicBezTo>
                    <a:pt x="452" y="5454"/>
                    <a:pt x="487" y="5451"/>
                    <a:pt x="524" y="5441"/>
                  </a:cubicBezTo>
                  <a:cubicBezTo>
                    <a:pt x="762" y="5378"/>
                    <a:pt x="1018" y="5109"/>
                    <a:pt x="1306" y="4610"/>
                  </a:cubicBezTo>
                  <a:cubicBezTo>
                    <a:pt x="1472" y="4324"/>
                    <a:pt x="1623" y="4080"/>
                    <a:pt x="1758" y="3880"/>
                  </a:cubicBezTo>
                  <a:lnTo>
                    <a:pt x="1758" y="3880"/>
                  </a:lnTo>
                  <a:cubicBezTo>
                    <a:pt x="1697" y="4093"/>
                    <a:pt x="1617" y="4342"/>
                    <a:pt x="1518" y="4624"/>
                  </a:cubicBezTo>
                  <a:cubicBezTo>
                    <a:pt x="1327" y="5163"/>
                    <a:pt x="1296" y="5513"/>
                    <a:pt x="1419" y="5721"/>
                  </a:cubicBezTo>
                  <a:cubicBezTo>
                    <a:pt x="1449" y="5773"/>
                    <a:pt x="1484" y="5807"/>
                    <a:pt x="1518" y="5832"/>
                  </a:cubicBezTo>
                  <a:cubicBezTo>
                    <a:pt x="1545" y="5854"/>
                    <a:pt x="1572" y="5868"/>
                    <a:pt x="1596" y="5875"/>
                  </a:cubicBezTo>
                  <a:cubicBezTo>
                    <a:pt x="1628" y="5890"/>
                    <a:pt x="1676" y="5904"/>
                    <a:pt x="1735" y="5904"/>
                  </a:cubicBezTo>
                  <a:cubicBezTo>
                    <a:pt x="1770" y="5904"/>
                    <a:pt x="1808" y="5900"/>
                    <a:pt x="1850" y="5887"/>
                  </a:cubicBezTo>
                  <a:cubicBezTo>
                    <a:pt x="2059" y="5822"/>
                    <a:pt x="2240" y="5592"/>
                    <a:pt x="2409" y="5180"/>
                  </a:cubicBezTo>
                  <a:cubicBezTo>
                    <a:pt x="2661" y="4564"/>
                    <a:pt x="2533" y="3484"/>
                    <a:pt x="2467" y="3054"/>
                  </a:cubicBezTo>
                  <a:cubicBezTo>
                    <a:pt x="2863" y="2777"/>
                    <a:pt x="3788" y="2098"/>
                    <a:pt x="4090" y="1513"/>
                  </a:cubicBezTo>
                  <a:cubicBezTo>
                    <a:pt x="4301" y="1105"/>
                    <a:pt x="4352" y="828"/>
                    <a:pt x="4250" y="639"/>
                  </a:cubicBezTo>
                  <a:cubicBezTo>
                    <a:pt x="4197" y="538"/>
                    <a:pt x="4112" y="485"/>
                    <a:pt x="4037" y="465"/>
                  </a:cubicBezTo>
                  <a:cubicBezTo>
                    <a:pt x="4009" y="457"/>
                    <a:pt x="3973" y="450"/>
                    <a:pt x="3929" y="450"/>
                  </a:cubicBezTo>
                  <a:cubicBezTo>
                    <a:pt x="3898" y="450"/>
                    <a:pt x="3863" y="453"/>
                    <a:pt x="3825" y="463"/>
                  </a:cubicBezTo>
                  <a:cubicBezTo>
                    <a:pt x="3586" y="525"/>
                    <a:pt x="3332" y="798"/>
                    <a:pt x="3045" y="1293"/>
                  </a:cubicBezTo>
                  <a:cubicBezTo>
                    <a:pt x="2878" y="1581"/>
                    <a:pt x="2726" y="1825"/>
                    <a:pt x="2593" y="2025"/>
                  </a:cubicBezTo>
                  <a:cubicBezTo>
                    <a:pt x="2654" y="1811"/>
                    <a:pt x="2733" y="1562"/>
                    <a:pt x="2834" y="1281"/>
                  </a:cubicBezTo>
                  <a:cubicBezTo>
                    <a:pt x="3025" y="741"/>
                    <a:pt x="3055" y="392"/>
                    <a:pt x="2931" y="182"/>
                  </a:cubicBezTo>
                  <a:cubicBezTo>
                    <a:pt x="2876" y="89"/>
                    <a:pt x="2806" y="47"/>
                    <a:pt x="2755" y="28"/>
                  </a:cubicBezTo>
                  <a:cubicBezTo>
                    <a:pt x="2722" y="15"/>
                    <a:pt x="2674" y="1"/>
                    <a:pt x="2614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40"/>
            <p:cNvSpPr/>
            <p:nvPr/>
          </p:nvSpPr>
          <p:spPr>
            <a:xfrm>
              <a:off x="2566062" y="3302752"/>
              <a:ext cx="265661" cy="282328"/>
            </a:xfrm>
            <a:custGeom>
              <a:avLst/>
              <a:gdLst/>
              <a:ahLst/>
              <a:cxnLst/>
              <a:rect l="l" t="t" r="r" b="b"/>
              <a:pathLst>
                <a:path w="5244" h="5573" extrusionOk="0">
                  <a:moveTo>
                    <a:pt x="1287" y="0"/>
                  </a:moveTo>
                  <a:cubicBezTo>
                    <a:pt x="1272" y="0"/>
                    <a:pt x="1256" y="1"/>
                    <a:pt x="1241" y="3"/>
                  </a:cubicBezTo>
                  <a:cubicBezTo>
                    <a:pt x="1128" y="17"/>
                    <a:pt x="1046" y="77"/>
                    <a:pt x="1002" y="138"/>
                  </a:cubicBezTo>
                  <a:cubicBezTo>
                    <a:pt x="970" y="177"/>
                    <a:pt x="932" y="239"/>
                    <a:pt x="922" y="334"/>
                  </a:cubicBezTo>
                  <a:cubicBezTo>
                    <a:pt x="891" y="580"/>
                    <a:pt x="1050" y="916"/>
                    <a:pt x="1403" y="1367"/>
                  </a:cubicBezTo>
                  <a:cubicBezTo>
                    <a:pt x="1608" y="1628"/>
                    <a:pt x="1777" y="1860"/>
                    <a:pt x="1915" y="2058"/>
                  </a:cubicBezTo>
                  <a:cubicBezTo>
                    <a:pt x="1741" y="1921"/>
                    <a:pt x="1538" y="1758"/>
                    <a:pt x="1311" y="1560"/>
                  </a:cubicBezTo>
                  <a:cubicBezTo>
                    <a:pt x="920" y="1217"/>
                    <a:pt x="627" y="1054"/>
                    <a:pt x="398" y="1054"/>
                  </a:cubicBezTo>
                  <a:cubicBezTo>
                    <a:pt x="374" y="1054"/>
                    <a:pt x="351" y="1056"/>
                    <a:pt x="328" y="1060"/>
                  </a:cubicBezTo>
                  <a:cubicBezTo>
                    <a:pt x="222" y="1077"/>
                    <a:pt x="156" y="1128"/>
                    <a:pt x="121" y="1169"/>
                  </a:cubicBezTo>
                  <a:cubicBezTo>
                    <a:pt x="81" y="1206"/>
                    <a:pt x="26" y="1281"/>
                    <a:pt x="17" y="1401"/>
                  </a:cubicBezTo>
                  <a:cubicBezTo>
                    <a:pt x="0" y="1616"/>
                    <a:pt x="147" y="1872"/>
                    <a:pt x="466" y="2179"/>
                  </a:cubicBezTo>
                  <a:cubicBezTo>
                    <a:pt x="516" y="2227"/>
                    <a:pt x="569" y="2271"/>
                    <a:pt x="627" y="2314"/>
                  </a:cubicBezTo>
                  <a:cubicBezTo>
                    <a:pt x="1152" y="2698"/>
                    <a:pt x="2040" y="2933"/>
                    <a:pt x="2420" y="3021"/>
                  </a:cubicBezTo>
                  <a:cubicBezTo>
                    <a:pt x="2530" y="3490"/>
                    <a:pt x="2820" y="4601"/>
                    <a:pt x="3251" y="5098"/>
                  </a:cubicBezTo>
                  <a:cubicBezTo>
                    <a:pt x="3374" y="5241"/>
                    <a:pt x="3490" y="5352"/>
                    <a:pt x="3596" y="5429"/>
                  </a:cubicBezTo>
                  <a:cubicBezTo>
                    <a:pt x="3729" y="5525"/>
                    <a:pt x="3849" y="5573"/>
                    <a:pt x="3962" y="5573"/>
                  </a:cubicBezTo>
                  <a:cubicBezTo>
                    <a:pt x="3977" y="5573"/>
                    <a:pt x="3991" y="5572"/>
                    <a:pt x="4006" y="5570"/>
                  </a:cubicBezTo>
                  <a:cubicBezTo>
                    <a:pt x="4118" y="5557"/>
                    <a:pt x="4200" y="5497"/>
                    <a:pt x="4245" y="5435"/>
                  </a:cubicBezTo>
                  <a:cubicBezTo>
                    <a:pt x="4277" y="5396"/>
                    <a:pt x="4315" y="5335"/>
                    <a:pt x="4327" y="5239"/>
                  </a:cubicBezTo>
                  <a:cubicBezTo>
                    <a:pt x="4356" y="4993"/>
                    <a:pt x="4199" y="4657"/>
                    <a:pt x="3844" y="4207"/>
                  </a:cubicBezTo>
                  <a:cubicBezTo>
                    <a:pt x="3639" y="3946"/>
                    <a:pt x="3470" y="3715"/>
                    <a:pt x="3333" y="3515"/>
                  </a:cubicBezTo>
                  <a:lnTo>
                    <a:pt x="3333" y="3515"/>
                  </a:lnTo>
                  <a:cubicBezTo>
                    <a:pt x="3509" y="3652"/>
                    <a:pt x="3712" y="3816"/>
                    <a:pt x="3936" y="4014"/>
                  </a:cubicBezTo>
                  <a:cubicBezTo>
                    <a:pt x="4325" y="4357"/>
                    <a:pt x="4619" y="4519"/>
                    <a:pt x="4849" y="4519"/>
                  </a:cubicBezTo>
                  <a:cubicBezTo>
                    <a:pt x="4873" y="4519"/>
                    <a:pt x="4896" y="4517"/>
                    <a:pt x="4919" y="4514"/>
                  </a:cubicBezTo>
                  <a:cubicBezTo>
                    <a:pt x="5026" y="4497"/>
                    <a:pt x="5090" y="4446"/>
                    <a:pt x="5125" y="4405"/>
                  </a:cubicBezTo>
                  <a:cubicBezTo>
                    <a:pt x="5166" y="4367"/>
                    <a:pt x="5223" y="4292"/>
                    <a:pt x="5231" y="4173"/>
                  </a:cubicBezTo>
                  <a:cubicBezTo>
                    <a:pt x="5243" y="3957"/>
                    <a:pt x="5098" y="3701"/>
                    <a:pt x="4779" y="3394"/>
                  </a:cubicBezTo>
                  <a:cubicBezTo>
                    <a:pt x="4301" y="2933"/>
                    <a:pt x="3248" y="2652"/>
                    <a:pt x="2825" y="2553"/>
                  </a:cubicBezTo>
                  <a:cubicBezTo>
                    <a:pt x="2716" y="2084"/>
                    <a:pt x="2425" y="973"/>
                    <a:pt x="1994" y="476"/>
                  </a:cubicBezTo>
                  <a:cubicBezTo>
                    <a:pt x="1716" y="154"/>
                    <a:pt x="1489" y="0"/>
                    <a:pt x="1287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0"/>
            <p:cNvSpPr/>
            <p:nvPr/>
          </p:nvSpPr>
          <p:spPr>
            <a:xfrm>
              <a:off x="2509272" y="3574493"/>
              <a:ext cx="303048" cy="162467"/>
            </a:xfrm>
            <a:custGeom>
              <a:avLst/>
              <a:gdLst/>
              <a:ahLst/>
              <a:cxnLst/>
              <a:rect l="l" t="t" r="r" b="b"/>
              <a:pathLst>
                <a:path w="5982" h="3207" extrusionOk="0">
                  <a:moveTo>
                    <a:pt x="654" y="0"/>
                  </a:moveTo>
                  <a:cubicBezTo>
                    <a:pt x="480" y="0"/>
                    <a:pt x="350" y="40"/>
                    <a:pt x="261" y="121"/>
                  </a:cubicBezTo>
                  <a:cubicBezTo>
                    <a:pt x="176" y="194"/>
                    <a:pt x="143" y="292"/>
                    <a:pt x="142" y="368"/>
                  </a:cubicBezTo>
                  <a:cubicBezTo>
                    <a:pt x="137" y="416"/>
                    <a:pt x="143" y="491"/>
                    <a:pt x="188" y="575"/>
                  </a:cubicBezTo>
                  <a:cubicBezTo>
                    <a:pt x="230" y="653"/>
                    <a:pt x="299" y="727"/>
                    <a:pt x="394" y="797"/>
                  </a:cubicBezTo>
                  <a:cubicBezTo>
                    <a:pt x="565" y="921"/>
                    <a:pt x="826" y="1036"/>
                    <a:pt x="1176" y="1141"/>
                  </a:cubicBezTo>
                  <a:cubicBezTo>
                    <a:pt x="1493" y="1239"/>
                    <a:pt x="1765" y="1329"/>
                    <a:pt x="1990" y="1413"/>
                  </a:cubicBezTo>
                  <a:cubicBezTo>
                    <a:pt x="1768" y="1403"/>
                    <a:pt x="1509" y="1384"/>
                    <a:pt x="1212" y="1351"/>
                  </a:cubicBezTo>
                  <a:cubicBezTo>
                    <a:pt x="1058" y="1335"/>
                    <a:pt x="920" y="1326"/>
                    <a:pt x="797" y="1326"/>
                  </a:cubicBezTo>
                  <a:cubicBezTo>
                    <a:pt x="467" y="1326"/>
                    <a:pt x="248" y="1387"/>
                    <a:pt x="120" y="1512"/>
                  </a:cubicBezTo>
                  <a:cubicBezTo>
                    <a:pt x="43" y="1585"/>
                    <a:pt x="19" y="1665"/>
                    <a:pt x="14" y="1718"/>
                  </a:cubicBezTo>
                  <a:cubicBezTo>
                    <a:pt x="2" y="1773"/>
                    <a:pt x="0" y="1865"/>
                    <a:pt x="60" y="1967"/>
                  </a:cubicBezTo>
                  <a:cubicBezTo>
                    <a:pt x="92" y="2024"/>
                    <a:pt x="138" y="2073"/>
                    <a:pt x="201" y="2119"/>
                  </a:cubicBezTo>
                  <a:cubicBezTo>
                    <a:pt x="343" y="2223"/>
                    <a:pt x="568" y="2300"/>
                    <a:pt x="876" y="2348"/>
                  </a:cubicBezTo>
                  <a:cubicBezTo>
                    <a:pt x="952" y="2360"/>
                    <a:pt x="1034" y="2365"/>
                    <a:pt x="1119" y="2365"/>
                  </a:cubicBezTo>
                  <a:cubicBezTo>
                    <a:pt x="1764" y="2365"/>
                    <a:pt x="2600" y="2054"/>
                    <a:pt x="2958" y="1909"/>
                  </a:cubicBezTo>
                  <a:cubicBezTo>
                    <a:pt x="3123" y="2060"/>
                    <a:pt x="3403" y="2300"/>
                    <a:pt x="3719" y="2531"/>
                  </a:cubicBezTo>
                  <a:cubicBezTo>
                    <a:pt x="4082" y="2795"/>
                    <a:pt x="4492" y="3048"/>
                    <a:pt x="4833" y="3133"/>
                  </a:cubicBezTo>
                  <a:cubicBezTo>
                    <a:pt x="5028" y="3182"/>
                    <a:pt x="5191" y="3206"/>
                    <a:pt x="5327" y="3206"/>
                  </a:cubicBezTo>
                  <a:cubicBezTo>
                    <a:pt x="5502" y="3206"/>
                    <a:pt x="5631" y="3166"/>
                    <a:pt x="5721" y="3085"/>
                  </a:cubicBezTo>
                  <a:cubicBezTo>
                    <a:pt x="5806" y="3010"/>
                    <a:pt x="5835" y="2915"/>
                    <a:pt x="5837" y="2838"/>
                  </a:cubicBezTo>
                  <a:cubicBezTo>
                    <a:pt x="5842" y="2788"/>
                    <a:pt x="5835" y="2713"/>
                    <a:pt x="5791" y="2631"/>
                  </a:cubicBezTo>
                  <a:cubicBezTo>
                    <a:pt x="5673" y="2413"/>
                    <a:pt x="5349" y="2229"/>
                    <a:pt x="4803" y="2063"/>
                  </a:cubicBezTo>
                  <a:cubicBezTo>
                    <a:pt x="4485" y="1967"/>
                    <a:pt x="4214" y="1875"/>
                    <a:pt x="3988" y="1793"/>
                  </a:cubicBezTo>
                  <a:lnTo>
                    <a:pt x="3988" y="1793"/>
                  </a:lnTo>
                  <a:cubicBezTo>
                    <a:pt x="4210" y="1804"/>
                    <a:pt x="4470" y="1822"/>
                    <a:pt x="4768" y="1855"/>
                  </a:cubicBezTo>
                  <a:cubicBezTo>
                    <a:pt x="4923" y="1872"/>
                    <a:pt x="5061" y="1880"/>
                    <a:pt x="5184" y="1880"/>
                  </a:cubicBezTo>
                  <a:cubicBezTo>
                    <a:pt x="5514" y="1880"/>
                    <a:pt x="5734" y="1819"/>
                    <a:pt x="5861" y="1696"/>
                  </a:cubicBezTo>
                  <a:cubicBezTo>
                    <a:pt x="5937" y="1623"/>
                    <a:pt x="5961" y="1543"/>
                    <a:pt x="5970" y="1490"/>
                  </a:cubicBezTo>
                  <a:cubicBezTo>
                    <a:pt x="5980" y="1433"/>
                    <a:pt x="5982" y="1343"/>
                    <a:pt x="5922" y="1240"/>
                  </a:cubicBezTo>
                  <a:cubicBezTo>
                    <a:pt x="5811" y="1051"/>
                    <a:pt x="5543" y="926"/>
                    <a:pt x="5106" y="858"/>
                  </a:cubicBezTo>
                  <a:cubicBezTo>
                    <a:pt x="5029" y="846"/>
                    <a:pt x="4947" y="841"/>
                    <a:pt x="4861" y="841"/>
                  </a:cubicBezTo>
                  <a:cubicBezTo>
                    <a:pt x="4216" y="841"/>
                    <a:pt x="3379" y="1150"/>
                    <a:pt x="3021" y="1295"/>
                  </a:cubicBezTo>
                  <a:cubicBezTo>
                    <a:pt x="2662" y="974"/>
                    <a:pt x="1787" y="234"/>
                    <a:pt x="1149" y="73"/>
                  </a:cubicBezTo>
                  <a:cubicBezTo>
                    <a:pt x="954" y="25"/>
                    <a:pt x="790" y="0"/>
                    <a:pt x="654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0"/>
            <p:cNvSpPr/>
            <p:nvPr/>
          </p:nvSpPr>
          <p:spPr>
            <a:xfrm>
              <a:off x="2347413" y="3453415"/>
              <a:ext cx="315764" cy="144330"/>
            </a:xfrm>
            <a:custGeom>
              <a:avLst/>
              <a:gdLst/>
              <a:ahLst/>
              <a:cxnLst/>
              <a:rect l="l" t="t" r="r" b="b"/>
              <a:pathLst>
                <a:path w="6233" h="2849" extrusionOk="0">
                  <a:moveTo>
                    <a:pt x="5285" y="1"/>
                  </a:moveTo>
                  <a:cubicBezTo>
                    <a:pt x="5168" y="1"/>
                    <a:pt x="5033" y="14"/>
                    <a:pt x="4880" y="41"/>
                  </a:cubicBezTo>
                  <a:cubicBezTo>
                    <a:pt x="4222" y="156"/>
                    <a:pt x="3374" y="838"/>
                    <a:pt x="3047" y="1123"/>
                  </a:cubicBezTo>
                  <a:cubicBezTo>
                    <a:pt x="2628" y="945"/>
                    <a:pt x="1655" y="561"/>
                    <a:pt x="996" y="561"/>
                  </a:cubicBezTo>
                  <a:cubicBezTo>
                    <a:pt x="957" y="561"/>
                    <a:pt x="918" y="562"/>
                    <a:pt x="881" y="565"/>
                  </a:cubicBezTo>
                  <a:cubicBezTo>
                    <a:pt x="425" y="601"/>
                    <a:pt x="162" y="707"/>
                    <a:pt x="55" y="895"/>
                  </a:cubicBezTo>
                  <a:cubicBezTo>
                    <a:pt x="0" y="994"/>
                    <a:pt x="0" y="1094"/>
                    <a:pt x="24" y="1168"/>
                  </a:cubicBezTo>
                  <a:cubicBezTo>
                    <a:pt x="34" y="1217"/>
                    <a:pt x="63" y="1284"/>
                    <a:pt x="135" y="1350"/>
                  </a:cubicBezTo>
                  <a:cubicBezTo>
                    <a:pt x="149" y="1362"/>
                    <a:pt x="164" y="1376"/>
                    <a:pt x="181" y="1388"/>
                  </a:cubicBezTo>
                  <a:cubicBezTo>
                    <a:pt x="354" y="1514"/>
                    <a:pt x="650" y="1575"/>
                    <a:pt x="1084" y="1575"/>
                  </a:cubicBezTo>
                  <a:cubicBezTo>
                    <a:pt x="1138" y="1575"/>
                    <a:pt x="1195" y="1574"/>
                    <a:pt x="1253" y="1572"/>
                  </a:cubicBezTo>
                  <a:cubicBezTo>
                    <a:pt x="1440" y="1565"/>
                    <a:pt x="1614" y="1563"/>
                    <a:pt x="1774" y="1563"/>
                  </a:cubicBezTo>
                  <a:cubicBezTo>
                    <a:pt x="1894" y="1563"/>
                    <a:pt x="2007" y="1564"/>
                    <a:pt x="2111" y="1567"/>
                  </a:cubicBezTo>
                  <a:cubicBezTo>
                    <a:pt x="1898" y="1629"/>
                    <a:pt x="1647" y="1693"/>
                    <a:pt x="1355" y="1760"/>
                  </a:cubicBezTo>
                  <a:cubicBezTo>
                    <a:pt x="794" y="1883"/>
                    <a:pt x="482" y="2043"/>
                    <a:pt x="371" y="2258"/>
                  </a:cubicBezTo>
                  <a:cubicBezTo>
                    <a:pt x="323" y="2354"/>
                    <a:pt x="324" y="2438"/>
                    <a:pt x="335" y="2489"/>
                  </a:cubicBezTo>
                  <a:cubicBezTo>
                    <a:pt x="343" y="2545"/>
                    <a:pt x="369" y="2632"/>
                    <a:pt x="461" y="2711"/>
                  </a:cubicBezTo>
                  <a:cubicBezTo>
                    <a:pt x="470" y="2719"/>
                    <a:pt x="480" y="2726"/>
                    <a:pt x="488" y="2733"/>
                  </a:cubicBezTo>
                  <a:cubicBezTo>
                    <a:pt x="595" y="2810"/>
                    <a:pt x="747" y="2848"/>
                    <a:pt x="949" y="2848"/>
                  </a:cubicBezTo>
                  <a:cubicBezTo>
                    <a:pt x="1067" y="2848"/>
                    <a:pt x="1202" y="2835"/>
                    <a:pt x="1355" y="2810"/>
                  </a:cubicBezTo>
                  <a:cubicBezTo>
                    <a:pt x="2012" y="2695"/>
                    <a:pt x="2859" y="2013"/>
                    <a:pt x="3187" y="1728"/>
                  </a:cubicBezTo>
                  <a:cubicBezTo>
                    <a:pt x="3602" y="1907"/>
                    <a:pt x="4571" y="2290"/>
                    <a:pt x="5230" y="2290"/>
                  </a:cubicBezTo>
                  <a:cubicBezTo>
                    <a:pt x="5272" y="2290"/>
                    <a:pt x="5313" y="2289"/>
                    <a:pt x="5352" y="2286"/>
                  </a:cubicBezTo>
                  <a:cubicBezTo>
                    <a:pt x="5810" y="2250"/>
                    <a:pt x="6071" y="2144"/>
                    <a:pt x="6178" y="1956"/>
                  </a:cubicBezTo>
                  <a:cubicBezTo>
                    <a:pt x="6233" y="1857"/>
                    <a:pt x="6233" y="1757"/>
                    <a:pt x="6211" y="1683"/>
                  </a:cubicBezTo>
                  <a:cubicBezTo>
                    <a:pt x="6197" y="1634"/>
                    <a:pt x="6170" y="1567"/>
                    <a:pt x="6100" y="1501"/>
                  </a:cubicBezTo>
                  <a:cubicBezTo>
                    <a:pt x="5939" y="1352"/>
                    <a:pt x="5625" y="1276"/>
                    <a:pt x="5148" y="1276"/>
                  </a:cubicBezTo>
                  <a:cubicBezTo>
                    <a:pt x="5094" y="1276"/>
                    <a:pt x="5039" y="1277"/>
                    <a:pt x="4982" y="1279"/>
                  </a:cubicBezTo>
                  <a:cubicBezTo>
                    <a:pt x="4793" y="1286"/>
                    <a:pt x="4619" y="1288"/>
                    <a:pt x="4459" y="1288"/>
                  </a:cubicBezTo>
                  <a:cubicBezTo>
                    <a:pt x="4339" y="1288"/>
                    <a:pt x="4226" y="1287"/>
                    <a:pt x="4122" y="1284"/>
                  </a:cubicBezTo>
                  <a:cubicBezTo>
                    <a:pt x="4335" y="1222"/>
                    <a:pt x="4586" y="1158"/>
                    <a:pt x="4880" y="1091"/>
                  </a:cubicBezTo>
                  <a:cubicBezTo>
                    <a:pt x="5439" y="968"/>
                    <a:pt x="5752" y="808"/>
                    <a:pt x="5863" y="593"/>
                  </a:cubicBezTo>
                  <a:cubicBezTo>
                    <a:pt x="5912" y="497"/>
                    <a:pt x="5909" y="413"/>
                    <a:pt x="5898" y="362"/>
                  </a:cubicBezTo>
                  <a:cubicBezTo>
                    <a:pt x="5890" y="306"/>
                    <a:pt x="5864" y="219"/>
                    <a:pt x="5772" y="140"/>
                  </a:cubicBezTo>
                  <a:cubicBezTo>
                    <a:pt x="5663" y="47"/>
                    <a:pt x="5504" y="1"/>
                    <a:pt x="528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40"/>
            <p:cNvSpPr/>
            <p:nvPr/>
          </p:nvSpPr>
          <p:spPr>
            <a:xfrm>
              <a:off x="2715205" y="3084458"/>
              <a:ext cx="133894" cy="302997"/>
            </a:xfrm>
            <a:custGeom>
              <a:avLst/>
              <a:gdLst/>
              <a:ahLst/>
              <a:cxnLst/>
              <a:rect l="l" t="t" r="r" b="b"/>
              <a:pathLst>
                <a:path w="2643" h="5981" extrusionOk="0">
                  <a:moveTo>
                    <a:pt x="2205" y="1"/>
                  </a:moveTo>
                  <a:cubicBezTo>
                    <a:pt x="2192" y="1"/>
                    <a:pt x="2179" y="2"/>
                    <a:pt x="2168" y="3"/>
                  </a:cubicBezTo>
                  <a:cubicBezTo>
                    <a:pt x="2118" y="6"/>
                    <a:pt x="2045" y="20"/>
                    <a:pt x="1968" y="76"/>
                  </a:cubicBezTo>
                  <a:cubicBezTo>
                    <a:pt x="1768" y="221"/>
                    <a:pt x="1627" y="564"/>
                    <a:pt x="1538" y="1133"/>
                  </a:cubicBezTo>
                  <a:cubicBezTo>
                    <a:pt x="1487" y="1459"/>
                    <a:pt x="1430" y="1740"/>
                    <a:pt x="1378" y="1977"/>
                  </a:cubicBezTo>
                  <a:cubicBezTo>
                    <a:pt x="1359" y="1756"/>
                    <a:pt x="1343" y="1495"/>
                    <a:pt x="1335" y="1196"/>
                  </a:cubicBezTo>
                  <a:cubicBezTo>
                    <a:pt x="1320" y="622"/>
                    <a:pt x="1224" y="285"/>
                    <a:pt x="1033" y="134"/>
                  </a:cubicBezTo>
                  <a:cubicBezTo>
                    <a:pt x="942" y="61"/>
                    <a:pt x="866" y="54"/>
                    <a:pt x="813" y="54"/>
                  </a:cubicBezTo>
                  <a:cubicBezTo>
                    <a:pt x="809" y="54"/>
                    <a:pt x="805" y="54"/>
                    <a:pt x="800" y="54"/>
                  </a:cubicBezTo>
                  <a:cubicBezTo>
                    <a:pt x="744" y="54"/>
                    <a:pt x="659" y="66"/>
                    <a:pt x="572" y="136"/>
                  </a:cubicBezTo>
                  <a:cubicBezTo>
                    <a:pt x="401" y="271"/>
                    <a:pt x="313" y="549"/>
                    <a:pt x="302" y="996"/>
                  </a:cubicBezTo>
                  <a:cubicBezTo>
                    <a:pt x="289" y="1663"/>
                    <a:pt x="797" y="2623"/>
                    <a:pt x="1012" y="3001"/>
                  </a:cubicBezTo>
                  <a:cubicBezTo>
                    <a:pt x="743" y="3399"/>
                    <a:pt x="123" y="4367"/>
                    <a:pt x="50" y="5020"/>
                  </a:cubicBezTo>
                  <a:cubicBezTo>
                    <a:pt x="0" y="5476"/>
                    <a:pt x="53" y="5754"/>
                    <a:pt x="217" y="5896"/>
                  </a:cubicBezTo>
                  <a:cubicBezTo>
                    <a:pt x="226" y="5903"/>
                    <a:pt x="232" y="5908"/>
                    <a:pt x="241" y="5913"/>
                  </a:cubicBezTo>
                  <a:cubicBezTo>
                    <a:pt x="310" y="5965"/>
                    <a:pt x="385" y="5981"/>
                    <a:pt x="450" y="5981"/>
                  </a:cubicBezTo>
                  <a:cubicBezTo>
                    <a:pt x="460" y="5981"/>
                    <a:pt x="470" y="5980"/>
                    <a:pt x="480" y="5980"/>
                  </a:cubicBezTo>
                  <a:cubicBezTo>
                    <a:pt x="529" y="5976"/>
                    <a:pt x="601" y="5963"/>
                    <a:pt x="678" y="5906"/>
                  </a:cubicBezTo>
                  <a:cubicBezTo>
                    <a:pt x="877" y="5761"/>
                    <a:pt x="1019" y="5416"/>
                    <a:pt x="1110" y="4850"/>
                  </a:cubicBezTo>
                  <a:cubicBezTo>
                    <a:pt x="1159" y="4524"/>
                    <a:pt x="1215" y="4242"/>
                    <a:pt x="1268" y="4005"/>
                  </a:cubicBezTo>
                  <a:cubicBezTo>
                    <a:pt x="1287" y="4227"/>
                    <a:pt x="1302" y="4488"/>
                    <a:pt x="1311" y="4787"/>
                  </a:cubicBezTo>
                  <a:cubicBezTo>
                    <a:pt x="1326" y="5360"/>
                    <a:pt x="1422" y="5698"/>
                    <a:pt x="1615" y="5848"/>
                  </a:cubicBezTo>
                  <a:cubicBezTo>
                    <a:pt x="1618" y="5852"/>
                    <a:pt x="1623" y="5855"/>
                    <a:pt x="1625" y="5857"/>
                  </a:cubicBezTo>
                  <a:cubicBezTo>
                    <a:pt x="1707" y="5916"/>
                    <a:pt x="1782" y="5928"/>
                    <a:pt x="1835" y="5928"/>
                  </a:cubicBezTo>
                  <a:cubicBezTo>
                    <a:pt x="1839" y="5928"/>
                    <a:pt x="1843" y="5929"/>
                    <a:pt x="1847" y="5929"/>
                  </a:cubicBezTo>
                  <a:cubicBezTo>
                    <a:pt x="1902" y="5929"/>
                    <a:pt x="1988" y="5916"/>
                    <a:pt x="2076" y="5846"/>
                  </a:cubicBezTo>
                  <a:cubicBezTo>
                    <a:pt x="2246" y="5712"/>
                    <a:pt x="2333" y="5433"/>
                    <a:pt x="2344" y="4986"/>
                  </a:cubicBezTo>
                  <a:cubicBezTo>
                    <a:pt x="2357" y="4319"/>
                    <a:pt x="1849" y="3360"/>
                    <a:pt x="1634" y="2981"/>
                  </a:cubicBezTo>
                  <a:cubicBezTo>
                    <a:pt x="1905" y="2583"/>
                    <a:pt x="2523" y="1616"/>
                    <a:pt x="2596" y="962"/>
                  </a:cubicBezTo>
                  <a:cubicBezTo>
                    <a:pt x="2642" y="505"/>
                    <a:pt x="2591" y="225"/>
                    <a:pt x="2427" y="87"/>
                  </a:cubicBezTo>
                  <a:cubicBezTo>
                    <a:pt x="2355" y="22"/>
                    <a:pt x="2273" y="1"/>
                    <a:pt x="220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40"/>
          <p:cNvGrpSpPr/>
          <p:nvPr/>
        </p:nvGrpSpPr>
        <p:grpSpPr>
          <a:xfrm>
            <a:off x="2203124" y="3393918"/>
            <a:ext cx="1392597" cy="1285799"/>
            <a:chOff x="598274" y="3075724"/>
            <a:chExt cx="1943882" cy="1794806"/>
          </a:xfrm>
        </p:grpSpPr>
        <p:sp>
          <p:nvSpPr>
            <p:cNvPr id="430" name="Google Shape;430;p40"/>
            <p:cNvSpPr/>
            <p:nvPr/>
          </p:nvSpPr>
          <p:spPr>
            <a:xfrm>
              <a:off x="598274" y="3075724"/>
              <a:ext cx="1943882" cy="1794806"/>
            </a:xfrm>
            <a:custGeom>
              <a:avLst/>
              <a:gdLst/>
              <a:ahLst/>
              <a:cxnLst/>
              <a:rect l="l" t="t" r="r" b="b"/>
              <a:pathLst>
                <a:path w="38571" h="35613" extrusionOk="0">
                  <a:moveTo>
                    <a:pt x="19424" y="1"/>
                  </a:moveTo>
                  <a:cubicBezTo>
                    <a:pt x="13422" y="1"/>
                    <a:pt x="7392" y="2762"/>
                    <a:pt x="4440" y="8101"/>
                  </a:cubicBezTo>
                  <a:cubicBezTo>
                    <a:pt x="1" y="16124"/>
                    <a:pt x="839" y="27147"/>
                    <a:pt x="9575" y="32984"/>
                  </a:cubicBezTo>
                  <a:cubicBezTo>
                    <a:pt x="12293" y="34800"/>
                    <a:pt x="15342" y="35613"/>
                    <a:pt x="18377" y="35613"/>
                  </a:cubicBezTo>
                  <a:cubicBezTo>
                    <a:pt x="24782" y="35613"/>
                    <a:pt x="31120" y="31993"/>
                    <a:pt x="34132" y="26547"/>
                  </a:cubicBezTo>
                  <a:cubicBezTo>
                    <a:pt x="38571" y="18524"/>
                    <a:pt x="36910" y="6941"/>
                    <a:pt x="28072" y="2123"/>
                  </a:cubicBezTo>
                  <a:cubicBezTo>
                    <a:pt x="25460" y="700"/>
                    <a:pt x="22445" y="1"/>
                    <a:pt x="19424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40"/>
            <p:cNvSpPr/>
            <p:nvPr/>
          </p:nvSpPr>
          <p:spPr>
            <a:xfrm>
              <a:off x="796643" y="3289414"/>
              <a:ext cx="1438798" cy="1359120"/>
            </a:xfrm>
            <a:custGeom>
              <a:avLst/>
              <a:gdLst/>
              <a:ahLst/>
              <a:cxnLst/>
              <a:rect l="l" t="t" r="r" b="b"/>
              <a:pathLst>
                <a:path w="28549" h="26968" extrusionOk="0">
                  <a:moveTo>
                    <a:pt x="14858" y="277"/>
                  </a:moveTo>
                  <a:cubicBezTo>
                    <a:pt x="16754" y="277"/>
                    <a:pt x="18644" y="640"/>
                    <a:pt x="20342" y="1327"/>
                  </a:cubicBezTo>
                  <a:cubicBezTo>
                    <a:pt x="19564" y="1133"/>
                    <a:pt x="18738" y="1035"/>
                    <a:pt x="17884" y="1035"/>
                  </a:cubicBezTo>
                  <a:cubicBezTo>
                    <a:pt x="16986" y="1035"/>
                    <a:pt x="16057" y="1143"/>
                    <a:pt x="15118" y="1363"/>
                  </a:cubicBezTo>
                  <a:cubicBezTo>
                    <a:pt x="11960" y="2105"/>
                    <a:pt x="9151" y="3979"/>
                    <a:pt x="7206" y="6641"/>
                  </a:cubicBezTo>
                  <a:cubicBezTo>
                    <a:pt x="3797" y="11297"/>
                    <a:pt x="2156" y="17992"/>
                    <a:pt x="4965" y="22465"/>
                  </a:cubicBezTo>
                  <a:cubicBezTo>
                    <a:pt x="430" y="17194"/>
                    <a:pt x="1386" y="9739"/>
                    <a:pt x="4888" y="4947"/>
                  </a:cubicBezTo>
                  <a:cubicBezTo>
                    <a:pt x="7240" y="1731"/>
                    <a:pt x="11061" y="277"/>
                    <a:pt x="14858" y="277"/>
                  </a:cubicBezTo>
                  <a:close/>
                  <a:moveTo>
                    <a:pt x="17983" y="1263"/>
                  </a:moveTo>
                  <a:cubicBezTo>
                    <a:pt x="19280" y="1263"/>
                    <a:pt x="20548" y="1508"/>
                    <a:pt x="21712" y="2044"/>
                  </a:cubicBezTo>
                  <a:cubicBezTo>
                    <a:pt x="21274" y="1929"/>
                    <a:pt x="20806" y="1873"/>
                    <a:pt x="20315" y="1873"/>
                  </a:cubicBezTo>
                  <a:cubicBezTo>
                    <a:pt x="16993" y="1873"/>
                    <a:pt x="12650" y="4442"/>
                    <a:pt x="9643" y="8550"/>
                  </a:cubicBezTo>
                  <a:cubicBezTo>
                    <a:pt x="7549" y="11413"/>
                    <a:pt x="6038" y="14555"/>
                    <a:pt x="5388" y="17395"/>
                  </a:cubicBezTo>
                  <a:cubicBezTo>
                    <a:pt x="4893" y="19554"/>
                    <a:pt x="4931" y="21380"/>
                    <a:pt x="5484" y="22788"/>
                  </a:cubicBezTo>
                  <a:cubicBezTo>
                    <a:pt x="2309" y="18421"/>
                    <a:pt x="3932" y="11534"/>
                    <a:pt x="7405" y="6787"/>
                  </a:cubicBezTo>
                  <a:cubicBezTo>
                    <a:pt x="9772" y="3552"/>
                    <a:pt x="14014" y="1263"/>
                    <a:pt x="17983" y="1263"/>
                  </a:cubicBezTo>
                  <a:close/>
                  <a:moveTo>
                    <a:pt x="20348" y="2117"/>
                  </a:moveTo>
                  <a:cubicBezTo>
                    <a:pt x="21011" y="2117"/>
                    <a:pt x="21634" y="2228"/>
                    <a:pt x="22198" y="2465"/>
                  </a:cubicBezTo>
                  <a:cubicBezTo>
                    <a:pt x="22197" y="2465"/>
                    <a:pt x="22196" y="2465"/>
                    <a:pt x="22195" y="2465"/>
                  </a:cubicBezTo>
                  <a:cubicBezTo>
                    <a:pt x="19864" y="2465"/>
                    <a:pt x="15597" y="5768"/>
                    <a:pt x="12198" y="10418"/>
                  </a:cubicBezTo>
                  <a:cubicBezTo>
                    <a:pt x="8597" y="15340"/>
                    <a:pt x="5687" y="21225"/>
                    <a:pt x="6422" y="23872"/>
                  </a:cubicBezTo>
                  <a:cubicBezTo>
                    <a:pt x="6363" y="23814"/>
                    <a:pt x="6305" y="23756"/>
                    <a:pt x="6246" y="23696"/>
                  </a:cubicBezTo>
                  <a:cubicBezTo>
                    <a:pt x="3890" y="20359"/>
                    <a:pt x="6228" y="13639"/>
                    <a:pt x="9842" y="8696"/>
                  </a:cubicBezTo>
                  <a:cubicBezTo>
                    <a:pt x="12517" y="5038"/>
                    <a:pt x="16945" y="2117"/>
                    <a:pt x="20348" y="2117"/>
                  </a:cubicBezTo>
                  <a:close/>
                  <a:moveTo>
                    <a:pt x="22205" y="2718"/>
                  </a:moveTo>
                  <a:cubicBezTo>
                    <a:pt x="22457" y="2718"/>
                    <a:pt x="22679" y="2760"/>
                    <a:pt x="22866" y="2848"/>
                  </a:cubicBezTo>
                  <a:cubicBezTo>
                    <a:pt x="21470" y="3431"/>
                    <a:pt x="17693" y="7804"/>
                    <a:pt x="14531" y="12125"/>
                  </a:cubicBezTo>
                  <a:cubicBezTo>
                    <a:pt x="10870" y="17125"/>
                    <a:pt x="7313" y="22681"/>
                    <a:pt x="7028" y="24397"/>
                  </a:cubicBezTo>
                  <a:cubicBezTo>
                    <a:pt x="6963" y="24350"/>
                    <a:pt x="6902" y="24298"/>
                    <a:pt x="6840" y="24247"/>
                  </a:cubicBezTo>
                  <a:cubicBezTo>
                    <a:pt x="5564" y="22037"/>
                    <a:pt x="8685" y="15639"/>
                    <a:pt x="12397" y="10565"/>
                  </a:cubicBezTo>
                  <a:cubicBezTo>
                    <a:pt x="15996" y="5644"/>
                    <a:pt x="20125" y="2718"/>
                    <a:pt x="22205" y="2718"/>
                  </a:cubicBezTo>
                  <a:close/>
                  <a:moveTo>
                    <a:pt x="23081" y="3010"/>
                  </a:moveTo>
                  <a:cubicBezTo>
                    <a:pt x="23098" y="3010"/>
                    <a:pt x="23112" y="3012"/>
                    <a:pt x="23125" y="3017"/>
                  </a:cubicBezTo>
                  <a:cubicBezTo>
                    <a:pt x="23139" y="3027"/>
                    <a:pt x="23151" y="3037"/>
                    <a:pt x="23163" y="3051"/>
                  </a:cubicBezTo>
                  <a:cubicBezTo>
                    <a:pt x="23164" y="3059"/>
                    <a:pt x="23168" y="3068"/>
                    <a:pt x="23168" y="3078"/>
                  </a:cubicBezTo>
                  <a:cubicBezTo>
                    <a:pt x="23335" y="3972"/>
                    <a:pt x="20074" y="9377"/>
                    <a:pt x="16048" y="14881"/>
                  </a:cubicBezTo>
                  <a:cubicBezTo>
                    <a:pt x="12075" y="20313"/>
                    <a:pt x="8402" y="24339"/>
                    <a:pt x="7441" y="24694"/>
                  </a:cubicBezTo>
                  <a:cubicBezTo>
                    <a:pt x="7378" y="24652"/>
                    <a:pt x="7313" y="24607"/>
                    <a:pt x="7252" y="24563"/>
                  </a:cubicBezTo>
                  <a:cubicBezTo>
                    <a:pt x="7259" y="23384"/>
                    <a:pt x="10453" y="18114"/>
                    <a:pt x="14728" y="12268"/>
                  </a:cubicBezTo>
                  <a:cubicBezTo>
                    <a:pt x="18945" y="6505"/>
                    <a:pt x="22423" y="3010"/>
                    <a:pt x="23081" y="3010"/>
                  </a:cubicBezTo>
                  <a:close/>
                  <a:moveTo>
                    <a:pt x="23393" y="3366"/>
                  </a:moveTo>
                  <a:cubicBezTo>
                    <a:pt x="23475" y="3527"/>
                    <a:pt x="23535" y="3716"/>
                    <a:pt x="23572" y="3931"/>
                  </a:cubicBezTo>
                  <a:cubicBezTo>
                    <a:pt x="23958" y="6254"/>
                    <a:pt x="21646" y="11483"/>
                    <a:pt x="18077" y="16364"/>
                  </a:cubicBezTo>
                  <a:cubicBezTo>
                    <a:pt x="14631" y="21075"/>
                    <a:pt x="10197" y="24805"/>
                    <a:pt x="7986" y="24856"/>
                  </a:cubicBezTo>
                  <a:cubicBezTo>
                    <a:pt x="7967" y="24857"/>
                    <a:pt x="7948" y="24857"/>
                    <a:pt x="7929" y="24857"/>
                  </a:cubicBezTo>
                  <a:cubicBezTo>
                    <a:pt x="7838" y="24857"/>
                    <a:pt x="7754" y="24850"/>
                    <a:pt x="7672" y="24838"/>
                  </a:cubicBezTo>
                  <a:cubicBezTo>
                    <a:pt x="9146" y="24017"/>
                    <a:pt x="13044" y="19409"/>
                    <a:pt x="16247" y="15030"/>
                  </a:cubicBezTo>
                  <a:cubicBezTo>
                    <a:pt x="19649" y="10379"/>
                    <a:pt x="23053" y="5022"/>
                    <a:pt x="23393" y="3366"/>
                  </a:cubicBezTo>
                  <a:close/>
                  <a:moveTo>
                    <a:pt x="23779" y="3723"/>
                  </a:moveTo>
                  <a:cubicBezTo>
                    <a:pt x="24161" y="4264"/>
                    <a:pt x="24419" y="4940"/>
                    <a:pt x="24547" y="5742"/>
                  </a:cubicBezTo>
                  <a:cubicBezTo>
                    <a:pt x="25069" y="8981"/>
                    <a:pt x="23393" y="13927"/>
                    <a:pt x="20376" y="18052"/>
                  </a:cubicBezTo>
                  <a:cubicBezTo>
                    <a:pt x="17456" y="22044"/>
                    <a:pt x="13136" y="25008"/>
                    <a:pt x="9870" y="25263"/>
                  </a:cubicBezTo>
                  <a:cubicBezTo>
                    <a:pt x="9717" y="25274"/>
                    <a:pt x="9568" y="25280"/>
                    <a:pt x="9422" y="25280"/>
                  </a:cubicBezTo>
                  <a:cubicBezTo>
                    <a:pt x="8954" y="25280"/>
                    <a:pt x="8522" y="25220"/>
                    <a:pt x="8129" y="25099"/>
                  </a:cubicBezTo>
                  <a:cubicBezTo>
                    <a:pt x="10452" y="24897"/>
                    <a:pt x="14860" y="21179"/>
                    <a:pt x="18273" y="16511"/>
                  </a:cubicBezTo>
                  <a:cubicBezTo>
                    <a:pt x="21878" y="11581"/>
                    <a:pt x="24207" y="6276"/>
                    <a:pt x="23813" y="3894"/>
                  </a:cubicBezTo>
                  <a:cubicBezTo>
                    <a:pt x="23803" y="3832"/>
                    <a:pt x="23791" y="3778"/>
                    <a:pt x="23779" y="3723"/>
                  </a:cubicBezTo>
                  <a:close/>
                  <a:moveTo>
                    <a:pt x="24127" y="3795"/>
                  </a:moveTo>
                  <a:lnTo>
                    <a:pt x="24127" y="3795"/>
                  </a:lnTo>
                  <a:cubicBezTo>
                    <a:pt x="25142" y="4918"/>
                    <a:pt x="25810" y="6379"/>
                    <a:pt x="26084" y="8097"/>
                  </a:cubicBezTo>
                  <a:cubicBezTo>
                    <a:pt x="26666" y="11755"/>
                    <a:pt x="25433" y="16212"/>
                    <a:pt x="22857" y="19733"/>
                  </a:cubicBezTo>
                  <a:cubicBezTo>
                    <a:pt x="20410" y="23080"/>
                    <a:pt x="16433" y="25483"/>
                    <a:pt x="12727" y="25853"/>
                  </a:cubicBezTo>
                  <a:cubicBezTo>
                    <a:pt x="12382" y="25888"/>
                    <a:pt x="12043" y="25905"/>
                    <a:pt x="11712" y="25905"/>
                  </a:cubicBezTo>
                  <a:cubicBezTo>
                    <a:pt x="10801" y="25905"/>
                    <a:pt x="9944" y="25775"/>
                    <a:pt x="9155" y="25519"/>
                  </a:cubicBezTo>
                  <a:lnTo>
                    <a:pt x="9155" y="25519"/>
                  </a:lnTo>
                  <a:cubicBezTo>
                    <a:pt x="9243" y="25523"/>
                    <a:pt x="9332" y="25525"/>
                    <a:pt x="9422" y="25525"/>
                  </a:cubicBezTo>
                  <a:cubicBezTo>
                    <a:pt x="9574" y="25525"/>
                    <a:pt x="9730" y="25519"/>
                    <a:pt x="9890" y="25505"/>
                  </a:cubicBezTo>
                  <a:cubicBezTo>
                    <a:pt x="13225" y="25247"/>
                    <a:pt x="17620" y="22242"/>
                    <a:pt x="20579" y="18195"/>
                  </a:cubicBezTo>
                  <a:cubicBezTo>
                    <a:pt x="23632" y="14019"/>
                    <a:pt x="25325" y="9000"/>
                    <a:pt x="24794" y="5703"/>
                  </a:cubicBezTo>
                  <a:cubicBezTo>
                    <a:pt x="24675" y="4964"/>
                    <a:pt x="24451" y="4326"/>
                    <a:pt x="24127" y="3795"/>
                  </a:cubicBezTo>
                  <a:close/>
                  <a:moveTo>
                    <a:pt x="25270" y="4969"/>
                  </a:moveTo>
                  <a:cubicBezTo>
                    <a:pt x="26535" y="6566"/>
                    <a:pt x="27366" y="8490"/>
                    <a:pt x="27711" y="10662"/>
                  </a:cubicBezTo>
                  <a:cubicBezTo>
                    <a:pt x="28295" y="14366"/>
                    <a:pt x="27329" y="18378"/>
                    <a:pt x="25124" y="21392"/>
                  </a:cubicBezTo>
                  <a:cubicBezTo>
                    <a:pt x="23031" y="24254"/>
                    <a:pt x="19531" y="26217"/>
                    <a:pt x="15761" y="26640"/>
                  </a:cubicBezTo>
                  <a:cubicBezTo>
                    <a:pt x="15246" y="26698"/>
                    <a:pt x="14735" y="26727"/>
                    <a:pt x="14230" y="26727"/>
                  </a:cubicBezTo>
                  <a:cubicBezTo>
                    <a:pt x="12733" y="26727"/>
                    <a:pt x="11290" y="26474"/>
                    <a:pt x="9950" y="25981"/>
                  </a:cubicBezTo>
                  <a:lnTo>
                    <a:pt x="9950" y="25981"/>
                  </a:lnTo>
                  <a:cubicBezTo>
                    <a:pt x="10513" y="26096"/>
                    <a:pt x="11104" y="26153"/>
                    <a:pt x="11716" y="26153"/>
                  </a:cubicBezTo>
                  <a:cubicBezTo>
                    <a:pt x="12054" y="26153"/>
                    <a:pt x="12398" y="26136"/>
                    <a:pt x="12749" y="26101"/>
                  </a:cubicBezTo>
                  <a:cubicBezTo>
                    <a:pt x="16524" y="25723"/>
                    <a:pt x="20569" y="23281"/>
                    <a:pt x="23055" y="19880"/>
                  </a:cubicBezTo>
                  <a:cubicBezTo>
                    <a:pt x="25666" y="16310"/>
                    <a:pt x="26921" y="11780"/>
                    <a:pt x="26329" y="8060"/>
                  </a:cubicBezTo>
                  <a:cubicBezTo>
                    <a:pt x="26144" y="6911"/>
                    <a:pt x="25786" y="5874"/>
                    <a:pt x="25270" y="4969"/>
                  </a:cubicBezTo>
                  <a:close/>
                  <a:moveTo>
                    <a:pt x="14908" y="0"/>
                  </a:moveTo>
                  <a:cubicBezTo>
                    <a:pt x="14399" y="0"/>
                    <a:pt x="13888" y="26"/>
                    <a:pt x="13379" y="79"/>
                  </a:cubicBezTo>
                  <a:cubicBezTo>
                    <a:pt x="9725" y="458"/>
                    <a:pt x="6637" y="2136"/>
                    <a:pt x="4687" y="4800"/>
                  </a:cubicBezTo>
                  <a:cubicBezTo>
                    <a:pt x="799" y="10118"/>
                    <a:pt x="0" y="18668"/>
                    <a:pt x="6187" y="24039"/>
                  </a:cubicBezTo>
                  <a:cubicBezTo>
                    <a:pt x="6197" y="24048"/>
                    <a:pt x="6209" y="24056"/>
                    <a:pt x="6219" y="24068"/>
                  </a:cubicBezTo>
                  <a:cubicBezTo>
                    <a:pt x="6320" y="24191"/>
                    <a:pt x="6426" y="24310"/>
                    <a:pt x="6538" y="24423"/>
                  </a:cubicBezTo>
                  <a:cubicBezTo>
                    <a:pt x="6673" y="24558"/>
                    <a:pt x="6815" y="24679"/>
                    <a:pt x="6965" y="24788"/>
                  </a:cubicBezTo>
                  <a:cubicBezTo>
                    <a:pt x="6985" y="24802"/>
                    <a:pt x="7004" y="24817"/>
                    <a:pt x="7023" y="24829"/>
                  </a:cubicBezTo>
                  <a:cubicBezTo>
                    <a:pt x="7026" y="24831"/>
                    <a:pt x="7030" y="24833"/>
                    <a:pt x="7032" y="24836"/>
                  </a:cubicBezTo>
                  <a:cubicBezTo>
                    <a:pt x="7055" y="24853"/>
                    <a:pt x="7081" y="24870"/>
                    <a:pt x="7107" y="24885"/>
                  </a:cubicBezTo>
                  <a:cubicBezTo>
                    <a:pt x="7115" y="24892"/>
                    <a:pt x="7125" y="24903"/>
                    <a:pt x="7136" y="24909"/>
                  </a:cubicBezTo>
                  <a:cubicBezTo>
                    <a:pt x="7156" y="24925"/>
                    <a:pt x="7178" y="24935"/>
                    <a:pt x="7202" y="24945"/>
                  </a:cubicBezTo>
                  <a:cubicBezTo>
                    <a:pt x="7424" y="25080"/>
                    <a:pt x="7663" y="25194"/>
                    <a:pt x="7916" y="25281"/>
                  </a:cubicBezTo>
                  <a:cubicBezTo>
                    <a:pt x="9785" y="26389"/>
                    <a:pt x="11947" y="26968"/>
                    <a:pt x="14232" y="26968"/>
                  </a:cubicBezTo>
                  <a:cubicBezTo>
                    <a:pt x="14746" y="26968"/>
                    <a:pt x="15267" y="26938"/>
                    <a:pt x="15792" y="26879"/>
                  </a:cubicBezTo>
                  <a:cubicBezTo>
                    <a:pt x="19628" y="26449"/>
                    <a:pt x="23193" y="24450"/>
                    <a:pt x="25325" y="21534"/>
                  </a:cubicBezTo>
                  <a:cubicBezTo>
                    <a:pt x="27568" y="18472"/>
                    <a:pt x="28549" y="14391"/>
                    <a:pt x="27952" y="10621"/>
                  </a:cubicBezTo>
                  <a:cubicBezTo>
                    <a:pt x="27434" y="7363"/>
                    <a:pt x="25842" y="4645"/>
                    <a:pt x="23338" y="2737"/>
                  </a:cubicBezTo>
                  <a:cubicBezTo>
                    <a:pt x="23294" y="2703"/>
                    <a:pt x="23250" y="2668"/>
                    <a:pt x="23204" y="2636"/>
                  </a:cubicBezTo>
                  <a:cubicBezTo>
                    <a:pt x="23185" y="2622"/>
                    <a:pt x="23166" y="2607"/>
                    <a:pt x="23146" y="2592"/>
                  </a:cubicBezTo>
                  <a:cubicBezTo>
                    <a:pt x="23123" y="2576"/>
                    <a:pt x="23100" y="2559"/>
                    <a:pt x="23079" y="2546"/>
                  </a:cubicBezTo>
                  <a:cubicBezTo>
                    <a:pt x="20794" y="896"/>
                    <a:pt x="17883" y="0"/>
                    <a:pt x="14908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lt1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40"/>
            <p:cNvSpPr/>
            <p:nvPr/>
          </p:nvSpPr>
          <p:spPr>
            <a:xfrm>
              <a:off x="914021" y="4361994"/>
              <a:ext cx="371127" cy="307727"/>
            </a:xfrm>
            <a:custGeom>
              <a:avLst/>
              <a:gdLst/>
              <a:ahLst/>
              <a:cxnLst/>
              <a:rect l="l" t="t" r="r" b="b"/>
              <a:pathLst>
                <a:path w="7364" h="6106" extrusionOk="0">
                  <a:moveTo>
                    <a:pt x="1511" y="1"/>
                  </a:moveTo>
                  <a:cubicBezTo>
                    <a:pt x="1477" y="1"/>
                    <a:pt x="1452" y="40"/>
                    <a:pt x="1484" y="79"/>
                  </a:cubicBezTo>
                  <a:lnTo>
                    <a:pt x="2943" y="1769"/>
                  </a:lnTo>
                  <a:cubicBezTo>
                    <a:pt x="3001" y="1835"/>
                    <a:pt x="3061" y="1904"/>
                    <a:pt x="3119" y="1974"/>
                  </a:cubicBezTo>
                  <a:cubicBezTo>
                    <a:pt x="3095" y="2001"/>
                    <a:pt x="3073" y="2030"/>
                    <a:pt x="3052" y="2061"/>
                  </a:cubicBezTo>
                  <a:cubicBezTo>
                    <a:pt x="2815" y="1902"/>
                    <a:pt x="2576" y="1745"/>
                    <a:pt x="2339" y="1586"/>
                  </a:cubicBezTo>
                  <a:cubicBezTo>
                    <a:pt x="2328" y="1579"/>
                    <a:pt x="2317" y="1576"/>
                    <a:pt x="2308" y="1576"/>
                  </a:cubicBezTo>
                  <a:cubicBezTo>
                    <a:pt x="2269" y="1576"/>
                    <a:pt x="2250" y="1629"/>
                    <a:pt x="2293" y="1663"/>
                  </a:cubicBezTo>
                  <a:cubicBezTo>
                    <a:pt x="2518" y="1842"/>
                    <a:pt x="2747" y="2025"/>
                    <a:pt x="2974" y="2204"/>
                  </a:cubicBezTo>
                  <a:cubicBezTo>
                    <a:pt x="2957" y="2243"/>
                    <a:pt x="2943" y="2286"/>
                    <a:pt x="2934" y="2332"/>
                  </a:cubicBezTo>
                  <a:lnTo>
                    <a:pt x="1398" y="1762"/>
                  </a:lnTo>
                  <a:cubicBezTo>
                    <a:pt x="1323" y="1735"/>
                    <a:pt x="1252" y="1706"/>
                    <a:pt x="1177" y="1678"/>
                  </a:cubicBezTo>
                  <a:cubicBezTo>
                    <a:pt x="1169" y="1676"/>
                    <a:pt x="1163" y="1674"/>
                    <a:pt x="1157" y="1674"/>
                  </a:cubicBezTo>
                  <a:cubicBezTo>
                    <a:pt x="1111" y="1674"/>
                    <a:pt x="1098" y="1746"/>
                    <a:pt x="1153" y="1771"/>
                  </a:cubicBezTo>
                  <a:cubicBezTo>
                    <a:pt x="1678" y="1999"/>
                    <a:pt x="2202" y="2225"/>
                    <a:pt x="2728" y="2453"/>
                  </a:cubicBezTo>
                  <a:cubicBezTo>
                    <a:pt x="2789" y="2481"/>
                    <a:pt x="2854" y="2506"/>
                    <a:pt x="2916" y="2533"/>
                  </a:cubicBezTo>
                  <a:cubicBezTo>
                    <a:pt x="2917" y="2573"/>
                    <a:pt x="2923" y="2610"/>
                    <a:pt x="2928" y="2649"/>
                  </a:cubicBezTo>
                  <a:cubicBezTo>
                    <a:pt x="2619" y="2624"/>
                    <a:pt x="2310" y="2597"/>
                    <a:pt x="2001" y="2571"/>
                  </a:cubicBezTo>
                  <a:cubicBezTo>
                    <a:pt x="1475" y="2525"/>
                    <a:pt x="951" y="2481"/>
                    <a:pt x="427" y="2436"/>
                  </a:cubicBezTo>
                  <a:lnTo>
                    <a:pt x="64" y="2404"/>
                  </a:lnTo>
                  <a:cubicBezTo>
                    <a:pt x="63" y="2404"/>
                    <a:pt x="62" y="2404"/>
                    <a:pt x="61" y="2404"/>
                  </a:cubicBezTo>
                  <a:cubicBezTo>
                    <a:pt x="1" y="2404"/>
                    <a:pt x="2" y="2496"/>
                    <a:pt x="66" y="2504"/>
                  </a:cubicBezTo>
                  <a:cubicBezTo>
                    <a:pt x="400" y="2547"/>
                    <a:pt x="733" y="2590"/>
                    <a:pt x="1067" y="2632"/>
                  </a:cubicBezTo>
                  <a:cubicBezTo>
                    <a:pt x="1596" y="2701"/>
                    <a:pt x="2129" y="2767"/>
                    <a:pt x="2658" y="2836"/>
                  </a:cubicBezTo>
                  <a:cubicBezTo>
                    <a:pt x="2771" y="2849"/>
                    <a:pt x="2883" y="2863"/>
                    <a:pt x="2994" y="2878"/>
                  </a:cubicBezTo>
                  <a:cubicBezTo>
                    <a:pt x="3004" y="2904"/>
                    <a:pt x="3016" y="2929"/>
                    <a:pt x="3028" y="2957"/>
                  </a:cubicBezTo>
                  <a:cubicBezTo>
                    <a:pt x="2660" y="3035"/>
                    <a:pt x="2288" y="3117"/>
                    <a:pt x="1919" y="3196"/>
                  </a:cubicBezTo>
                  <a:cubicBezTo>
                    <a:pt x="1864" y="3208"/>
                    <a:pt x="1808" y="3220"/>
                    <a:pt x="1753" y="3231"/>
                  </a:cubicBezTo>
                  <a:cubicBezTo>
                    <a:pt x="1698" y="3245"/>
                    <a:pt x="1717" y="3333"/>
                    <a:pt x="1773" y="3333"/>
                  </a:cubicBezTo>
                  <a:cubicBezTo>
                    <a:pt x="1776" y="3333"/>
                    <a:pt x="1778" y="3333"/>
                    <a:pt x="1781" y="3332"/>
                  </a:cubicBezTo>
                  <a:cubicBezTo>
                    <a:pt x="2184" y="3279"/>
                    <a:pt x="2590" y="3228"/>
                    <a:pt x="2992" y="3173"/>
                  </a:cubicBezTo>
                  <a:cubicBezTo>
                    <a:pt x="3039" y="3168"/>
                    <a:pt x="3086" y="3161"/>
                    <a:pt x="3136" y="3155"/>
                  </a:cubicBezTo>
                  <a:cubicBezTo>
                    <a:pt x="3153" y="3185"/>
                    <a:pt x="3172" y="3213"/>
                    <a:pt x="3189" y="3242"/>
                  </a:cubicBezTo>
                  <a:cubicBezTo>
                    <a:pt x="2876" y="3445"/>
                    <a:pt x="2564" y="3648"/>
                    <a:pt x="2252" y="3851"/>
                  </a:cubicBezTo>
                  <a:cubicBezTo>
                    <a:pt x="2207" y="3880"/>
                    <a:pt x="2160" y="3911"/>
                    <a:pt x="2115" y="3940"/>
                  </a:cubicBezTo>
                  <a:cubicBezTo>
                    <a:pt x="2077" y="3964"/>
                    <a:pt x="2119" y="4034"/>
                    <a:pt x="2160" y="4034"/>
                  </a:cubicBezTo>
                  <a:cubicBezTo>
                    <a:pt x="2165" y="4034"/>
                    <a:pt x="2170" y="4033"/>
                    <a:pt x="2175" y="4030"/>
                  </a:cubicBezTo>
                  <a:cubicBezTo>
                    <a:pt x="2518" y="3851"/>
                    <a:pt x="2863" y="3668"/>
                    <a:pt x="3204" y="3489"/>
                  </a:cubicBezTo>
                  <a:cubicBezTo>
                    <a:pt x="3242" y="3470"/>
                    <a:pt x="3277" y="3450"/>
                    <a:pt x="3317" y="3429"/>
                  </a:cubicBezTo>
                  <a:cubicBezTo>
                    <a:pt x="3325" y="3441"/>
                    <a:pt x="3334" y="3453"/>
                    <a:pt x="3342" y="3464"/>
                  </a:cubicBezTo>
                  <a:lnTo>
                    <a:pt x="2286" y="4616"/>
                  </a:lnTo>
                  <a:cubicBezTo>
                    <a:pt x="2235" y="4672"/>
                    <a:pt x="2184" y="4730"/>
                    <a:pt x="2132" y="4784"/>
                  </a:cubicBezTo>
                  <a:cubicBezTo>
                    <a:pt x="2102" y="4818"/>
                    <a:pt x="2139" y="4879"/>
                    <a:pt x="2177" y="4879"/>
                  </a:cubicBezTo>
                  <a:cubicBezTo>
                    <a:pt x="2185" y="4879"/>
                    <a:pt x="2194" y="4876"/>
                    <a:pt x="2202" y="4868"/>
                  </a:cubicBezTo>
                  <a:cubicBezTo>
                    <a:pt x="2590" y="4503"/>
                    <a:pt x="2974" y="4138"/>
                    <a:pt x="3359" y="3774"/>
                  </a:cubicBezTo>
                  <a:cubicBezTo>
                    <a:pt x="3404" y="3731"/>
                    <a:pt x="3448" y="3689"/>
                    <a:pt x="3496" y="3646"/>
                  </a:cubicBezTo>
                  <a:cubicBezTo>
                    <a:pt x="3516" y="3668"/>
                    <a:pt x="3540" y="3692"/>
                    <a:pt x="3564" y="3714"/>
                  </a:cubicBezTo>
                  <a:cubicBezTo>
                    <a:pt x="3453" y="3989"/>
                    <a:pt x="3344" y="4262"/>
                    <a:pt x="3233" y="4537"/>
                  </a:cubicBezTo>
                  <a:cubicBezTo>
                    <a:pt x="3220" y="4573"/>
                    <a:pt x="3260" y="4608"/>
                    <a:pt x="3293" y="4608"/>
                  </a:cubicBezTo>
                  <a:cubicBezTo>
                    <a:pt x="3305" y="4608"/>
                    <a:pt x="3317" y="4603"/>
                    <a:pt x="3324" y="4590"/>
                  </a:cubicBezTo>
                  <a:cubicBezTo>
                    <a:pt x="3455" y="4346"/>
                    <a:pt x="3588" y="4102"/>
                    <a:pt x="3720" y="3856"/>
                  </a:cubicBezTo>
                  <a:cubicBezTo>
                    <a:pt x="3754" y="3885"/>
                    <a:pt x="3788" y="3911"/>
                    <a:pt x="3822" y="3936"/>
                  </a:cubicBezTo>
                  <a:cubicBezTo>
                    <a:pt x="3784" y="4409"/>
                    <a:pt x="3745" y="4880"/>
                    <a:pt x="3708" y="5355"/>
                  </a:cubicBezTo>
                  <a:cubicBezTo>
                    <a:pt x="3701" y="5423"/>
                    <a:pt x="3696" y="5491"/>
                    <a:pt x="3690" y="5561"/>
                  </a:cubicBezTo>
                  <a:cubicBezTo>
                    <a:pt x="3687" y="5596"/>
                    <a:pt x="3722" y="5620"/>
                    <a:pt x="3751" y="5620"/>
                  </a:cubicBezTo>
                  <a:cubicBezTo>
                    <a:pt x="3768" y="5620"/>
                    <a:pt x="3783" y="5612"/>
                    <a:pt x="3786" y="5592"/>
                  </a:cubicBezTo>
                  <a:cubicBezTo>
                    <a:pt x="3854" y="5131"/>
                    <a:pt x="3924" y="4667"/>
                    <a:pt x="3993" y="4206"/>
                  </a:cubicBezTo>
                  <a:cubicBezTo>
                    <a:pt x="3999" y="4158"/>
                    <a:pt x="4008" y="4109"/>
                    <a:pt x="4015" y="4061"/>
                  </a:cubicBezTo>
                  <a:cubicBezTo>
                    <a:pt x="4057" y="4085"/>
                    <a:pt x="4097" y="4107"/>
                    <a:pt x="4139" y="4126"/>
                  </a:cubicBezTo>
                  <a:cubicBezTo>
                    <a:pt x="4204" y="4470"/>
                    <a:pt x="4271" y="4817"/>
                    <a:pt x="4334" y="5165"/>
                  </a:cubicBezTo>
                  <a:cubicBezTo>
                    <a:pt x="4341" y="5196"/>
                    <a:pt x="4366" y="5209"/>
                    <a:pt x="4387" y="5209"/>
                  </a:cubicBezTo>
                  <a:cubicBezTo>
                    <a:pt x="4389" y="5210"/>
                    <a:pt x="4392" y="5210"/>
                    <a:pt x="4395" y="5210"/>
                  </a:cubicBezTo>
                  <a:cubicBezTo>
                    <a:pt x="4415" y="5210"/>
                    <a:pt x="4433" y="5197"/>
                    <a:pt x="4429" y="5168"/>
                  </a:cubicBezTo>
                  <a:lnTo>
                    <a:pt x="4327" y="4196"/>
                  </a:lnTo>
                  <a:lnTo>
                    <a:pt x="4327" y="4196"/>
                  </a:lnTo>
                  <a:cubicBezTo>
                    <a:pt x="4400" y="4218"/>
                    <a:pt x="4472" y="4232"/>
                    <a:pt x="4546" y="4240"/>
                  </a:cubicBezTo>
                  <a:cubicBezTo>
                    <a:pt x="4810" y="4774"/>
                    <a:pt x="5075" y="5307"/>
                    <a:pt x="5339" y="5843"/>
                  </a:cubicBezTo>
                  <a:lnTo>
                    <a:pt x="5453" y="6073"/>
                  </a:lnTo>
                  <a:cubicBezTo>
                    <a:pt x="5465" y="6096"/>
                    <a:pt x="5484" y="6105"/>
                    <a:pt x="5501" y="6105"/>
                  </a:cubicBezTo>
                  <a:cubicBezTo>
                    <a:pt x="5530" y="6105"/>
                    <a:pt x="5554" y="6078"/>
                    <a:pt x="5537" y="6039"/>
                  </a:cubicBezTo>
                  <a:cubicBezTo>
                    <a:pt x="5298" y="5498"/>
                    <a:pt x="5059" y="4953"/>
                    <a:pt x="4820" y="4411"/>
                  </a:cubicBezTo>
                  <a:cubicBezTo>
                    <a:pt x="4795" y="4354"/>
                    <a:pt x="4771" y="4298"/>
                    <a:pt x="4745" y="4240"/>
                  </a:cubicBezTo>
                  <a:cubicBezTo>
                    <a:pt x="4788" y="4235"/>
                    <a:pt x="4831" y="4226"/>
                    <a:pt x="4871" y="4214"/>
                  </a:cubicBezTo>
                  <a:cubicBezTo>
                    <a:pt x="5068" y="4479"/>
                    <a:pt x="5262" y="4742"/>
                    <a:pt x="5459" y="5006"/>
                  </a:cubicBezTo>
                  <a:cubicBezTo>
                    <a:pt x="5470" y="5022"/>
                    <a:pt x="5485" y="5028"/>
                    <a:pt x="5499" y="5028"/>
                  </a:cubicBezTo>
                  <a:cubicBezTo>
                    <a:pt x="5530" y="5028"/>
                    <a:pt x="5557" y="4997"/>
                    <a:pt x="5534" y="4962"/>
                  </a:cubicBezTo>
                  <a:cubicBezTo>
                    <a:pt x="5360" y="4692"/>
                    <a:pt x="5187" y="4424"/>
                    <a:pt x="5017" y="4158"/>
                  </a:cubicBezTo>
                  <a:cubicBezTo>
                    <a:pt x="5078" y="4124"/>
                    <a:pt x="5134" y="4081"/>
                    <a:pt x="5186" y="4030"/>
                  </a:cubicBezTo>
                  <a:cubicBezTo>
                    <a:pt x="5337" y="4158"/>
                    <a:pt x="5486" y="4283"/>
                    <a:pt x="5638" y="4411"/>
                  </a:cubicBezTo>
                  <a:cubicBezTo>
                    <a:pt x="5648" y="4420"/>
                    <a:pt x="5659" y="4423"/>
                    <a:pt x="5669" y="4423"/>
                  </a:cubicBezTo>
                  <a:cubicBezTo>
                    <a:pt x="5703" y="4423"/>
                    <a:pt x="5729" y="4378"/>
                    <a:pt x="5696" y="4342"/>
                  </a:cubicBezTo>
                  <a:cubicBezTo>
                    <a:pt x="5554" y="4204"/>
                    <a:pt x="5416" y="4066"/>
                    <a:pt x="5274" y="3924"/>
                  </a:cubicBezTo>
                  <a:cubicBezTo>
                    <a:pt x="5305" y="3887"/>
                    <a:pt x="5331" y="3844"/>
                    <a:pt x="5354" y="3801"/>
                  </a:cubicBezTo>
                  <a:cubicBezTo>
                    <a:pt x="5730" y="4030"/>
                    <a:pt x="6102" y="4261"/>
                    <a:pt x="6477" y="4488"/>
                  </a:cubicBezTo>
                  <a:cubicBezTo>
                    <a:pt x="6488" y="4494"/>
                    <a:pt x="6498" y="4496"/>
                    <a:pt x="6508" y="4496"/>
                  </a:cubicBezTo>
                  <a:cubicBezTo>
                    <a:pt x="6549" y="4496"/>
                    <a:pt x="6573" y="4443"/>
                    <a:pt x="6525" y="4411"/>
                  </a:cubicBezTo>
                  <a:cubicBezTo>
                    <a:pt x="6158" y="4158"/>
                    <a:pt x="5790" y="3904"/>
                    <a:pt x="5423" y="3648"/>
                  </a:cubicBezTo>
                  <a:cubicBezTo>
                    <a:pt x="5452" y="3557"/>
                    <a:pt x="5471" y="3464"/>
                    <a:pt x="5479" y="3365"/>
                  </a:cubicBezTo>
                  <a:cubicBezTo>
                    <a:pt x="5658" y="3404"/>
                    <a:pt x="5836" y="3443"/>
                    <a:pt x="6015" y="3484"/>
                  </a:cubicBezTo>
                  <a:cubicBezTo>
                    <a:pt x="6018" y="3485"/>
                    <a:pt x="6021" y="3485"/>
                    <a:pt x="6024" y="3485"/>
                  </a:cubicBezTo>
                  <a:cubicBezTo>
                    <a:pt x="6069" y="3485"/>
                    <a:pt x="6078" y="3406"/>
                    <a:pt x="6025" y="3387"/>
                  </a:cubicBezTo>
                  <a:cubicBezTo>
                    <a:pt x="5844" y="3330"/>
                    <a:pt x="5663" y="3271"/>
                    <a:pt x="5484" y="3213"/>
                  </a:cubicBezTo>
                  <a:cubicBezTo>
                    <a:pt x="5479" y="3136"/>
                    <a:pt x="5471" y="3059"/>
                    <a:pt x="5457" y="2982"/>
                  </a:cubicBezTo>
                  <a:cubicBezTo>
                    <a:pt x="5938" y="2960"/>
                    <a:pt x="6421" y="2938"/>
                    <a:pt x="6902" y="2916"/>
                  </a:cubicBezTo>
                  <a:cubicBezTo>
                    <a:pt x="6976" y="2912"/>
                    <a:pt x="7046" y="2909"/>
                    <a:pt x="7117" y="2905"/>
                  </a:cubicBezTo>
                  <a:cubicBezTo>
                    <a:pt x="7181" y="2902"/>
                    <a:pt x="7152" y="2805"/>
                    <a:pt x="7090" y="2805"/>
                  </a:cubicBezTo>
                  <a:cubicBezTo>
                    <a:pt x="6585" y="2798"/>
                    <a:pt x="6080" y="2793"/>
                    <a:pt x="5576" y="2786"/>
                  </a:cubicBezTo>
                  <a:cubicBezTo>
                    <a:pt x="5518" y="2786"/>
                    <a:pt x="5460" y="2784"/>
                    <a:pt x="5406" y="2784"/>
                  </a:cubicBezTo>
                  <a:cubicBezTo>
                    <a:pt x="5383" y="2721"/>
                    <a:pt x="5356" y="2660"/>
                    <a:pt x="5329" y="2598"/>
                  </a:cubicBezTo>
                  <a:cubicBezTo>
                    <a:pt x="5906" y="2388"/>
                    <a:pt x="6483" y="2178"/>
                    <a:pt x="7061" y="1969"/>
                  </a:cubicBezTo>
                  <a:cubicBezTo>
                    <a:pt x="7143" y="1940"/>
                    <a:pt x="7227" y="1909"/>
                    <a:pt x="7310" y="1876"/>
                  </a:cubicBezTo>
                  <a:cubicBezTo>
                    <a:pt x="7363" y="1848"/>
                    <a:pt x="7325" y="1766"/>
                    <a:pt x="7276" y="1766"/>
                  </a:cubicBezTo>
                  <a:cubicBezTo>
                    <a:pt x="7271" y="1766"/>
                    <a:pt x="7266" y="1767"/>
                    <a:pt x="7261" y="1769"/>
                  </a:cubicBezTo>
                  <a:cubicBezTo>
                    <a:pt x="6653" y="1953"/>
                    <a:pt x="6046" y="2139"/>
                    <a:pt x="5435" y="2324"/>
                  </a:cubicBezTo>
                  <a:cubicBezTo>
                    <a:pt x="5363" y="2344"/>
                    <a:pt x="5291" y="2368"/>
                    <a:pt x="5220" y="2388"/>
                  </a:cubicBezTo>
                  <a:cubicBezTo>
                    <a:pt x="5186" y="2337"/>
                    <a:pt x="5150" y="2289"/>
                    <a:pt x="5110" y="2240"/>
                  </a:cubicBezTo>
                  <a:cubicBezTo>
                    <a:pt x="5343" y="2054"/>
                    <a:pt x="5573" y="1868"/>
                    <a:pt x="5807" y="1684"/>
                  </a:cubicBezTo>
                  <a:cubicBezTo>
                    <a:pt x="6194" y="1373"/>
                    <a:pt x="6580" y="1062"/>
                    <a:pt x="6969" y="752"/>
                  </a:cubicBezTo>
                  <a:cubicBezTo>
                    <a:pt x="7058" y="680"/>
                    <a:pt x="7148" y="610"/>
                    <a:pt x="7237" y="537"/>
                  </a:cubicBezTo>
                  <a:cubicBezTo>
                    <a:pt x="7276" y="506"/>
                    <a:pt x="7231" y="446"/>
                    <a:pt x="7189" y="446"/>
                  </a:cubicBezTo>
                  <a:cubicBezTo>
                    <a:pt x="7182" y="446"/>
                    <a:pt x="7174" y="448"/>
                    <a:pt x="7167" y="453"/>
                  </a:cubicBezTo>
                  <a:cubicBezTo>
                    <a:pt x="6913" y="637"/>
                    <a:pt x="6662" y="820"/>
                    <a:pt x="6407" y="1006"/>
                  </a:cubicBezTo>
                  <a:cubicBezTo>
                    <a:pt x="6005" y="1298"/>
                    <a:pt x="5602" y="1593"/>
                    <a:pt x="5197" y="1885"/>
                  </a:cubicBezTo>
                  <a:cubicBezTo>
                    <a:pt x="5117" y="1945"/>
                    <a:pt x="5034" y="2004"/>
                    <a:pt x="4953" y="2064"/>
                  </a:cubicBezTo>
                  <a:cubicBezTo>
                    <a:pt x="4911" y="2027"/>
                    <a:pt x="4868" y="1987"/>
                    <a:pt x="4822" y="1951"/>
                  </a:cubicBezTo>
                  <a:cubicBezTo>
                    <a:pt x="5076" y="1545"/>
                    <a:pt x="5329" y="1143"/>
                    <a:pt x="5581" y="738"/>
                  </a:cubicBezTo>
                  <a:cubicBezTo>
                    <a:pt x="5619" y="680"/>
                    <a:pt x="5655" y="620"/>
                    <a:pt x="5691" y="562"/>
                  </a:cubicBezTo>
                  <a:cubicBezTo>
                    <a:pt x="5715" y="525"/>
                    <a:pt x="5674" y="482"/>
                    <a:pt x="5638" y="482"/>
                  </a:cubicBezTo>
                  <a:cubicBezTo>
                    <a:pt x="5625" y="482"/>
                    <a:pt x="5614" y="487"/>
                    <a:pt x="5605" y="499"/>
                  </a:cubicBezTo>
                  <a:lnTo>
                    <a:pt x="4742" y="1695"/>
                  </a:lnTo>
                  <a:cubicBezTo>
                    <a:pt x="4709" y="1740"/>
                    <a:pt x="4675" y="1784"/>
                    <a:pt x="4643" y="1830"/>
                  </a:cubicBezTo>
                  <a:cubicBezTo>
                    <a:pt x="4592" y="1800"/>
                    <a:pt x="4539" y="1771"/>
                    <a:pt x="4486" y="1747"/>
                  </a:cubicBezTo>
                  <a:cubicBezTo>
                    <a:pt x="4537" y="1532"/>
                    <a:pt x="4586" y="1317"/>
                    <a:pt x="4638" y="1100"/>
                  </a:cubicBezTo>
                  <a:cubicBezTo>
                    <a:pt x="4647" y="1060"/>
                    <a:pt x="4611" y="1031"/>
                    <a:pt x="4580" y="1031"/>
                  </a:cubicBezTo>
                  <a:cubicBezTo>
                    <a:pt x="4563" y="1031"/>
                    <a:pt x="4548" y="1039"/>
                    <a:pt x="4540" y="1057"/>
                  </a:cubicBezTo>
                  <a:cubicBezTo>
                    <a:pt x="4469" y="1267"/>
                    <a:pt x="4394" y="1474"/>
                    <a:pt x="4322" y="1684"/>
                  </a:cubicBezTo>
                  <a:cubicBezTo>
                    <a:pt x="4242" y="1658"/>
                    <a:pt x="4163" y="1636"/>
                    <a:pt x="4085" y="1622"/>
                  </a:cubicBezTo>
                  <a:cubicBezTo>
                    <a:pt x="4028" y="1189"/>
                    <a:pt x="3974" y="755"/>
                    <a:pt x="3917" y="320"/>
                  </a:cubicBezTo>
                  <a:cubicBezTo>
                    <a:pt x="3909" y="253"/>
                    <a:pt x="3900" y="187"/>
                    <a:pt x="3892" y="124"/>
                  </a:cubicBezTo>
                  <a:cubicBezTo>
                    <a:pt x="3887" y="87"/>
                    <a:pt x="3855" y="65"/>
                    <a:pt x="3829" y="65"/>
                  </a:cubicBezTo>
                  <a:cubicBezTo>
                    <a:pt x="3809" y="65"/>
                    <a:pt x="3792" y="78"/>
                    <a:pt x="3795" y="107"/>
                  </a:cubicBezTo>
                  <a:cubicBezTo>
                    <a:pt x="3824" y="555"/>
                    <a:pt x="3854" y="1004"/>
                    <a:pt x="3882" y="1455"/>
                  </a:cubicBezTo>
                  <a:cubicBezTo>
                    <a:pt x="3887" y="1506"/>
                    <a:pt x="3888" y="1557"/>
                    <a:pt x="3892" y="1610"/>
                  </a:cubicBezTo>
                  <a:cubicBezTo>
                    <a:pt x="3865" y="1610"/>
                    <a:pt x="3837" y="1610"/>
                    <a:pt x="3810" y="1612"/>
                  </a:cubicBezTo>
                  <a:cubicBezTo>
                    <a:pt x="3733" y="1363"/>
                    <a:pt x="3653" y="1114"/>
                    <a:pt x="3576" y="863"/>
                  </a:cubicBezTo>
                  <a:cubicBezTo>
                    <a:pt x="3567" y="833"/>
                    <a:pt x="3543" y="819"/>
                    <a:pt x="3521" y="819"/>
                  </a:cubicBezTo>
                  <a:cubicBezTo>
                    <a:pt x="3497" y="819"/>
                    <a:pt x="3475" y="837"/>
                    <a:pt x="3482" y="871"/>
                  </a:cubicBezTo>
                  <a:cubicBezTo>
                    <a:pt x="3539" y="1125"/>
                    <a:pt x="3593" y="1381"/>
                    <a:pt x="3648" y="1636"/>
                  </a:cubicBezTo>
                  <a:cubicBezTo>
                    <a:pt x="3598" y="1646"/>
                    <a:pt x="3549" y="1661"/>
                    <a:pt x="3503" y="1680"/>
                  </a:cubicBezTo>
                  <a:cubicBezTo>
                    <a:pt x="3361" y="1443"/>
                    <a:pt x="3221" y="1204"/>
                    <a:pt x="3080" y="968"/>
                  </a:cubicBezTo>
                  <a:cubicBezTo>
                    <a:pt x="3066" y="946"/>
                    <a:pt x="3046" y="936"/>
                    <a:pt x="3029" y="936"/>
                  </a:cubicBezTo>
                  <a:cubicBezTo>
                    <a:pt x="3001" y="936"/>
                    <a:pt x="2978" y="962"/>
                    <a:pt x="2996" y="1003"/>
                  </a:cubicBezTo>
                  <a:cubicBezTo>
                    <a:pt x="3119" y="1253"/>
                    <a:pt x="3240" y="1504"/>
                    <a:pt x="3361" y="1755"/>
                  </a:cubicBezTo>
                  <a:cubicBezTo>
                    <a:pt x="3324" y="1779"/>
                    <a:pt x="3286" y="1806"/>
                    <a:pt x="3252" y="1837"/>
                  </a:cubicBezTo>
                  <a:cubicBezTo>
                    <a:pt x="2757" y="1308"/>
                    <a:pt x="2262" y="781"/>
                    <a:pt x="1767" y="252"/>
                  </a:cubicBezTo>
                  <a:cubicBezTo>
                    <a:pt x="1695" y="175"/>
                    <a:pt x="1622" y="98"/>
                    <a:pt x="1552" y="21"/>
                  </a:cubicBezTo>
                  <a:cubicBezTo>
                    <a:pt x="1539" y="7"/>
                    <a:pt x="1525" y="1"/>
                    <a:pt x="1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40"/>
            <p:cNvSpPr/>
            <p:nvPr/>
          </p:nvSpPr>
          <p:spPr>
            <a:xfrm>
              <a:off x="1867962" y="3307557"/>
              <a:ext cx="365684" cy="242462"/>
            </a:xfrm>
            <a:custGeom>
              <a:avLst/>
              <a:gdLst/>
              <a:ahLst/>
              <a:cxnLst/>
              <a:rect l="l" t="t" r="r" b="b"/>
              <a:pathLst>
                <a:path w="7256" h="4811" extrusionOk="0">
                  <a:moveTo>
                    <a:pt x="49" y="0"/>
                  </a:moveTo>
                  <a:cubicBezTo>
                    <a:pt x="18" y="0"/>
                    <a:pt x="8" y="26"/>
                    <a:pt x="49" y="57"/>
                  </a:cubicBezTo>
                  <a:cubicBezTo>
                    <a:pt x="580" y="484"/>
                    <a:pt x="1114" y="911"/>
                    <a:pt x="1645" y="1337"/>
                  </a:cubicBezTo>
                  <a:lnTo>
                    <a:pt x="1812" y="1472"/>
                  </a:lnTo>
                  <a:cubicBezTo>
                    <a:pt x="1774" y="1481"/>
                    <a:pt x="1740" y="1491"/>
                    <a:pt x="1709" y="1505"/>
                  </a:cubicBezTo>
                  <a:cubicBezTo>
                    <a:pt x="1378" y="1303"/>
                    <a:pt x="1046" y="1104"/>
                    <a:pt x="714" y="902"/>
                  </a:cubicBezTo>
                  <a:cubicBezTo>
                    <a:pt x="698" y="892"/>
                    <a:pt x="682" y="888"/>
                    <a:pt x="670" y="888"/>
                  </a:cubicBezTo>
                  <a:cubicBezTo>
                    <a:pt x="638" y="888"/>
                    <a:pt x="627" y="917"/>
                    <a:pt x="672" y="945"/>
                  </a:cubicBezTo>
                  <a:cubicBezTo>
                    <a:pt x="986" y="1153"/>
                    <a:pt x="1296" y="1360"/>
                    <a:pt x="1610" y="1564"/>
                  </a:cubicBezTo>
                  <a:cubicBezTo>
                    <a:pt x="1575" y="1598"/>
                    <a:pt x="1547" y="1636"/>
                    <a:pt x="1527" y="1682"/>
                  </a:cubicBezTo>
                  <a:cubicBezTo>
                    <a:pt x="1317" y="1590"/>
                    <a:pt x="1105" y="1498"/>
                    <a:pt x="892" y="1404"/>
                  </a:cubicBezTo>
                  <a:cubicBezTo>
                    <a:pt x="880" y="1399"/>
                    <a:pt x="869" y="1397"/>
                    <a:pt x="861" y="1397"/>
                  </a:cubicBezTo>
                  <a:cubicBezTo>
                    <a:pt x="825" y="1397"/>
                    <a:pt x="826" y="1437"/>
                    <a:pt x="878" y="1464"/>
                  </a:cubicBezTo>
                  <a:cubicBezTo>
                    <a:pt x="1088" y="1566"/>
                    <a:pt x="1296" y="1670"/>
                    <a:pt x="1506" y="1773"/>
                  </a:cubicBezTo>
                  <a:cubicBezTo>
                    <a:pt x="1501" y="1807"/>
                    <a:pt x="1501" y="1844"/>
                    <a:pt x="1505" y="1882"/>
                  </a:cubicBezTo>
                  <a:cubicBezTo>
                    <a:pt x="1027" y="1725"/>
                    <a:pt x="551" y="1566"/>
                    <a:pt x="73" y="1409"/>
                  </a:cubicBezTo>
                  <a:cubicBezTo>
                    <a:pt x="61" y="1405"/>
                    <a:pt x="52" y="1404"/>
                    <a:pt x="44" y="1404"/>
                  </a:cubicBezTo>
                  <a:cubicBezTo>
                    <a:pt x="1" y="1404"/>
                    <a:pt x="10" y="1451"/>
                    <a:pt x="74" y="1477"/>
                  </a:cubicBezTo>
                  <a:cubicBezTo>
                    <a:pt x="559" y="1656"/>
                    <a:pt x="1044" y="1836"/>
                    <a:pt x="1530" y="2015"/>
                  </a:cubicBezTo>
                  <a:cubicBezTo>
                    <a:pt x="1552" y="2092"/>
                    <a:pt x="1592" y="2170"/>
                    <a:pt x="1638" y="2250"/>
                  </a:cubicBezTo>
                  <a:cubicBezTo>
                    <a:pt x="1450" y="2233"/>
                    <a:pt x="1262" y="2215"/>
                    <a:pt x="1078" y="2198"/>
                  </a:cubicBezTo>
                  <a:cubicBezTo>
                    <a:pt x="1075" y="2197"/>
                    <a:pt x="1073" y="2197"/>
                    <a:pt x="1071" y="2197"/>
                  </a:cubicBezTo>
                  <a:cubicBezTo>
                    <a:pt x="1024" y="2197"/>
                    <a:pt x="1064" y="2266"/>
                    <a:pt x="1122" y="2276"/>
                  </a:cubicBezTo>
                  <a:cubicBezTo>
                    <a:pt x="1322" y="2310"/>
                    <a:pt x="1523" y="2343"/>
                    <a:pt x="1723" y="2377"/>
                  </a:cubicBezTo>
                  <a:cubicBezTo>
                    <a:pt x="1771" y="2438"/>
                    <a:pt x="1824" y="2503"/>
                    <a:pt x="1882" y="2564"/>
                  </a:cubicBezTo>
                  <a:cubicBezTo>
                    <a:pt x="1450" y="2622"/>
                    <a:pt x="1018" y="2677"/>
                    <a:pt x="586" y="2735"/>
                  </a:cubicBezTo>
                  <a:lnTo>
                    <a:pt x="395" y="2761"/>
                  </a:lnTo>
                  <a:cubicBezTo>
                    <a:pt x="340" y="2767"/>
                    <a:pt x="418" y="2843"/>
                    <a:pt x="474" y="2843"/>
                  </a:cubicBezTo>
                  <a:cubicBezTo>
                    <a:pt x="475" y="2843"/>
                    <a:pt x="476" y="2843"/>
                    <a:pt x="477" y="2843"/>
                  </a:cubicBezTo>
                  <a:cubicBezTo>
                    <a:pt x="947" y="2805"/>
                    <a:pt x="1416" y="2771"/>
                    <a:pt x="1885" y="2735"/>
                  </a:cubicBezTo>
                  <a:lnTo>
                    <a:pt x="2046" y="2723"/>
                  </a:lnTo>
                  <a:cubicBezTo>
                    <a:pt x="2104" y="2771"/>
                    <a:pt x="2162" y="2820"/>
                    <a:pt x="2223" y="2868"/>
                  </a:cubicBezTo>
                  <a:cubicBezTo>
                    <a:pt x="1812" y="3087"/>
                    <a:pt x="1399" y="3307"/>
                    <a:pt x="988" y="3525"/>
                  </a:cubicBezTo>
                  <a:cubicBezTo>
                    <a:pt x="928" y="3556"/>
                    <a:pt x="868" y="3588"/>
                    <a:pt x="808" y="3619"/>
                  </a:cubicBezTo>
                  <a:cubicBezTo>
                    <a:pt x="772" y="3637"/>
                    <a:pt x="848" y="3695"/>
                    <a:pt x="894" y="3695"/>
                  </a:cubicBezTo>
                  <a:cubicBezTo>
                    <a:pt x="900" y="3695"/>
                    <a:pt x="905" y="3694"/>
                    <a:pt x="909" y="3693"/>
                  </a:cubicBezTo>
                  <a:cubicBezTo>
                    <a:pt x="1363" y="3493"/>
                    <a:pt x="1817" y="3290"/>
                    <a:pt x="2273" y="3090"/>
                  </a:cubicBezTo>
                  <a:cubicBezTo>
                    <a:pt x="2326" y="3066"/>
                    <a:pt x="2380" y="3042"/>
                    <a:pt x="2435" y="3017"/>
                  </a:cubicBezTo>
                  <a:cubicBezTo>
                    <a:pt x="2495" y="3056"/>
                    <a:pt x="2556" y="3093"/>
                    <a:pt x="2619" y="3129"/>
                  </a:cubicBezTo>
                  <a:cubicBezTo>
                    <a:pt x="2513" y="3300"/>
                    <a:pt x="2404" y="3471"/>
                    <a:pt x="2298" y="3645"/>
                  </a:cubicBezTo>
                  <a:cubicBezTo>
                    <a:pt x="2119" y="3930"/>
                    <a:pt x="1940" y="4216"/>
                    <a:pt x="1757" y="4501"/>
                  </a:cubicBezTo>
                  <a:cubicBezTo>
                    <a:pt x="1718" y="4568"/>
                    <a:pt x="1675" y="4635"/>
                    <a:pt x="1634" y="4699"/>
                  </a:cubicBezTo>
                  <a:cubicBezTo>
                    <a:pt x="1616" y="4727"/>
                    <a:pt x="1685" y="4771"/>
                    <a:pt x="1725" y="4771"/>
                  </a:cubicBezTo>
                  <a:cubicBezTo>
                    <a:pt x="1734" y="4771"/>
                    <a:pt x="1742" y="4769"/>
                    <a:pt x="1747" y="4763"/>
                  </a:cubicBezTo>
                  <a:cubicBezTo>
                    <a:pt x="1875" y="4592"/>
                    <a:pt x="2003" y="4418"/>
                    <a:pt x="2131" y="4247"/>
                  </a:cubicBezTo>
                  <a:cubicBezTo>
                    <a:pt x="2334" y="3974"/>
                    <a:pt x="2539" y="3701"/>
                    <a:pt x="2742" y="3426"/>
                  </a:cubicBezTo>
                  <a:cubicBezTo>
                    <a:pt x="2781" y="3372"/>
                    <a:pt x="2824" y="3315"/>
                    <a:pt x="2865" y="3257"/>
                  </a:cubicBezTo>
                  <a:cubicBezTo>
                    <a:pt x="2926" y="3288"/>
                    <a:pt x="2986" y="3314"/>
                    <a:pt x="3049" y="3339"/>
                  </a:cubicBezTo>
                  <a:cubicBezTo>
                    <a:pt x="3046" y="3693"/>
                    <a:pt x="3046" y="4046"/>
                    <a:pt x="3044" y="4399"/>
                  </a:cubicBezTo>
                  <a:lnTo>
                    <a:pt x="3044" y="4553"/>
                  </a:lnTo>
                  <a:cubicBezTo>
                    <a:pt x="3044" y="4584"/>
                    <a:pt x="3104" y="4616"/>
                    <a:pt x="3138" y="4616"/>
                  </a:cubicBezTo>
                  <a:cubicBezTo>
                    <a:pt x="3151" y="4616"/>
                    <a:pt x="3160" y="4611"/>
                    <a:pt x="3162" y="4600"/>
                  </a:cubicBezTo>
                  <a:cubicBezTo>
                    <a:pt x="3198" y="4247"/>
                    <a:pt x="3233" y="3897"/>
                    <a:pt x="3273" y="3546"/>
                  </a:cubicBezTo>
                  <a:cubicBezTo>
                    <a:pt x="3276" y="3505"/>
                    <a:pt x="3281" y="3467"/>
                    <a:pt x="3285" y="3426"/>
                  </a:cubicBezTo>
                  <a:cubicBezTo>
                    <a:pt x="3351" y="3448"/>
                    <a:pt x="3416" y="3467"/>
                    <a:pt x="3479" y="3483"/>
                  </a:cubicBezTo>
                  <a:cubicBezTo>
                    <a:pt x="3556" y="3664"/>
                    <a:pt x="3633" y="3844"/>
                    <a:pt x="3711" y="4025"/>
                  </a:cubicBezTo>
                  <a:cubicBezTo>
                    <a:pt x="3725" y="4058"/>
                    <a:pt x="3772" y="4079"/>
                    <a:pt x="3800" y="4079"/>
                  </a:cubicBezTo>
                  <a:cubicBezTo>
                    <a:pt x="3817" y="4079"/>
                    <a:pt x="3828" y="4071"/>
                    <a:pt x="3822" y="4054"/>
                  </a:cubicBezTo>
                  <a:cubicBezTo>
                    <a:pt x="3771" y="3877"/>
                    <a:pt x="3718" y="3699"/>
                    <a:pt x="3667" y="3522"/>
                  </a:cubicBezTo>
                  <a:lnTo>
                    <a:pt x="3667" y="3522"/>
                  </a:lnTo>
                  <a:cubicBezTo>
                    <a:pt x="3754" y="3537"/>
                    <a:pt x="3838" y="3547"/>
                    <a:pt x="3920" y="3553"/>
                  </a:cubicBezTo>
                  <a:cubicBezTo>
                    <a:pt x="4220" y="3904"/>
                    <a:pt x="4520" y="4256"/>
                    <a:pt x="4819" y="4609"/>
                  </a:cubicBezTo>
                  <a:cubicBezTo>
                    <a:pt x="4863" y="4662"/>
                    <a:pt x="4911" y="4715"/>
                    <a:pt x="4955" y="4768"/>
                  </a:cubicBezTo>
                  <a:cubicBezTo>
                    <a:pt x="4979" y="4795"/>
                    <a:pt x="5019" y="4810"/>
                    <a:pt x="5044" y="4810"/>
                  </a:cubicBezTo>
                  <a:cubicBezTo>
                    <a:pt x="5065" y="4810"/>
                    <a:pt x="5076" y="4799"/>
                    <a:pt x="5056" y="4775"/>
                  </a:cubicBezTo>
                  <a:cubicBezTo>
                    <a:pt x="4769" y="4408"/>
                    <a:pt x="4486" y="4041"/>
                    <a:pt x="4201" y="3674"/>
                  </a:cubicBezTo>
                  <a:cubicBezTo>
                    <a:pt x="4169" y="3631"/>
                    <a:pt x="4135" y="3590"/>
                    <a:pt x="4102" y="3547"/>
                  </a:cubicBezTo>
                  <a:cubicBezTo>
                    <a:pt x="4128" y="3546"/>
                    <a:pt x="4153" y="3544"/>
                    <a:pt x="4177" y="3539"/>
                  </a:cubicBezTo>
                  <a:cubicBezTo>
                    <a:pt x="4392" y="3739"/>
                    <a:pt x="4607" y="3938"/>
                    <a:pt x="4821" y="4136"/>
                  </a:cubicBezTo>
                  <a:cubicBezTo>
                    <a:pt x="4845" y="4159"/>
                    <a:pt x="4874" y="4169"/>
                    <a:pt x="4894" y="4169"/>
                  </a:cubicBezTo>
                  <a:cubicBezTo>
                    <a:pt x="4920" y="4169"/>
                    <a:pt x="4931" y="4152"/>
                    <a:pt x="4903" y="4123"/>
                  </a:cubicBezTo>
                  <a:cubicBezTo>
                    <a:pt x="4706" y="3918"/>
                    <a:pt x="4508" y="3713"/>
                    <a:pt x="4312" y="3508"/>
                  </a:cubicBezTo>
                  <a:cubicBezTo>
                    <a:pt x="4350" y="3495"/>
                    <a:pt x="4385" y="3477"/>
                    <a:pt x="4420" y="3459"/>
                  </a:cubicBezTo>
                  <a:cubicBezTo>
                    <a:pt x="4688" y="3641"/>
                    <a:pt x="4952" y="3826"/>
                    <a:pt x="5218" y="4012"/>
                  </a:cubicBezTo>
                  <a:cubicBezTo>
                    <a:pt x="5241" y="4027"/>
                    <a:pt x="5262" y="4034"/>
                    <a:pt x="5278" y="4034"/>
                  </a:cubicBezTo>
                  <a:cubicBezTo>
                    <a:pt x="5308" y="4034"/>
                    <a:pt x="5318" y="4009"/>
                    <a:pt x="5276" y="3978"/>
                  </a:cubicBezTo>
                  <a:lnTo>
                    <a:pt x="4508" y="3389"/>
                  </a:lnTo>
                  <a:cubicBezTo>
                    <a:pt x="4529" y="3365"/>
                    <a:pt x="4548" y="3341"/>
                    <a:pt x="4563" y="3314"/>
                  </a:cubicBezTo>
                  <a:cubicBezTo>
                    <a:pt x="5322" y="3708"/>
                    <a:pt x="6082" y="4100"/>
                    <a:pt x="6841" y="4495"/>
                  </a:cubicBezTo>
                  <a:cubicBezTo>
                    <a:pt x="6952" y="4553"/>
                    <a:pt x="7063" y="4611"/>
                    <a:pt x="7172" y="4669"/>
                  </a:cubicBezTo>
                  <a:cubicBezTo>
                    <a:pt x="7196" y="4686"/>
                    <a:pt x="7215" y="4692"/>
                    <a:pt x="7227" y="4692"/>
                  </a:cubicBezTo>
                  <a:cubicBezTo>
                    <a:pt x="7256" y="4692"/>
                    <a:pt x="7254" y="4659"/>
                    <a:pt x="7205" y="4631"/>
                  </a:cubicBezTo>
                  <a:cubicBezTo>
                    <a:pt x="6432" y="4210"/>
                    <a:pt x="5662" y="3785"/>
                    <a:pt x="4889" y="3363"/>
                  </a:cubicBezTo>
                  <a:cubicBezTo>
                    <a:pt x="4795" y="3312"/>
                    <a:pt x="4705" y="3259"/>
                    <a:pt x="4611" y="3210"/>
                  </a:cubicBezTo>
                  <a:cubicBezTo>
                    <a:pt x="4616" y="3184"/>
                    <a:pt x="4619" y="3158"/>
                    <a:pt x="4621" y="3131"/>
                  </a:cubicBezTo>
                  <a:cubicBezTo>
                    <a:pt x="4930" y="3242"/>
                    <a:pt x="5239" y="3353"/>
                    <a:pt x="5549" y="3462"/>
                  </a:cubicBezTo>
                  <a:cubicBezTo>
                    <a:pt x="5562" y="3466"/>
                    <a:pt x="5572" y="3468"/>
                    <a:pt x="5580" y="3468"/>
                  </a:cubicBezTo>
                  <a:cubicBezTo>
                    <a:pt x="5621" y="3468"/>
                    <a:pt x="5610" y="3421"/>
                    <a:pt x="5546" y="3394"/>
                  </a:cubicBezTo>
                  <a:cubicBezTo>
                    <a:pt x="5232" y="3264"/>
                    <a:pt x="4921" y="3136"/>
                    <a:pt x="4607" y="3006"/>
                  </a:cubicBezTo>
                  <a:cubicBezTo>
                    <a:pt x="4599" y="2972"/>
                    <a:pt x="4587" y="2936"/>
                    <a:pt x="4571" y="2899"/>
                  </a:cubicBezTo>
                  <a:lnTo>
                    <a:pt x="4571" y="2899"/>
                  </a:lnTo>
                  <a:cubicBezTo>
                    <a:pt x="5152" y="3015"/>
                    <a:pt x="5732" y="3128"/>
                    <a:pt x="6314" y="3244"/>
                  </a:cubicBezTo>
                  <a:cubicBezTo>
                    <a:pt x="6398" y="3261"/>
                    <a:pt x="6483" y="3278"/>
                    <a:pt x="6567" y="3291"/>
                  </a:cubicBezTo>
                  <a:cubicBezTo>
                    <a:pt x="6572" y="3293"/>
                    <a:pt x="6578" y="3293"/>
                    <a:pt x="6582" y="3293"/>
                  </a:cubicBezTo>
                  <a:cubicBezTo>
                    <a:pt x="6631" y="3293"/>
                    <a:pt x="6600" y="3230"/>
                    <a:pt x="6534" y="3215"/>
                  </a:cubicBezTo>
                  <a:cubicBezTo>
                    <a:pt x="5920" y="3070"/>
                    <a:pt x="5305" y="2928"/>
                    <a:pt x="4691" y="2783"/>
                  </a:cubicBezTo>
                  <a:cubicBezTo>
                    <a:pt x="4619" y="2766"/>
                    <a:pt x="4544" y="2747"/>
                    <a:pt x="4471" y="2732"/>
                  </a:cubicBezTo>
                  <a:cubicBezTo>
                    <a:pt x="4449" y="2699"/>
                    <a:pt x="4423" y="2669"/>
                    <a:pt x="4392" y="2638"/>
                  </a:cubicBezTo>
                  <a:cubicBezTo>
                    <a:pt x="4693" y="2633"/>
                    <a:pt x="4995" y="2631"/>
                    <a:pt x="5295" y="2626"/>
                  </a:cubicBezTo>
                  <a:cubicBezTo>
                    <a:pt x="5804" y="2621"/>
                    <a:pt x="6312" y="2616"/>
                    <a:pt x="6823" y="2609"/>
                  </a:cubicBezTo>
                  <a:cubicBezTo>
                    <a:pt x="6939" y="2607"/>
                    <a:pt x="7056" y="2607"/>
                    <a:pt x="7176" y="2605"/>
                  </a:cubicBezTo>
                  <a:cubicBezTo>
                    <a:pt x="7236" y="2605"/>
                    <a:pt x="7181" y="2527"/>
                    <a:pt x="7116" y="2523"/>
                  </a:cubicBezTo>
                  <a:cubicBezTo>
                    <a:pt x="6783" y="2515"/>
                    <a:pt x="6454" y="2510"/>
                    <a:pt x="6121" y="2501"/>
                  </a:cubicBezTo>
                  <a:lnTo>
                    <a:pt x="4539" y="2462"/>
                  </a:lnTo>
                  <a:cubicBezTo>
                    <a:pt x="4426" y="2460"/>
                    <a:pt x="4315" y="2459"/>
                    <a:pt x="4203" y="2453"/>
                  </a:cubicBezTo>
                  <a:cubicBezTo>
                    <a:pt x="4177" y="2433"/>
                    <a:pt x="4153" y="2413"/>
                    <a:pt x="4128" y="2392"/>
                  </a:cubicBezTo>
                  <a:cubicBezTo>
                    <a:pt x="4421" y="2296"/>
                    <a:pt x="4718" y="2203"/>
                    <a:pt x="5014" y="2105"/>
                  </a:cubicBezTo>
                  <a:cubicBezTo>
                    <a:pt x="5058" y="2092"/>
                    <a:pt x="5102" y="2078"/>
                    <a:pt x="5147" y="2063"/>
                  </a:cubicBezTo>
                  <a:cubicBezTo>
                    <a:pt x="5190" y="2050"/>
                    <a:pt x="5126" y="1982"/>
                    <a:pt x="5075" y="1982"/>
                  </a:cubicBezTo>
                  <a:cubicBezTo>
                    <a:pt x="5071" y="1982"/>
                    <a:pt x="5068" y="1982"/>
                    <a:pt x="5065" y="1982"/>
                  </a:cubicBezTo>
                  <a:cubicBezTo>
                    <a:pt x="4723" y="2058"/>
                    <a:pt x="4379" y="2134"/>
                    <a:pt x="4037" y="2208"/>
                  </a:cubicBezTo>
                  <a:cubicBezTo>
                    <a:pt x="3998" y="2216"/>
                    <a:pt x="3957" y="2225"/>
                    <a:pt x="3918" y="2233"/>
                  </a:cubicBezTo>
                  <a:cubicBezTo>
                    <a:pt x="3887" y="2211"/>
                    <a:pt x="3853" y="2189"/>
                    <a:pt x="3819" y="2165"/>
                  </a:cubicBezTo>
                  <a:cubicBezTo>
                    <a:pt x="3990" y="1974"/>
                    <a:pt x="4162" y="1781"/>
                    <a:pt x="4333" y="1590"/>
                  </a:cubicBezTo>
                  <a:cubicBezTo>
                    <a:pt x="4358" y="1563"/>
                    <a:pt x="4384" y="1534"/>
                    <a:pt x="4408" y="1506"/>
                  </a:cubicBezTo>
                  <a:cubicBezTo>
                    <a:pt x="4427" y="1485"/>
                    <a:pt x="4355" y="1433"/>
                    <a:pt x="4317" y="1433"/>
                  </a:cubicBezTo>
                  <a:cubicBezTo>
                    <a:pt x="4310" y="1433"/>
                    <a:pt x="4304" y="1435"/>
                    <a:pt x="4300" y="1438"/>
                  </a:cubicBezTo>
                  <a:cubicBezTo>
                    <a:pt x="4087" y="1614"/>
                    <a:pt x="3875" y="1790"/>
                    <a:pt x="3662" y="1965"/>
                  </a:cubicBezTo>
                  <a:lnTo>
                    <a:pt x="3592" y="2023"/>
                  </a:lnTo>
                  <a:cubicBezTo>
                    <a:pt x="3577" y="2015"/>
                    <a:pt x="3563" y="2006"/>
                    <a:pt x="3549" y="1998"/>
                  </a:cubicBezTo>
                  <a:cubicBezTo>
                    <a:pt x="3653" y="1653"/>
                    <a:pt x="3757" y="1308"/>
                    <a:pt x="3862" y="965"/>
                  </a:cubicBezTo>
                  <a:cubicBezTo>
                    <a:pt x="3877" y="914"/>
                    <a:pt x="3891" y="865"/>
                    <a:pt x="3906" y="813"/>
                  </a:cubicBezTo>
                  <a:cubicBezTo>
                    <a:pt x="3914" y="785"/>
                    <a:pt x="3851" y="740"/>
                    <a:pt x="3815" y="740"/>
                  </a:cubicBezTo>
                  <a:cubicBezTo>
                    <a:pt x="3805" y="740"/>
                    <a:pt x="3797" y="744"/>
                    <a:pt x="3793" y="752"/>
                  </a:cubicBezTo>
                  <a:cubicBezTo>
                    <a:pt x="3648" y="1081"/>
                    <a:pt x="3501" y="1412"/>
                    <a:pt x="3356" y="1744"/>
                  </a:cubicBezTo>
                  <a:cubicBezTo>
                    <a:pt x="3339" y="1781"/>
                    <a:pt x="3322" y="1820"/>
                    <a:pt x="3305" y="1861"/>
                  </a:cubicBezTo>
                  <a:lnTo>
                    <a:pt x="3203" y="1810"/>
                  </a:lnTo>
                  <a:cubicBezTo>
                    <a:pt x="3146" y="1575"/>
                    <a:pt x="3088" y="1341"/>
                    <a:pt x="3034" y="1107"/>
                  </a:cubicBezTo>
                  <a:cubicBezTo>
                    <a:pt x="3027" y="1080"/>
                    <a:pt x="2973" y="1055"/>
                    <a:pt x="2942" y="1055"/>
                  </a:cubicBezTo>
                  <a:cubicBezTo>
                    <a:pt x="2929" y="1055"/>
                    <a:pt x="2920" y="1060"/>
                    <a:pt x="2921" y="1071"/>
                  </a:cubicBezTo>
                  <a:cubicBezTo>
                    <a:pt x="2940" y="1283"/>
                    <a:pt x="2957" y="1496"/>
                    <a:pt x="2976" y="1708"/>
                  </a:cubicBezTo>
                  <a:lnTo>
                    <a:pt x="2836" y="1650"/>
                  </a:lnTo>
                  <a:cubicBezTo>
                    <a:pt x="2600" y="1257"/>
                    <a:pt x="2363" y="866"/>
                    <a:pt x="2129" y="474"/>
                  </a:cubicBezTo>
                  <a:cubicBezTo>
                    <a:pt x="2095" y="416"/>
                    <a:pt x="2061" y="361"/>
                    <a:pt x="2027" y="303"/>
                  </a:cubicBezTo>
                  <a:cubicBezTo>
                    <a:pt x="2011" y="277"/>
                    <a:pt x="1968" y="260"/>
                    <a:pt x="1941" y="260"/>
                  </a:cubicBezTo>
                  <a:cubicBezTo>
                    <a:pt x="1922" y="260"/>
                    <a:pt x="1910" y="268"/>
                    <a:pt x="1919" y="286"/>
                  </a:cubicBezTo>
                  <a:cubicBezTo>
                    <a:pt x="2121" y="670"/>
                    <a:pt x="2324" y="1056"/>
                    <a:pt x="2524" y="1440"/>
                  </a:cubicBezTo>
                  <a:lnTo>
                    <a:pt x="2588" y="1563"/>
                  </a:lnTo>
                  <a:cubicBezTo>
                    <a:pt x="2537" y="1547"/>
                    <a:pt x="2486" y="1532"/>
                    <a:pt x="2435" y="1520"/>
                  </a:cubicBezTo>
                  <a:cubicBezTo>
                    <a:pt x="2175" y="1240"/>
                    <a:pt x="1918" y="960"/>
                    <a:pt x="1658" y="680"/>
                  </a:cubicBezTo>
                  <a:cubicBezTo>
                    <a:pt x="1638" y="658"/>
                    <a:pt x="1611" y="649"/>
                    <a:pt x="1592" y="649"/>
                  </a:cubicBezTo>
                  <a:cubicBezTo>
                    <a:pt x="1589" y="649"/>
                    <a:pt x="1586" y="649"/>
                    <a:pt x="1583" y="650"/>
                  </a:cubicBezTo>
                  <a:cubicBezTo>
                    <a:pt x="1559" y="650"/>
                    <a:pt x="1547" y="660"/>
                    <a:pt x="1568" y="685"/>
                  </a:cubicBezTo>
                  <a:cubicBezTo>
                    <a:pt x="1786" y="950"/>
                    <a:pt x="2003" y="1213"/>
                    <a:pt x="2221" y="1477"/>
                  </a:cubicBezTo>
                  <a:cubicBezTo>
                    <a:pt x="2141" y="1465"/>
                    <a:pt x="2064" y="1460"/>
                    <a:pt x="1994" y="1457"/>
                  </a:cubicBezTo>
                  <a:cubicBezTo>
                    <a:pt x="1445" y="1039"/>
                    <a:pt x="894" y="624"/>
                    <a:pt x="344" y="206"/>
                  </a:cubicBezTo>
                  <a:cubicBezTo>
                    <a:pt x="264" y="146"/>
                    <a:pt x="185" y="86"/>
                    <a:pt x="107" y="23"/>
                  </a:cubicBezTo>
                  <a:cubicBezTo>
                    <a:pt x="85" y="7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40"/>
            <p:cNvSpPr/>
            <p:nvPr/>
          </p:nvSpPr>
          <p:spPr>
            <a:xfrm>
              <a:off x="992037" y="3599163"/>
              <a:ext cx="295481" cy="216306"/>
            </a:xfrm>
            <a:custGeom>
              <a:avLst/>
              <a:gdLst/>
              <a:ahLst/>
              <a:cxnLst/>
              <a:rect l="l" t="t" r="r" b="b"/>
              <a:pathLst>
                <a:path w="5863" h="4292" extrusionOk="0">
                  <a:moveTo>
                    <a:pt x="897" y="0"/>
                  </a:moveTo>
                  <a:cubicBezTo>
                    <a:pt x="817" y="0"/>
                    <a:pt x="747" y="16"/>
                    <a:pt x="685" y="48"/>
                  </a:cubicBezTo>
                  <a:cubicBezTo>
                    <a:pt x="583" y="101"/>
                    <a:pt x="526" y="187"/>
                    <a:pt x="506" y="262"/>
                  </a:cubicBezTo>
                  <a:cubicBezTo>
                    <a:pt x="489" y="311"/>
                    <a:pt x="475" y="383"/>
                    <a:pt x="499" y="478"/>
                  </a:cubicBezTo>
                  <a:cubicBezTo>
                    <a:pt x="557" y="716"/>
                    <a:pt x="822" y="977"/>
                    <a:pt x="1308" y="1270"/>
                  </a:cubicBezTo>
                  <a:cubicBezTo>
                    <a:pt x="1557" y="1422"/>
                    <a:pt x="1770" y="1562"/>
                    <a:pt x="1951" y="1685"/>
                  </a:cubicBezTo>
                  <a:cubicBezTo>
                    <a:pt x="1760" y="1625"/>
                    <a:pt x="1542" y="1550"/>
                    <a:pt x="1301" y="1458"/>
                  </a:cubicBezTo>
                  <a:cubicBezTo>
                    <a:pt x="971" y="1334"/>
                    <a:pt x="712" y="1272"/>
                    <a:pt x="512" y="1272"/>
                  </a:cubicBezTo>
                  <a:cubicBezTo>
                    <a:pt x="390" y="1272"/>
                    <a:pt x="290" y="1295"/>
                    <a:pt x="209" y="1342"/>
                  </a:cubicBezTo>
                  <a:cubicBezTo>
                    <a:pt x="132" y="1385"/>
                    <a:pt x="74" y="1450"/>
                    <a:pt x="47" y="1525"/>
                  </a:cubicBezTo>
                  <a:cubicBezTo>
                    <a:pt x="23" y="1578"/>
                    <a:pt x="1" y="1666"/>
                    <a:pt x="31" y="1777"/>
                  </a:cubicBezTo>
                  <a:cubicBezTo>
                    <a:pt x="79" y="1941"/>
                    <a:pt x="226" y="2088"/>
                    <a:pt x="480" y="2229"/>
                  </a:cubicBezTo>
                  <a:cubicBezTo>
                    <a:pt x="552" y="2269"/>
                    <a:pt x="634" y="2308"/>
                    <a:pt x="723" y="2345"/>
                  </a:cubicBezTo>
                  <a:cubicBezTo>
                    <a:pt x="1022" y="2475"/>
                    <a:pt x="1434" y="2515"/>
                    <a:pt x="1825" y="2515"/>
                  </a:cubicBezTo>
                  <a:cubicBezTo>
                    <a:pt x="2223" y="2515"/>
                    <a:pt x="2600" y="2474"/>
                    <a:pt x="2818" y="2444"/>
                  </a:cubicBezTo>
                  <a:cubicBezTo>
                    <a:pt x="3083" y="2842"/>
                    <a:pt x="3730" y="3752"/>
                    <a:pt x="4296" y="4066"/>
                  </a:cubicBezTo>
                  <a:cubicBezTo>
                    <a:pt x="4298" y="4067"/>
                    <a:pt x="4303" y="4069"/>
                    <a:pt x="4305" y="4069"/>
                  </a:cubicBezTo>
                  <a:cubicBezTo>
                    <a:pt x="4579" y="4219"/>
                    <a:pt x="4794" y="4291"/>
                    <a:pt x="4965" y="4291"/>
                  </a:cubicBezTo>
                  <a:cubicBezTo>
                    <a:pt x="5044" y="4291"/>
                    <a:pt x="5114" y="4276"/>
                    <a:pt x="5175" y="4245"/>
                  </a:cubicBezTo>
                  <a:cubicBezTo>
                    <a:pt x="5278" y="4192"/>
                    <a:pt x="5332" y="4107"/>
                    <a:pt x="5354" y="4030"/>
                  </a:cubicBezTo>
                  <a:cubicBezTo>
                    <a:pt x="5371" y="3982"/>
                    <a:pt x="5383" y="3907"/>
                    <a:pt x="5361" y="3813"/>
                  </a:cubicBezTo>
                  <a:cubicBezTo>
                    <a:pt x="5303" y="3574"/>
                    <a:pt x="5039" y="3315"/>
                    <a:pt x="4552" y="3020"/>
                  </a:cubicBezTo>
                  <a:cubicBezTo>
                    <a:pt x="4303" y="2869"/>
                    <a:pt x="4090" y="2729"/>
                    <a:pt x="3907" y="2607"/>
                  </a:cubicBezTo>
                  <a:lnTo>
                    <a:pt x="3907" y="2607"/>
                  </a:lnTo>
                  <a:cubicBezTo>
                    <a:pt x="4100" y="2666"/>
                    <a:pt x="4317" y="2741"/>
                    <a:pt x="4561" y="2832"/>
                  </a:cubicBezTo>
                  <a:cubicBezTo>
                    <a:pt x="4891" y="2957"/>
                    <a:pt x="5150" y="3018"/>
                    <a:pt x="5350" y="3018"/>
                  </a:cubicBezTo>
                  <a:cubicBezTo>
                    <a:pt x="5473" y="3018"/>
                    <a:pt x="5573" y="2995"/>
                    <a:pt x="5653" y="2950"/>
                  </a:cubicBezTo>
                  <a:cubicBezTo>
                    <a:pt x="5730" y="2905"/>
                    <a:pt x="5788" y="2839"/>
                    <a:pt x="5815" y="2767"/>
                  </a:cubicBezTo>
                  <a:cubicBezTo>
                    <a:pt x="5839" y="2718"/>
                    <a:pt x="5863" y="2631"/>
                    <a:pt x="5829" y="2518"/>
                  </a:cubicBezTo>
                  <a:cubicBezTo>
                    <a:pt x="5769" y="2308"/>
                    <a:pt x="5540" y="2122"/>
                    <a:pt x="5138" y="1946"/>
                  </a:cubicBezTo>
                  <a:cubicBezTo>
                    <a:pt x="4838" y="1817"/>
                    <a:pt x="4426" y="1777"/>
                    <a:pt x="4035" y="1777"/>
                  </a:cubicBezTo>
                  <a:cubicBezTo>
                    <a:pt x="3637" y="1777"/>
                    <a:pt x="3260" y="1818"/>
                    <a:pt x="3042" y="1847"/>
                  </a:cubicBezTo>
                  <a:cubicBezTo>
                    <a:pt x="2777" y="1450"/>
                    <a:pt x="2131" y="540"/>
                    <a:pt x="1564" y="226"/>
                  </a:cubicBezTo>
                  <a:cubicBezTo>
                    <a:pt x="1562" y="224"/>
                    <a:pt x="1557" y="222"/>
                    <a:pt x="1555" y="222"/>
                  </a:cubicBezTo>
                  <a:cubicBezTo>
                    <a:pt x="1282" y="74"/>
                    <a:pt x="1068" y="0"/>
                    <a:pt x="897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0"/>
            <p:cNvSpPr/>
            <p:nvPr/>
          </p:nvSpPr>
          <p:spPr>
            <a:xfrm>
              <a:off x="1433880" y="3817187"/>
              <a:ext cx="293767" cy="222858"/>
            </a:xfrm>
            <a:custGeom>
              <a:avLst/>
              <a:gdLst/>
              <a:ahLst/>
              <a:cxnLst/>
              <a:rect l="l" t="t" r="r" b="b"/>
              <a:pathLst>
                <a:path w="5829" h="4422" extrusionOk="0">
                  <a:moveTo>
                    <a:pt x="930" y="1"/>
                  </a:moveTo>
                  <a:cubicBezTo>
                    <a:pt x="860" y="1"/>
                    <a:pt x="796" y="14"/>
                    <a:pt x="740" y="40"/>
                  </a:cubicBezTo>
                  <a:cubicBezTo>
                    <a:pt x="634" y="90"/>
                    <a:pt x="576" y="175"/>
                    <a:pt x="552" y="250"/>
                  </a:cubicBezTo>
                  <a:cubicBezTo>
                    <a:pt x="531" y="296"/>
                    <a:pt x="518" y="370"/>
                    <a:pt x="537" y="463"/>
                  </a:cubicBezTo>
                  <a:cubicBezTo>
                    <a:pt x="588" y="704"/>
                    <a:pt x="844" y="974"/>
                    <a:pt x="1320" y="1283"/>
                  </a:cubicBezTo>
                  <a:cubicBezTo>
                    <a:pt x="1562" y="1440"/>
                    <a:pt x="1774" y="1588"/>
                    <a:pt x="1951" y="1718"/>
                  </a:cubicBezTo>
                  <a:cubicBezTo>
                    <a:pt x="1760" y="1651"/>
                    <a:pt x="1545" y="1568"/>
                    <a:pt x="1306" y="1470"/>
                  </a:cubicBezTo>
                  <a:cubicBezTo>
                    <a:pt x="962" y="1328"/>
                    <a:pt x="695" y="1257"/>
                    <a:pt x="492" y="1257"/>
                  </a:cubicBezTo>
                  <a:cubicBezTo>
                    <a:pt x="384" y="1257"/>
                    <a:pt x="294" y="1277"/>
                    <a:pt x="219" y="1317"/>
                  </a:cubicBezTo>
                  <a:cubicBezTo>
                    <a:pt x="139" y="1356"/>
                    <a:pt x="79" y="1421"/>
                    <a:pt x="52" y="1493"/>
                  </a:cubicBezTo>
                  <a:cubicBezTo>
                    <a:pt x="26" y="1544"/>
                    <a:pt x="1" y="1632"/>
                    <a:pt x="28" y="1745"/>
                  </a:cubicBezTo>
                  <a:cubicBezTo>
                    <a:pt x="74" y="1924"/>
                    <a:pt x="238" y="2090"/>
                    <a:pt x="528" y="2250"/>
                  </a:cubicBezTo>
                  <a:cubicBezTo>
                    <a:pt x="581" y="2281"/>
                    <a:pt x="639" y="2310"/>
                    <a:pt x="700" y="2339"/>
                  </a:cubicBezTo>
                  <a:cubicBezTo>
                    <a:pt x="1047" y="2501"/>
                    <a:pt x="1553" y="2546"/>
                    <a:pt x="2001" y="2546"/>
                  </a:cubicBezTo>
                  <a:cubicBezTo>
                    <a:pt x="2321" y="2546"/>
                    <a:pt x="2610" y="2523"/>
                    <a:pt x="2791" y="2505"/>
                  </a:cubicBezTo>
                  <a:cubicBezTo>
                    <a:pt x="3045" y="2914"/>
                    <a:pt x="3663" y="3851"/>
                    <a:pt x="4223" y="4179"/>
                  </a:cubicBezTo>
                  <a:cubicBezTo>
                    <a:pt x="4249" y="4194"/>
                    <a:pt x="4274" y="4209"/>
                    <a:pt x="4298" y="4221"/>
                  </a:cubicBezTo>
                  <a:cubicBezTo>
                    <a:pt x="4541" y="4356"/>
                    <a:pt x="4736" y="4422"/>
                    <a:pt x="4894" y="4422"/>
                  </a:cubicBezTo>
                  <a:cubicBezTo>
                    <a:pt x="4966" y="4422"/>
                    <a:pt x="5029" y="4408"/>
                    <a:pt x="5086" y="4382"/>
                  </a:cubicBezTo>
                  <a:cubicBezTo>
                    <a:pt x="5191" y="4332"/>
                    <a:pt x="5249" y="4247"/>
                    <a:pt x="5274" y="4174"/>
                  </a:cubicBezTo>
                  <a:cubicBezTo>
                    <a:pt x="5293" y="4126"/>
                    <a:pt x="5308" y="4052"/>
                    <a:pt x="5290" y="3957"/>
                  </a:cubicBezTo>
                  <a:cubicBezTo>
                    <a:pt x="5238" y="3716"/>
                    <a:pt x="4982" y="3448"/>
                    <a:pt x="4506" y="3138"/>
                  </a:cubicBezTo>
                  <a:cubicBezTo>
                    <a:pt x="4264" y="2981"/>
                    <a:pt x="4054" y="2832"/>
                    <a:pt x="3875" y="2703"/>
                  </a:cubicBezTo>
                  <a:lnTo>
                    <a:pt x="3875" y="2703"/>
                  </a:lnTo>
                  <a:cubicBezTo>
                    <a:pt x="4064" y="2769"/>
                    <a:pt x="4278" y="2853"/>
                    <a:pt x="4516" y="2950"/>
                  </a:cubicBezTo>
                  <a:cubicBezTo>
                    <a:pt x="4860" y="3092"/>
                    <a:pt x="5126" y="3163"/>
                    <a:pt x="5330" y="3163"/>
                  </a:cubicBezTo>
                  <a:cubicBezTo>
                    <a:pt x="5439" y="3163"/>
                    <a:pt x="5530" y="3142"/>
                    <a:pt x="5605" y="3102"/>
                  </a:cubicBezTo>
                  <a:cubicBezTo>
                    <a:pt x="5684" y="3061"/>
                    <a:pt x="5744" y="2998"/>
                    <a:pt x="5771" y="2924"/>
                  </a:cubicBezTo>
                  <a:cubicBezTo>
                    <a:pt x="5803" y="2878"/>
                    <a:pt x="5829" y="2790"/>
                    <a:pt x="5800" y="2677"/>
                  </a:cubicBezTo>
                  <a:cubicBezTo>
                    <a:pt x="5745" y="2467"/>
                    <a:pt x="5527" y="2272"/>
                    <a:pt x="5126" y="2085"/>
                  </a:cubicBezTo>
                  <a:cubicBezTo>
                    <a:pt x="4779" y="1921"/>
                    <a:pt x="4272" y="1877"/>
                    <a:pt x="3824" y="1877"/>
                  </a:cubicBezTo>
                  <a:cubicBezTo>
                    <a:pt x="3505" y="1877"/>
                    <a:pt x="3215" y="1900"/>
                    <a:pt x="3035" y="1917"/>
                  </a:cubicBezTo>
                  <a:cubicBezTo>
                    <a:pt x="2783" y="1510"/>
                    <a:pt x="2160" y="571"/>
                    <a:pt x="1603" y="243"/>
                  </a:cubicBezTo>
                  <a:cubicBezTo>
                    <a:pt x="1324" y="81"/>
                    <a:pt x="1105" y="1"/>
                    <a:pt x="930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0"/>
            <p:cNvSpPr/>
            <p:nvPr/>
          </p:nvSpPr>
          <p:spPr>
            <a:xfrm>
              <a:off x="1629829" y="3952356"/>
              <a:ext cx="292205" cy="227696"/>
            </a:xfrm>
            <a:custGeom>
              <a:avLst/>
              <a:gdLst/>
              <a:ahLst/>
              <a:cxnLst/>
              <a:rect l="l" t="t" r="r" b="b"/>
              <a:pathLst>
                <a:path w="5798" h="4518" extrusionOk="0">
                  <a:moveTo>
                    <a:pt x="955" y="0"/>
                  </a:moveTo>
                  <a:cubicBezTo>
                    <a:pt x="888" y="0"/>
                    <a:pt x="827" y="13"/>
                    <a:pt x="772" y="38"/>
                  </a:cubicBezTo>
                  <a:cubicBezTo>
                    <a:pt x="666" y="85"/>
                    <a:pt x="606" y="169"/>
                    <a:pt x="581" y="241"/>
                  </a:cubicBezTo>
                  <a:cubicBezTo>
                    <a:pt x="560" y="287"/>
                    <a:pt x="543" y="360"/>
                    <a:pt x="560" y="456"/>
                  </a:cubicBezTo>
                  <a:cubicBezTo>
                    <a:pt x="606" y="700"/>
                    <a:pt x="855" y="973"/>
                    <a:pt x="1325" y="1295"/>
                  </a:cubicBezTo>
                  <a:cubicBezTo>
                    <a:pt x="1565" y="1459"/>
                    <a:pt x="1770" y="1611"/>
                    <a:pt x="1946" y="1744"/>
                  </a:cubicBezTo>
                  <a:cubicBezTo>
                    <a:pt x="1758" y="1673"/>
                    <a:pt x="1545" y="1587"/>
                    <a:pt x="1308" y="1480"/>
                  </a:cubicBezTo>
                  <a:cubicBezTo>
                    <a:pt x="956" y="1324"/>
                    <a:pt x="684" y="1248"/>
                    <a:pt x="478" y="1248"/>
                  </a:cubicBezTo>
                  <a:cubicBezTo>
                    <a:pt x="378" y="1248"/>
                    <a:pt x="294" y="1266"/>
                    <a:pt x="224" y="1301"/>
                  </a:cubicBezTo>
                  <a:cubicBezTo>
                    <a:pt x="145" y="1340"/>
                    <a:pt x="82" y="1403"/>
                    <a:pt x="53" y="1475"/>
                  </a:cubicBezTo>
                  <a:cubicBezTo>
                    <a:pt x="28" y="1526"/>
                    <a:pt x="0" y="1613"/>
                    <a:pt x="26" y="1725"/>
                  </a:cubicBezTo>
                  <a:cubicBezTo>
                    <a:pt x="69" y="1915"/>
                    <a:pt x="244" y="2098"/>
                    <a:pt x="567" y="2273"/>
                  </a:cubicBezTo>
                  <a:cubicBezTo>
                    <a:pt x="603" y="2295"/>
                    <a:pt x="644" y="2314"/>
                    <a:pt x="685" y="2336"/>
                  </a:cubicBezTo>
                  <a:cubicBezTo>
                    <a:pt x="1071" y="2529"/>
                    <a:pt x="1665" y="2576"/>
                    <a:pt x="2149" y="2576"/>
                  </a:cubicBezTo>
                  <a:cubicBezTo>
                    <a:pt x="2400" y="2576"/>
                    <a:pt x="2622" y="2563"/>
                    <a:pt x="2770" y="2551"/>
                  </a:cubicBezTo>
                  <a:cubicBezTo>
                    <a:pt x="3014" y="2964"/>
                    <a:pt x="3613" y="3918"/>
                    <a:pt x="4165" y="4258"/>
                  </a:cubicBezTo>
                  <a:cubicBezTo>
                    <a:pt x="4209" y="4285"/>
                    <a:pt x="4253" y="4313"/>
                    <a:pt x="4296" y="4337"/>
                  </a:cubicBezTo>
                  <a:cubicBezTo>
                    <a:pt x="4513" y="4458"/>
                    <a:pt x="4692" y="4517"/>
                    <a:pt x="4838" y="4517"/>
                  </a:cubicBezTo>
                  <a:cubicBezTo>
                    <a:pt x="4906" y="4517"/>
                    <a:pt x="4966" y="4505"/>
                    <a:pt x="5021" y="4480"/>
                  </a:cubicBezTo>
                  <a:cubicBezTo>
                    <a:pt x="5129" y="4432"/>
                    <a:pt x="5189" y="4350"/>
                    <a:pt x="5214" y="4277"/>
                  </a:cubicBezTo>
                  <a:cubicBezTo>
                    <a:pt x="5233" y="4231"/>
                    <a:pt x="5250" y="4157"/>
                    <a:pt x="5233" y="4062"/>
                  </a:cubicBezTo>
                  <a:cubicBezTo>
                    <a:pt x="5189" y="3818"/>
                    <a:pt x="4938" y="3545"/>
                    <a:pt x="4468" y="3224"/>
                  </a:cubicBezTo>
                  <a:cubicBezTo>
                    <a:pt x="4228" y="3058"/>
                    <a:pt x="4023" y="2908"/>
                    <a:pt x="3849" y="2773"/>
                  </a:cubicBezTo>
                  <a:lnTo>
                    <a:pt x="3849" y="2773"/>
                  </a:lnTo>
                  <a:cubicBezTo>
                    <a:pt x="4037" y="2845"/>
                    <a:pt x="4250" y="2930"/>
                    <a:pt x="4489" y="3038"/>
                  </a:cubicBezTo>
                  <a:cubicBezTo>
                    <a:pt x="4840" y="3193"/>
                    <a:pt x="5111" y="3270"/>
                    <a:pt x="5317" y="3270"/>
                  </a:cubicBezTo>
                  <a:cubicBezTo>
                    <a:pt x="5417" y="3270"/>
                    <a:pt x="5501" y="3253"/>
                    <a:pt x="5573" y="3217"/>
                  </a:cubicBezTo>
                  <a:cubicBezTo>
                    <a:pt x="5651" y="3178"/>
                    <a:pt x="5713" y="3115"/>
                    <a:pt x="5743" y="3043"/>
                  </a:cubicBezTo>
                  <a:cubicBezTo>
                    <a:pt x="5771" y="2993"/>
                    <a:pt x="5798" y="2905"/>
                    <a:pt x="5771" y="2792"/>
                  </a:cubicBezTo>
                  <a:cubicBezTo>
                    <a:pt x="5721" y="2579"/>
                    <a:pt x="5506" y="2379"/>
                    <a:pt x="5112" y="2181"/>
                  </a:cubicBezTo>
                  <a:cubicBezTo>
                    <a:pt x="4725" y="1989"/>
                    <a:pt x="4131" y="1942"/>
                    <a:pt x="3646" y="1942"/>
                  </a:cubicBezTo>
                  <a:cubicBezTo>
                    <a:pt x="3395" y="1942"/>
                    <a:pt x="3173" y="1954"/>
                    <a:pt x="3025" y="1966"/>
                  </a:cubicBezTo>
                  <a:cubicBezTo>
                    <a:pt x="2782" y="1553"/>
                    <a:pt x="2181" y="599"/>
                    <a:pt x="1632" y="259"/>
                  </a:cubicBezTo>
                  <a:cubicBezTo>
                    <a:pt x="1351" y="85"/>
                    <a:pt x="1131" y="0"/>
                    <a:pt x="955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0"/>
            <p:cNvSpPr/>
            <p:nvPr/>
          </p:nvSpPr>
          <p:spPr>
            <a:xfrm>
              <a:off x="1195193" y="3735844"/>
              <a:ext cx="296035" cy="212325"/>
            </a:xfrm>
            <a:custGeom>
              <a:avLst/>
              <a:gdLst/>
              <a:ahLst/>
              <a:cxnLst/>
              <a:rect l="l" t="t" r="r" b="b"/>
              <a:pathLst>
                <a:path w="5874" h="4213" extrusionOk="0">
                  <a:moveTo>
                    <a:pt x="873" y="0"/>
                  </a:moveTo>
                  <a:cubicBezTo>
                    <a:pt x="788" y="0"/>
                    <a:pt x="715" y="17"/>
                    <a:pt x="651" y="52"/>
                  </a:cubicBezTo>
                  <a:cubicBezTo>
                    <a:pt x="549" y="108"/>
                    <a:pt x="496" y="195"/>
                    <a:pt x="477" y="270"/>
                  </a:cubicBezTo>
                  <a:cubicBezTo>
                    <a:pt x="460" y="320"/>
                    <a:pt x="450" y="391"/>
                    <a:pt x="475" y="485"/>
                  </a:cubicBezTo>
                  <a:cubicBezTo>
                    <a:pt x="538" y="724"/>
                    <a:pt x="808" y="978"/>
                    <a:pt x="1300" y="1262"/>
                  </a:cubicBezTo>
                  <a:cubicBezTo>
                    <a:pt x="1552" y="1407"/>
                    <a:pt x="1767" y="1542"/>
                    <a:pt x="1953" y="1663"/>
                  </a:cubicBezTo>
                  <a:cubicBezTo>
                    <a:pt x="1760" y="1606"/>
                    <a:pt x="1542" y="1535"/>
                    <a:pt x="1296" y="1449"/>
                  </a:cubicBezTo>
                  <a:cubicBezTo>
                    <a:pt x="974" y="1336"/>
                    <a:pt x="720" y="1279"/>
                    <a:pt x="524" y="1279"/>
                  </a:cubicBezTo>
                  <a:cubicBezTo>
                    <a:pt x="392" y="1279"/>
                    <a:pt x="286" y="1305"/>
                    <a:pt x="202" y="1355"/>
                  </a:cubicBezTo>
                  <a:cubicBezTo>
                    <a:pt x="125" y="1402"/>
                    <a:pt x="69" y="1470"/>
                    <a:pt x="43" y="1542"/>
                  </a:cubicBezTo>
                  <a:cubicBezTo>
                    <a:pt x="20" y="1594"/>
                    <a:pt x="1" y="1685"/>
                    <a:pt x="35" y="1796"/>
                  </a:cubicBezTo>
                  <a:cubicBezTo>
                    <a:pt x="83" y="1949"/>
                    <a:pt x="221" y="2089"/>
                    <a:pt x="455" y="2219"/>
                  </a:cubicBezTo>
                  <a:cubicBezTo>
                    <a:pt x="537" y="2265"/>
                    <a:pt x="631" y="2310"/>
                    <a:pt x="736" y="2352"/>
                  </a:cubicBezTo>
                  <a:cubicBezTo>
                    <a:pt x="1011" y="2464"/>
                    <a:pt x="1376" y="2500"/>
                    <a:pt x="1734" y="2500"/>
                  </a:cubicBezTo>
                  <a:cubicBezTo>
                    <a:pt x="2171" y="2500"/>
                    <a:pt x="2597" y="2446"/>
                    <a:pt x="2834" y="2410"/>
                  </a:cubicBezTo>
                  <a:cubicBezTo>
                    <a:pt x="3103" y="2796"/>
                    <a:pt x="3754" y="3675"/>
                    <a:pt x="4320" y="3989"/>
                  </a:cubicBezTo>
                  <a:cubicBezTo>
                    <a:pt x="4332" y="3994"/>
                    <a:pt x="4342" y="4001"/>
                    <a:pt x="4353" y="4006"/>
                  </a:cubicBezTo>
                  <a:cubicBezTo>
                    <a:pt x="4623" y="4144"/>
                    <a:pt x="4836" y="4213"/>
                    <a:pt x="5005" y="4213"/>
                  </a:cubicBezTo>
                  <a:cubicBezTo>
                    <a:pt x="5090" y="4213"/>
                    <a:pt x="5164" y="4195"/>
                    <a:pt x="5228" y="4161"/>
                  </a:cubicBezTo>
                  <a:cubicBezTo>
                    <a:pt x="5331" y="4105"/>
                    <a:pt x="5383" y="4018"/>
                    <a:pt x="5402" y="3943"/>
                  </a:cubicBezTo>
                  <a:cubicBezTo>
                    <a:pt x="5419" y="3895"/>
                    <a:pt x="5430" y="3822"/>
                    <a:pt x="5404" y="3728"/>
                  </a:cubicBezTo>
                  <a:cubicBezTo>
                    <a:pt x="5341" y="3489"/>
                    <a:pt x="5071" y="3235"/>
                    <a:pt x="4580" y="2951"/>
                  </a:cubicBezTo>
                  <a:cubicBezTo>
                    <a:pt x="4327" y="2806"/>
                    <a:pt x="4112" y="2671"/>
                    <a:pt x="3926" y="2550"/>
                  </a:cubicBezTo>
                  <a:lnTo>
                    <a:pt x="3926" y="2550"/>
                  </a:lnTo>
                  <a:cubicBezTo>
                    <a:pt x="4119" y="2608"/>
                    <a:pt x="4337" y="2678"/>
                    <a:pt x="4583" y="2763"/>
                  </a:cubicBezTo>
                  <a:cubicBezTo>
                    <a:pt x="4905" y="2877"/>
                    <a:pt x="5159" y="2933"/>
                    <a:pt x="5356" y="2933"/>
                  </a:cubicBezTo>
                  <a:cubicBezTo>
                    <a:pt x="5487" y="2933"/>
                    <a:pt x="5593" y="2908"/>
                    <a:pt x="5677" y="2857"/>
                  </a:cubicBezTo>
                  <a:cubicBezTo>
                    <a:pt x="5754" y="2813"/>
                    <a:pt x="5810" y="2745"/>
                    <a:pt x="5836" y="2671"/>
                  </a:cubicBezTo>
                  <a:cubicBezTo>
                    <a:pt x="5853" y="2618"/>
                    <a:pt x="5873" y="2530"/>
                    <a:pt x="5839" y="2419"/>
                  </a:cubicBezTo>
                  <a:cubicBezTo>
                    <a:pt x="5776" y="2209"/>
                    <a:pt x="5546" y="2028"/>
                    <a:pt x="5138" y="1862"/>
                  </a:cubicBezTo>
                  <a:cubicBezTo>
                    <a:pt x="4865" y="1750"/>
                    <a:pt x="4500" y="1714"/>
                    <a:pt x="4143" y="1714"/>
                  </a:cubicBezTo>
                  <a:cubicBezTo>
                    <a:pt x="3707" y="1714"/>
                    <a:pt x="3282" y="1768"/>
                    <a:pt x="3045" y="1804"/>
                  </a:cubicBezTo>
                  <a:cubicBezTo>
                    <a:pt x="2776" y="1407"/>
                    <a:pt x="2112" y="494"/>
                    <a:pt x="1525" y="209"/>
                  </a:cubicBezTo>
                  <a:cubicBezTo>
                    <a:pt x="1254" y="69"/>
                    <a:pt x="1041" y="0"/>
                    <a:pt x="873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0"/>
            <p:cNvSpPr/>
            <p:nvPr/>
          </p:nvSpPr>
          <p:spPr>
            <a:xfrm>
              <a:off x="1846391" y="4030272"/>
              <a:ext cx="289836" cy="234147"/>
            </a:xfrm>
            <a:custGeom>
              <a:avLst/>
              <a:gdLst/>
              <a:ahLst/>
              <a:cxnLst/>
              <a:rect l="l" t="t" r="r" b="b"/>
              <a:pathLst>
                <a:path w="5751" h="4646" extrusionOk="0">
                  <a:moveTo>
                    <a:pt x="991" y="0"/>
                  </a:moveTo>
                  <a:cubicBezTo>
                    <a:pt x="931" y="0"/>
                    <a:pt x="877" y="11"/>
                    <a:pt x="827" y="31"/>
                  </a:cubicBezTo>
                  <a:cubicBezTo>
                    <a:pt x="721" y="74"/>
                    <a:pt x="656" y="154"/>
                    <a:pt x="629" y="229"/>
                  </a:cubicBezTo>
                  <a:cubicBezTo>
                    <a:pt x="607" y="275"/>
                    <a:pt x="588" y="347"/>
                    <a:pt x="603" y="442"/>
                  </a:cubicBezTo>
                  <a:cubicBezTo>
                    <a:pt x="639" y="685"/>
                    <a:pt x="880" y="970"/>
                    <a:pt x="1337" y="1304"/>
                  </a:cubicBezTo>
                  <a:cubicBezTo>
                    <a:pt x="1571" y="1477"/>
                    <a:pt x="1772" y="1634"/>
                    <a:pt x="1943" y="1775"/>
                  </a:cubicBezTo>
                  <a:cubicBezTo>
                    <a:pt x="1757" y="1698"/>
                    <a:pt x="1545" y="1605"/>
                    <a:pt x="1313" y="1492"/>
                  </a:cubicBezTo>
                  <a:cubicBezTo>
                    <a:pt x="951" y="1317"/>
                    <a:pt x="674" y="1231"/>
                    <a:pt x="464" y="1231"/>
                  </a:cubicBezTo>
                  <a:cubicBezTo>
                    <a:pt x="377" y="1231"/>
                    <a:pt x="301" y="1246"/>
                    <a:pt x="236" y="1275"/>
                  </a:cubicBezTo>
                  <a:cubicBezTo>
                    <a:pt x="154" y="1313"/>
                    <a:pt x="93" y="1374"/>
                    <a:pt x="59" y="1444"/>
                  </a:cubicBezTo>
                  <a:cubicBezTo>
                    <a:pt x="31" y="1495"/>
                    <a:pt x="1" y="1581"/>
                    <a:pt x="23" y="1693"/>
                  </a:cubicBezTo>
                  <a:cubicBezTo>
                    <a:pt x="64" y="1903"/>
                    <a:pt x="264" y="2106"/>
                    <a:pt x="637" y="2313"/>
                  </a:cubicBezTo>
                  <a:cubicBezTo>
                    <a:pt x="646" y="2316"/>
                    <a:pt x="654" y="2321"/>
                    <a:pt x="661" y="2325"/>
                  </a:cubicBezTo>
                  <a:cubicBezTo>
                    <a:pt x="1114" y="2571"/>
                    <a:pt x="1868" y="2619"/>
                    <a:pt x="2382" y="2619"/>
                  </a:cubicBezTo>
                  <a:cubicBezTo>
                    <a:pt x="2522" y="2619"/>
                    <a:pt x="2645" y="2615"/>
                    <a:pt x="2738" y="2611"/>
                  </a:cubicBezTo>
                  <a:cubicBezTo>
                    <a:pt x="2967" y="3033"/>
                    <a:pt x="3533" y="4006"/>
                    <a:pt x="4074" y="4364"/>
                  </a:cubicBezTo>
                  <a:cubicBezTo>
                    <a:pt x="4144" y="4412"/>
                    <a:pt x="4213" y="4455"/>
                    <a:pt x="4276" y="4489"/>
                  </a:cubicBezTo>
                  <a:cubicBezTo>
                    <a:pt x="4465" y="4595"/>
                    <a:pt x="4624" y="4645"/>
                    <a:pt x="4758" y="4645"/>
                  </a:cubicBezTo>
                  <a:cubicBezTo>
                    <a:pt x="4818" y="4645"/>
                    <a:pt x="4874" y="4635"/>
                    <a:pt x="4924" y="4615"/>
                  </a:cubicBezTo>
                  <a:cubicBezTo>
                    <a:pt x="5032" y="4572"/>
                    <a:pt x="5095" y="4490"/>
                    <a:pt x="5122" y="4415"/>
                  </a:cubicBezTo>
                  <a:cubicBezTo>
                    <a:pt x="5145" y="4369"/>
                    <a:pt x="5163" y="4299"/>
                    <a:pt x="5148" y="4202"/>
                  </a:cubicBezTo>
                  <a:cubicBezTo>
                    <a:pt x="5112" y="3960"/>
                    <a:pt x="4871" y="3676"/>
                    <a:pt x="4416" y="3340"/>
                  </a:cubicBezTo>
                  <a:cubicBezTo>
                    <a:pt x="4180" y="3168"/>
                    <a:pt x="3981" y="3011"/>
                    <a:pt x="3810" y="2871"/>
                  </a:cubicBezTo>
                  <a:lnTo>
                    <a:pt x="3810" y="2871"/>
                  </a:lnTo>
                  <a:cubicBezTo>
                    <a:pt x="3994" y="2948"/>
                    <a:pt x="4204" y="3041"/>
                    <a:pt x="4438" y="3156"/>
                  </a:cubicBezTo>
                  <a:cubicBezTo>
                    <a:pt x="4799" y="3330"/>
                    <a:pt x="5077" y="3416"/>
                    <a:pt x="5287" y="3416"/>
                  </a:cubicBezTo>
                  <a:cubicBezTo>
                    <a:pt x="5375" y="3416"/>
                    <a:pt x="5451" y="3401"/>
                    <a:pt x="5517" y="3371"/>
                  </a:cubicBezTo>
                  <a:cubicBezTo>
                    <a:pt x="5595" y="3335"/>
                    <a:pt x="5658" y="3272"/>
                    <a:pt x="5692" y="3202"/>
                  </a:cubicBezTo>
                  <a:cubicBezTo>
                    <a:pt x="5721" y="3154"/>
                    <a:pt x="5750" y="3069"/>
                    <a:pt x="5730" y="2953"/>
                  </a:cubicBezTo>
                  <a:cubicBezTo>
                    <a:pt x="5689" y="2739"/>
                    <a:pt x="5467" y="2530"/>
                    <a:pt x="5092" y="2321"/>
                  </a:cubicBezTo>
                  <a:cubicBezTo>
                    <a:pt x="4641" y="2077"/>
                    <a:pt x="3895" y="2028"/>
                    <a:pt x="3382" y="2028"/>
                  </a:cubicBezTo>
                  <a:cubicBezTo>
                    <a:pt x="3236" y="2028"/>
                    <a:pt x="3109" y="2032"/>
                    <a:pt x="3013" y="2036"/>
                  </a:cubicBezTo>
                  <a:cubicBezTo>
                    <a:pt x="2786" y="1613"/>
                    <a:pt x="2218" y="642"/>
                    <a:pt x="1678" y="282"/>
                  </a:cubicBezTo>
                  <a:cubicBezTo>
                    <a:pt x="1395" y="93"/>
                    <a:pt x="1171" y="0"/>
                    <a:pt x="99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9" name="Google Shape;439;p40"/>
          <p:cNvSpPr/>
          <p:nvPr/>
        </p:nvSpPr>
        <p:spPr>
          <a:xfrm rot="5664957">
            <a:off x="7968005" y="926140"/>
            <a:ext cx="433457" cy="402431"/>
          </a:xfrm>
          <a:custGeom>
            <a:avLst/>
            <a:gdLst/>
            <a:ahLst/>
            <a:cxnLst/>
            <a:rect l="l" t="t" r="r" b="b"/>
            <a:pathLst>
              <a:path w="5621" h="5218" extrusionOk="0">
                <a:moveTo>
                  <a:pt x="4163" y="1"/>
                </a:moveTo>
                <a:cubicBezTo>
                  <a:pt x="3952" y="1"/>
                  <a:pt x="3710" y="150"/>
                  <a:pt x="3415" y="451"/>
                </a:cubicBezTo>
                <a:cubicBezTo>
                  <a:pt x="2953" y="930"/>
                  <a:pt x="2673" y="1980"/>
                  <a:pt x="2576" y="2407"/>
                </a:cubicBezTo>
                <a:cubicBezTo>
                  <a:pt x="2106" y="2516"/>
                  <a:pt x="995" y="2806"/>
                  <a:pt x="497" y="3234"/>
                </a:cubicBezTo>
                <a:cubicBezTo>
                  <a:pt x="152" y="3533"/>
                  <a:pt x="0" y="3772"/>
                  <a:pt x="26" y="3987"/>
                </a:cubicBezTo>
                <a:cubicBezTo>
                  <a:pt x="40" y="4101"/>
                  <a:pt x="99" y="4182"/>
                  <a:pt x="161" y="4226"/>
                </a:cubicBezTo>
                <a:cubicBezTo>
                  <a:pt x="198" y="4258"/>
                  <a:pt x="262" y="4298"/>
                  <a:pt x="357" y="4308"/>
                </a:cubicBezTo>
                <a:cubicBezTo>
                  <a:pt x="376" y="4310"/>
                  <a:pt x="398" y="4311"/>
                  <a:pt x="417" y="4311"/>
                </a:cubicBezTo>
                <a:cubicBezTo>
                  <a:pt x="656" y="4311"/>
                  <a:pt x="975" y="4153"/>
                  <a:pt x="1390" y="3828"/>
                </a:cubicBezTo>
                <a:cubicBezTo>
                  <a:pt x="1649" y="3624"/>
                  <a:pt x="1879" y="3455"/>
                  <a:pt x="2081" y="3318"/>
                </a:cubicBezTo>
                <a:lnTo>
                  <a:pt x="2081" y="3318"/>
                </a:lnTo>
                <a:cubicBezTo>
                  <a:pt x="1944" y="3492"/>
                  <a:pt x="1780" y="3695"/>
                  <a:pt x="1581" y="3919"/>
                </a:cubicBezTo>
                <a:cubicBezTo>
                  <a:pt x="1204" y="4351"/>
                  <a:pt x="1043" y="4665"/>
                  <a:pt x="1082" y="4903"/>
                </a:cubicBezTo>
                <a:cubicBezTo>
                  <a:pt x="1099" y="5009"/>
                  <a:pt x="1151" y="5074"/>
                  <a:pt x="1192" y="5110"/>
                </a:cubicBezTo>
                <a:cubicBezTo>
                  <a:pt x="1229" y="5151"/>
                  <a:pt x="1304" y="5206"/>
                  <a:pt x="1424" y="5214"/>
                </a:cubicBezTo>
                <a:cubicBezTo>
                  <a:pt x="1434" y="5214"/>
                  <a:pt x="1448" y="5218"/>
                  <a:pt x="1460" y="5218"/>
                </a:cubicBezTo>
                <a:cubicBezTo>
                  <a:pt x="1670" y="5218"/>
                  <a:pt x="1912" y="5069"/>
                  <a:pt x="2204" y="4767"/>
                </a:cubicBezTo>
                <a:cubicBezTo>
                  <a:pt x="2668" y="4287"/>
                  <a:pt x="2946" y="3234"/>
                  <a:pt x="3045" y="2809"/>
                </a:cubicBezTo>
                <a:cubicBezTo>
                  <a:pt x="3516" y="2702"/>
                  <a:pt x="4625" y="2412"/>
                  <a:pt x="5122" y="1980"/>
                </a:cubicBezTo>
                <a:cubicBezTo>
                  <a:pt x="5468" y="1681"/>
                  <a:pt x="5620" y="1441"/>
                  <a:pt x="5595" y="1227"/>
                </a:cubicBezTo>
                <a:cubicBezTo>
                  <a:pt x="5581" y="1115"/>
                  <a:pt x="5521" y="1033"/>
                  <a:pt x="5460" y="988"/>
                </a:cubicBezTo>
                <a:cubicBezTo>
                  <a:pt x="5421" y="956"/>
                  <a:pt x="5359" y="918"/>
                  <a:pt x="5264" y="908"/>
                </a:cubicBezTo>
                <a:cubicBezTo>
                  <a:pt x="5245" y="906"/>
                  <a:pt x="5225" y="905"/>
                  <a:pt x="5205" y="905"/>
                </a:cubicBezTo>
                <a:cubicBezTo>
                  <a:pt x="4966" y="905"/>
                  <a:pt x="4647" y="1064"/>
                  <a:pt x="4231" y="1390"/>
                </a:cubicBezTo>
                <a:cubicBezTo>
                  <a:pt x="3970" y="1594"/>
                  <a:pt x="3738" y="1763"/>
                  <a:pt x="3540" y="1901"/>
                </a:cubicBezTo>
                <a:cubicBezTo>
                  <a:pt x="3677" y="1727"/>
                  <a:pt x="3840" y="1524"/>
                  <a:pt x="4038" y="1301"/>
                </a:cubicBezTo>
                <a:cubicBezTo>
                  <a:pt x="4417" y="869"/>
                  <a:pt x="4576" y="555"/>
                  <a:pt x="4538" y="314"/>
                </a:cubicBezTo>
                <a:cubicBezTo>
                  <a:pt x="4521" y="207"/>
                  <a:pt x="4470" y="144"/>
                  <a:pt x="4429" y="108"/>
                </a:cubicBezTo>
                <a:cubicBezTo>
                  <a:pt x="4392" y="67"/>
                  <a:pt x="4317" y="11"/>
                  <a:pt x="4197" y="2"/>
                </a:cubicBezTo>
                <a:cubicBezTo>
                  <a:pt x="4186" y="1"/>
                  <a:pt x="4174" y="1"/>
                  <a:pt x="416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40"/>
          <p:cNvSpPr/>
          <p:nvPr/>
        </p:nvSpPr>
        <p:spPr>
          <a:xfrm rot="10314025">
            <a:off x="3122051" y="564790"/>
            <a:ext cx="384390" cy="356874"/>
          </a:xfrm>
          <a:custGeom>
            <a:avLst/>
            <a:gdLst/>
            <a:ahLst/>
            <a:cxnLst/>
            <a:rect l="l" t="t" r="r" b="b"/>
            <a:pathLst>
              <a:path w="5621" h="5218" extrusionOk="0">
                <a:moveTo>
                  <a:pt x="4163" y="1"/>
                </a:moveTo>
                <a:cubicBezTo>
                  <a:pt x="3952" y="1"/>
                  <a:pt x="3710" y="150"/>
                  <a:pt x="3415" y="451"/>
                </a:cubicBezTo>
                <a:cubicBezTo>
                  <a:pt x="2953" y="930"/>
                  <a:pt x="2673" y="1980"/>
                  <a:pt x="2576" y="2407"/>
                </a:cubicBezTo>
                <a:cubicBezTo>
                  <a:pt x="2106" y="2516"/>
                  <a:pt x="995" y="2806"/>
                  <a:pt x="497" y="3234"/>
                </a:cubicBezTo>
                <a:cubicBezTo>
                  <a:pt x="152" y="3533"/>
                  <a:pt x="0" y="3772"/>
                  <a:pt x="26" y="3987"/>
                </a:cubicBezTo>
                <a:cubicBezTo>
                  <a:pt x="40" y="4101"/>
                  <a:pt x="99" y="4182"/>
                  <a:pt x="161" y="4226"/>
                </a:cubicBezTo>
                <a:cubicBezTo>
                  <a:pt x="198" y="4258"/>
                  <a:pt x="262" y="4298"/>
                  <a:pt x="357" y="4308"/>
                </a:cubicBezTo>
                <a:cubicBezTo>
                  <a:pt x="376" y="4310"/>
                  <a:pt x="398" y="4311"/>
                  <a:pt x="417" y="4311"/>
                </a:cubicBezTo>
                <a:cubicBezTo>
                  <a:pt x="656" y="4311"/>
                  <a:pt x="975" y="4153"/>
                  <a:pt x="1390" y="3828"/>
                </a:cubicBezTo>
                <a:cubicBezTo>
                  <a:pt x="1649" y="3624"/>
                  <a:pt x="1879" y="3455"/>
                  <a:pt x="2081" y="3318"/>
                </a:cubicBezTo>
                <a:lnTo>
                  <a:pt x="2081" y="3318"/>
                </a:lnTo>
                <a:cubicBezTo>
                  <a:pt x="1944" y="3492"/>
                  <a:pt x="1780" y="3695"/>
                  <a:pt x="1581" y="3919"/>
                </a:cubicBezTo>
                <a:cubicBezTo>
                  <a:pt x="1204" y="4351"/>
                  <a:pt x="1043" y="4665"/>
                  <a:pt x="1082" y="4903"/>
                </a:cubicBezTo>
                <a:cubicBezTo>
                  <a:pt x="1099" y="5009"/>
                  <a:pt x="1151" y="5074"/>
                  <a:pt x="1192" y="5110"/>
                </a:cubicBezTo>
                <a:cubicBezTo>
                  <a:pt x="1229" y="5151"/>
                  <a:pt x="1304" y="5206"/>
                  <a:pt x="1424" y="5214"/>
                </a:cubicBezTo>
                <a:cubicBezTo>
                  <a:pt x="1434" y="5214"/>
                  <a:pt x="1448" y="5218"/>
                  <a:pt x="1460" y="5218"/>
                </a:cubicBezTo>
                <a:cubicBezTo>
                  <a:pt x="1670" y="5218"/>
                  <a:pt x="1912" y="5069"/>
                  <a:pt x="2204" y="4767"/>
                </a:cubicBezTo>
                <a:cubicBezTo>
                  <a:pt x="2668" y="4287"/>
                  <a:pt x="2946" y="3234"/>
                  <a:pt x="3045" y="2809"/>
                </a:cubicBezTo>
                <a:cubicBezTo>
                  <a:pt x="3516" y="2702"/>
                  <a:pt x="4625" y="2412"/>
                  <a:pt x="5122" y="1980"/>
                </a:cubicBezTo>
                <a:cubicBezTo>
                  <a:pt x="5468" y="1681"/>
                  <a:pt x="5620" y="1441"/>
                  <a:pt x="5595" y="1227"/>
                </a:cubicBezTo>
                <a:cubicBezTo>
                  <a:pt x="5581" y="1115"/>
                  <a:pt x="5521" y="1033"/>
                  <a:pt x="5460" y="988"/>
                </a:cubicBezTo>
                <a:cubicBezTo>
                  <a:pt x="5421" y="956"/>
                  <a:pt x="5359" y="918"/>
                  <a:pt x="5264" y="908"/>
                </a:cubicBezTo>
                <a:cubicBezTo>
                  <a:pt x="5245" y="906"/>
                  <a:pt x="5225" y="905"/>
                  <a:pt x="5205" y="905"/>
                </a:cubicBezTo>
                <a:cubicBezTo>
                  <a:pt x="4966" y="905"/>
                  <a:pt x="4647" y="1064"/>
                  <a:pt x="4231" y="1390"/>
                </a:cubicBezTo>
                <a:cubicBezTo>
                  <a:pt x="3970" y="1594"/>
                  <a:pt x="3738" y="1763"/>
                  <a:pt x="3540" y="1901"/>
                </a:cubicBezTo>
                <a:cubicBezTo>
                  <a:pt x="3677" y="1727"/>
                  <a:pt x="3840" y="1524"/>
                  <a:pt x="4038" y="1301"/>
                </a:cubicBezTo>
                <a:cubicBezTo>
                  <a:pt x="4417" y="869"/>
                  <a:pt x="4576" y="555"/>
                  <a:pt x="4538" y="314"/>
                </a:cubicBezTo>
                <a:cubicBezTo>
                  <a:pt x="4521" y="207"/>
                  <a:pt x="4470" y="144"/>
                  <a:pt x="4429" y="108"/>
                </a:cubicBezTo>
                <a:cubicBezTo>
                  <a:pt x="4392" y="67"/>
                  <a:pt x="4317" y="11"/>
                  <a:pt x="4197" y="2"/>
                </a:cubicBezTo>
                <a:cubicBezTo>
                  <a:pt x="4186" y="1"/>
                  <a:pt x="4174" y="1"/>
                  <a:pt x="416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9770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err="1"/>
              <a:t>Zašto</a:t>
            </a:r>
            <a:r>
              <a:rPr lang="en-GB"/>
              <a:t> </a:t>
            </a:r>
            <a:r>
              <a:rPr lang="en-GB" err="1"/>
              <a:t>proučavati</a:t>
            </a:r>
            <a:r>
              <a:rPr lang="en-GB"/>
              <a:t> </a:t>
            </a:r>
            <a:r>
              <a:rPr lang="en-GB" err="1"/>
              <a:t>diobu</a:t>
            </a:r>
            <a:r>
              <a:rPr lang="en-GB"/>
              <a:t> </a:t>
            </a:r>
            <a:r>
              <a:rPr lang="en-GB" err="1"/>
              <a:t>stanice</a:t>
            </a:r>
            <a:r>
              <a:rPr lang="en-GB"/>
              <a:t>?</a:t>
            </a:r>
            <a:endParaRPr/>
          </a:p>
        </p:txBody>
      </p:sp>
      <p:pic>
        <p:nvPicPr>
          <p:cNvPr id="3" name="Picture 2" descr="Plant sprouting from soil">
            <a:extLst>
              <a:ext uri="{FF2B5EF4-FFF2-40B4-BE49-F238E27FC236}">
                <a16:creationId xmlns:a16="http://schemas.microsoft.com/office/drawing/2014/main" id="{4C5DC19B-C458-36D7-1767-61BE39ED5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13" y="1403688"/>
            <a:ext cx="3839579" cy="255971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EB08FFE-490A-F3ED-1216-C26E9F9F3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03688"/>
            <a:ext cx="3412958" cy="255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F6158C-3666-89AF-A5C7-69B766CE9AD5}"/>
              </a:ext>
            </a:extLst>
          </p:cNvPr>
          <p:cNvSpPr txBox="1"/>
          <p:nvPr/>
        </p:nvSpPr>
        <p:spPr>
          <a:xfrm>
            <a:off x="4484450" y="3963407"/>
            <a:ext cx="25779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/>
              <a:t>Wikipedia Human Embrionic Development</a:t>
            </a:r>
            <a:endParaRPr lang="hr-HR" sz="1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5E390-CAA9-E61C-7020-7CCF5EB46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789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Numerička integracija</a:t>
            </a:r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281F61-12F2-3FFD-97C6-51F1416CE9BD}"/>
              </a:ext>
            </a:extLst>
          </p:cNvPr>
          <p:cNvSpPr txBox="1"/>
          <p:nvPr/>
        </p:nvSpPr>
        <p:spPr>
          <a:xfrm>
            <a:off x="2732394" y="1303420"/>
            <a:ext cx="3679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err="1">
                <a:solidFill>
                  <a:schemeClr val="tx1"/>
                </a:solidFill>
                <a:latin typeface="Asap" panose="020B0604020202020204" charset="0"/>
              </a:rPr>
              <a:t>Što</a:t>
            </a:r>
            <a:r>
              <a:rPr lang="en-GB" sz="2400">
                <a:solidFill>
                  <a:schemeClr val="tx1"/>
                </a:solidFill>
                <a:latin typeface="Asap" panose="020B0604020202020204" charset="0"/>
              </a:rPr>
              <a:t> </a:t>
            </a:r>
            <a:r>
              <a:rPr lang="en-GB" sz="2400" err="1">
                <a:solidFill>
                  <a:schemeClr val="tx1"/>
                </a:solidFill>
                <a:latin typeface="Asap" panose="020B0604020202020204" charset="0"/>
              </a:rPr>
              <a:t>jednostavnije</a:t>
            </a:r>
            <a:r>
              <a:rPr lang="en-GB" sz="2400">
                <a:solidFill>
                  <a:schemeClr val="tx1"/>
                </a:solidFill>
                <a:latin typeface="Asap" panose="020B0604020202020204" charset="0"/>
              </a:rPr>
              <a:t> </a:t>
            </a:r>
            <a:r>
              <a:rPr lang="en-GB" sz="2400" err="1">
                <a:solidFill>
                  <a:schemeClr val="tx1"/>
                </a:solidFill>
                <a:latin typeface="Asap" panose="020B0604020202020204" charset="0"/>
              </a:rPr>
              <a:t>moguće</a:t>
            </a:r>
            <a:endParaRPr lang="hr-HR" sz="2400">
              <a:solidFill>
                <a:schemeClr val="tx1"/>
              </a:solidFill>
              <a:latin typeface="Asap" panose="020B0604020202020204" charset="0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D3315A16-32C0-76A3-1DD5-494437042D8B}"/>
              </a:ext>
            </a:extLst>
          </p:cNvPr>
          <p:cNvSpPr/>
          <p:nvPr/>
        </p:nvSpPr>
        <p:spPr>
          <a:xfrm>
            <a:off x="4391526" y="1816768"/>
            <a:ext cx="360948" cy="54142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E760C5-C1DC-8C97-A587-A9E27C7A90FB}"/>
              </a:ext>
            </a:extLst>
          </p:cNvPr>
          <p:cNvSpPr txBox="1"/>
          <p:nvPr/>
        </p:nvSpPr>
        <p:spPr>
          <a:xfrm>
            <a:off x="2526407" y="2358189"/>
            <a:ext cx="4091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err="1">
                <a:solidFill>
                  <a:schemeClr val="tx1"/>
                </a:solidFill>
                <a:latin typeface="Asap" panose="020B0604020202020204" charset="0"/>
              </a:rPr>
              <a:t>Metoda</a:t>
            </a:r>
            <a:r>
              <a:rPr lang="en-GB" sz="2400">
                <a:solidFill>
                  <a:schemeClr val="tx1"/>
                </a:solidFill>
                <a:latin typeface="Asap" panose="020B0604020202020204" charset="0"/>
              </a:rPr>
              <a:t> </a:t>
            </a:r>
            <a:r>
              <a:rPr lang="en-GB" sz="2400" err="1">
                <a:solidFill>
                  <a:schemeClr val="tx1"/>
                </a:solidFill>
                <a:latin typeface="Asap" panose="020B0604020202020204" charset="0"/>
              </a:rPr>
              <a:t>konačnih</a:t>
            </a:r>
            <a:r>
              <a:rPr lang="en-GB" sz="2400">
                <a:solidFill>
                  <a:schemeClr val="tx1"/>
                </a:solidFill>
                <a:latin typeface="Asap" panose="020B0604020202020204" charset="0"/>
              </a:rPr>
              <a:t> </a:t>
            </a:r>
            <a:r>
              <a:rPr lang="en-GB" sz="2400" err="1">
                <a:solidFill>
                  <a:schemeClr val="tx1"/>
                </a:solidFill>
                <a:latin typeface="Asap" panose="020B0604020202020204" charset="0"/>
              </a:rPr>
              <a:t>elemenata</a:t>
            </a:r>
            <a:endParaRPr lang="hr-HR" sz="2400">
              <a:solidFill>
                <a:schemeClr val="tx1"/>
              </a:solidFill>
              <a:latin typeface="Asap" panose="020B060402020202020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82BCAF-F5DF-503B-AC21-29E5D3894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493" y="2951293"/>
            <a:ext cx="6359962" cy="6421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D37AF2-C672-C381-EFE1-A9DE1162C7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011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Parametri</a:t>
            </a: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B243FF-C5F9-4ADD-7F64-A2BB6497D0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282"/>
          <a:stretch/>
        </p:blipFill>
        <p:spPr>
          <a:xfrm>
            <a:off x="2073583" y="1165633"/>
            <a:ext cx="4996833" cy="29325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3747B29-0684-6431-82AE-A23872BB5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068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Položaj u vremenu</a:t>
            </a: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37DF14-1691-D9E6-C893-864004DD8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682" y="1166114"/>
            <a:ext cx="4595107" cy="34384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C9CC43-658D-5A5A-5C61-5C1747D35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045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Položaj i brzina</a:t>
            </a: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80AD58-456D-C765-BAF2-0450B37C5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94" y="1288270"/>
            <a:ext cx="4068000" cy="30440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B332F9-29CF-3D5F-D9C1-0E94D3FC5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742" y="1288270"/>
            <a:ext cx="4152552" cy="3072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050F39-FC62-60BC-468F-F16AAFC98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959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Što ako mijenjamo parametre?</a:t>
            </a:r>
            <a:endParaRPr/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33703DBE-3708-FD4B-C4A1-DA17956568EE}"/>
              </a:ext>
            </a:extLst>
          </p:cNvPr>
          <p:cNvSpPr/>
          <p:nvPr/>
        </p:nvSpPr>
        <p:spPr>
          <a:xfrm>
            <a:off x="1353743" y="172548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" name="Arrow: Chevron 2">
            <a:extLst>
              <a:ext uri="{FF2B5EF4-FFF2-40B4-BE49-F238E27FC236}">
                <a16:creationId xmlns:a16="http://schemas.microsoft.com/office/drawing/2014/main" id="{17F36A78-7302-1663-BB46-5F2F665E7967}"/>
              </a:ext>
            </a:extLst>
          </p:cNvPr>
          <p:cNvSpPr/>
          <p:nvPr/>
        </p:nvSpPr>
        <p:spPr>
          <a:xfrm>
            <a:off x="1622449" y="172548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8A787028-5C33-82C0-9434-C13DBE5C4375}"/>
              </a:ext>
            </a:extLst>
          </p:cNvPr>
          <p:cNvSpPr/>
          <p:nvPr/>
        </p:nvSpPr>
        <p:spPr>
          <a:xfrm>
            <a:off x="1891155" y="172548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68D9A98B-EC2A-7818-7C06-9E00187B8194}"/>
              </a:ext>
            </a:extLst>
          </p:cNvPr>
          <p:cNvSpPr/>
          <p:nvPr/>
        </p:nvSpPr>
        <p:spPr>
          <a:xfrm>
            <a:off x="2159861" y="172548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D7517F07-6DDF-95C6-4711-D2CAD06A4C61}"/>
              </a:ext>
            </a:extLst>
          </p:cNvPr>
          <p:cNvSpPr/>
          <p:nvPr/>
        </p:nvSpPr>
        <p:spPr>
          <a:xfrm>
            <a:off x="2428567" y="172548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703535DA-2FCC-346C-8AC1-A43F34658EF2}"/>
              </a:ext>
            </a:extLst>
          </p:cNvPr>
          <p:cNvSpPr/>
          <p:nvPr/>
        </p:nvSpPr>
        <p:spPr>
          <a:xfrm>
            <a:off x="2697273" y="172548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367A52B1-A654-C736-9588-FBE427D482DC}"/>
              </a:ext>
            </a:extLst>
          </p:cNvPr>
          <p:cNvSpPr/>
          <p:nvPr/>
        </p:nvSpPr>
        <p:spPr>
          <a:xfrm>
            <a:off x="2965979" y="172547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1A60F7A9-F63C-A0C1-2F1E-549DB3402DD0}"/>
              </a:ext>
            </a:extLst>
          </p:cNvPr>
          <p:cNvSpPr/>
          <p:nvPr/>
        </p:nvSpPr>
        <p:spPr>
          <a:xfrm>
            <a:off x="3234685" y="172547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EB0C343A-5770-C22F-7CC1-19E62892EECD}"/>
              </a:ext>
            </a:extLst>
          </p:cNvPr>
          <p:cNvSpPr/>
          <p:nvPr/>
        </p:nvSpPr>
        <p:spPr>
          <a:xfrm>
            <a:off x="1353743" y="207439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3235C180-53DD-814E-8916-283108CAEBCF}"/>
              </a:ext>
            </a:extLst>
          </p:cNvPr>
          <p:cNvSpPr/>
          <p:nvPr/>
        </p:nvSpPr>
        <p:spPr>
          <a:xfrm>
            <a:off x="1622449" y="207439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A7574D2C-BF29-A06E-520B-62443CD68969}"/>
              </a:ext>
            </a:extLst>
          </p:cNvPr>
          <p:cNvSpPr/>
          <p:nvPr/>
        </p:nvSpPr>
        <p:spPr>
          <a:xfrm>
            <a:off x="1891155" y="207439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BA42C808-64AF-7C30-9CE4-58D2F49EAE75}"/>
              </a:ext>
            </a:extLst>
          </p:cNvPr>
          <p:cNvSpPr/>
          <p:nvPr/>
        </p:nvSpPr>
        <p:spPr>
          <a:xfrm>
            <a:off x="2159861" y="207439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DC0A0903-7CBD-080E-7701-B44AF61D3E17}"/>
              </a:ext>
            </a:extLst>
          </p:cNvPr>
          <p:cNvSpPr/>
          <p:nvPr/>
        </p:nvSpPr>
        <p:spPr>
          <a:xfrm>
            <a:off x="2428567" y="207439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FBBDAAB4-DD82-DE8F-9460-B192E792668B}"/>
              </a:ext>
            </a:extLst>
          </p:cNvPr>
          <p:cNvSpPr/>
          <p:nvPr/>
        </p:nvSpPr>
        <p:spPr>
          <a:xfrm>
            <a:off x="2697273" y="207439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B9154E51-3D43-3E08-1D42-7CF8378D3580}"/>
              </a:ext>
            </a:extLst>
          </p:cNvPr>
          <p:cNvSpPr/>
          <p:nvPr/>
        </p:nvSpPr>
        <p:spPr>
          <a:xfrm>
            <a:off x="2965979" y="207439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5EABDD45-12F4-7383-3D7C-559469D4B6E8}"/>
              </a:ext>
            </a:extLst>
          </p:cNvPr>
          <p:cNvSpPr/>
          <p:nvPr/>
        </p:nvSpPr>
        <p:spPr>
          <a:xfrm>
            <a:off x="3234685" y="207439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E90047AC-A2EC-BC30-33A4-6860776D0941}"/>
              </a:ext>
            </a:extLst>
          </p:cNvPr>
          <p:cNvSpPr/>
          <p:nvPr/>
        </p:nvSpPr>
        <p:spPr>
          <a:xfrm>
            <a:off x="1918935" y="1804963"/>
            <a:ext cx="213146" cy="349278"/>
          </a:xfrm>
          <a:prstGeom prst="arc">
            <a:avLst>
              <a:gd name="adj1" fmla="val 16200000"/>
              <a:gd name="adj2" fmla="val 5311045"/>
            </a:avLst>
          </a:prstGeom>
          <a:ln w="50800">
            <a:solidFill>
              <a:schemeClr val="accent3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21" name="Arrow: Chevron 20">
            <a:extLst>
              <a:ext uri="{FF2B5EF4-FFF2-40B4-BE49-F238E27FC236}">
                <a16:creationId xmlns:a16="http://schemas.microsoft.com/office/drawing/2014/main" id="{07B1C924-C985-BD4E-3C4F-4AE03C13AD53}"/>
              </a:ext>
            </a:extLst>
          </p:cNvPr>
          <p:cNvSpPr/>
          <p:nvPr/>
        </p:nvSpPr>
        <p:spPr>
          <a:xfrm>
            <a:off x="5507534" y="172548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89CD7471-3074-FDFE-920B-971483504A30}"/>
              </a:ext>
            </a:extLst>
          </p:cNvPr>
          <p:cNvSpPr/>
          <p:nvPr/>
        </p:nvSpPr>
        <p:spPr>
          <a:xfrm>
            <a:off x="5776240" y="172548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E0A96060-43C2-5B3B-7551-835439363A5B}"/>
              </a:ext>
            </a:extLst>
          </p:cNvPr>
          <p:cNvSpPr/>
          <p:nvPr/>
        </p:nvSpPr>
        <p:spPr>
          <a:xfrm>
            <a:off x="6044946" y="172548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01A666E0-BA62-3997-FB95-755AA0C4D9CF}"/>
              </a:ext>
            </a:extLst>
          </p:cNvPr>
          <p:cNvSpPr/>
          <p:nvPr/>
        </p:nvSpPr>
        <p:spPr>
          <a:xfrm>
            <a:off x="6313652" y="172548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A971EC31-BBE3-E4F7-FCF9-1970CC70756E}"/>
              </a:ext>
            </a:extLst>
          </p:cNvPr>
          <p:cNvSpPr/>
          <p:nvPr/>
        </p:nvSpPr>
        <p:spPr>
          <a:xfrm>
            <a:off x="6582358" y="172548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6" name="Arrow: Chevron 25">
            <a:extLst>
              <a:ext uri="{FF2B5EF4-FFF2-40B4-BE49-F238E27FC236}">
                <a16:creationId xmlns:a16="http://schemas.microsoft.com/office/drawing/2014/main" id="{A282E6A9-F22A-F94E-B3C9-E62C8CC6A463}"/>
              </a:ext>
            </a:extLst>
          </p:cNvPr>
          <p:cNvSpPr/>
          <p:nvPr/>
        </p:nvSpPr>
        <p:spPr>
          <a:xfrm>
            <a:off x="6851064" y="172548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710A9AD5-33FE-C10A-C766-2A770638E290}"/>
              </a:ext>
            </a:extLst>
          </p:cNvPr>
          <p:cNvSpPr/>
          <p:nvPr/>
        </p:nvSpPr>
        <p:spPr>
          <a:xfrm>
            <a:off x="7119770" y="172547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73071A0D-77D1-1F26-CD07-D4536D0679AF}"/>
              </a:ext>
            </a:extLst>
          </p:cNvPr>
          <p:cNvSpPr/>
          <p:nvPr/>
        </p:nvSpPr>
        <p:spPr>
          <a:xfrm>
            <a:off x="7388476" y="172547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4021BE83-5064-49A3-25CA-8632E4DD62AD}"/>
              </a:ext>
            </a:extLst>
          </p:cNvPr>
          <p:cNvSpPr/>
          <p:nvPr/>
        </p:nvSpPr>
        <p:spPr>
          <a:xfrm>
            <a:off x="5507534" y="207439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0" name="Arrow: Chevron 29">
            <a:extLst>
              <a:ext uri="{FF2B5EF4-FFF2-40B4-BE49-F238E27FC236}">
                <a16:creationId xmlns:a16="http://schemas.microsoft.com/office/drawing/2014/main" id="{7C2C38AC-A703-D3D0-24A5-3503723DD8F9}"/>
              </a:ext>
            </a:extLst>
          </p:cNvPr>
          <p:cNvSpPr/>
          <p:nvPr/>
        </p:nvSpPr>
        <p:spPr>
          <a:xfrm>
            <a:off x="5776240" y="207439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1" name="Arrow: Chevron 30">
            <a:extLst>
              <a:ext uri="{FF2B5EF4-FFF2-40B4-BE49-F238E27FC236}">
                <a16:creationId xmlns:a16="http://schemas.microsoft.com/office/drawing/2014/main" id="{315972E7-25BF-0584-67E3-51D3B4DE7603}"/>
              </a:ext>
            </a:extLst>
          </p:cNvPr>
          <p:cNvSpPr/>
          <p:nvPr/>
        </p:nvSpPr>
        <p:spPr>
          <a:xfrm>
            <a:off x="6044946" y="207439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2" name="Arrow: Chevron 31">
            <a:extLst>
              <a:ext uri="{FF2B5EF4-FFF2-40B4-BE49-F238E27FC236}">
                <a16:creationId xmlns:a16="http://schemas.microsoft.com/office/drawing/2014/main" id="{19342FD9-9CD3-0ACB-D87A-A04D8F35920E}"/>
              </a:ext>
            </a:extLst>
          </p:cNvPr>
          <p:cNvSpPr/>
          <p:nvPr/>
        </p:nvSpPr>
        <p:spPr>
          <a:xfrm>
            <a:off x="6313652" y="207439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3" name="Arrow: Chevron 32">
            <a:extLst>
              <a:ext uri="{FF2B5EF4-FFF2-40B4-BE49-F238E27FC236}">
                <a16:creationId xmlns:a16="http://schemas.microsoft.com/office/drawing/2014/main" id="{E5FACDB5-5606-4CC0-6D06-6035D8693F70}"/>
              </a:ext>
            </a:extLst>
          </p:cNvPr>
          <p:cNvSpPr/>
          <p:nvPr/>
        </p:nvSpPr>
        <p:spPr>
          <a:xfrm>
            <a:off x="6582358" y="207439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4" name="Arrow: Chevron 33">
            <a:extLst>
              <a:ext uri="{FF2B5EF4-FFF2-40B4-BE49-F238E27FC236}">
                <a16:creationId xmlns:a16="http://schemas.microsoft.com/office/drawing/2014/main" id="{2FE37F03-E6EF-6ECE-6A11-D55F9DF07E87}"/>
              </a:ext>
            </a:extLst>
          </p:cNvPr>
          <p:cNvSpPr/>
          <p:nvPr/>
        </p:nvSpPr>
        <p:spPr>
          <a:xfrm>
            <a:off x="6851064" y="207439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5" name="Arrow: Chevron 34">
            <a:extLst>
              <a:ext uri="{FF2B5EF4-FFF2-40B4-BE49-F238E27FC236}">
                <a16:creationId xmlns:a16="http://schemas.microsoft.com/office/drawing/2014/main" id="{D20012B0-07C3-E6A0-C55E-3D651EAFEA3C}"/>
              </a:ext>
            </a:extLst>
          </p:cNvPr>
          <p:cNvSpPr/>
          <p:nvPr/>
        </p:nvSpPr>
        <p:spPr>
          <a:xfrm>
            <a:off x="7119770" y="207439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6" name="Arrow: Chevron 35">
            <a:extLst>
              <a:ext uri="{FF2B5EF4-FFF2-40B4-BE49-F238E27FC236}">
                <a16:creationId xmlns:a16="http://schemas.microsoft.com/office/drawing/2014/main" id="{5FDA74CA-C47D-ECF0-3309-C0FF171050A0}"/>
              </a:ext>
            </a:extLst>
          </p:cNvPr>
          <p:cNvSpPr/>
          <p:nvPr/>
        </p:nvSpPr>
        <p:spPr>
          <a:xfrm>
            <a:off x="7388476" y="207439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06B48974-C26C-8211-D92D-10DF1FA9FDF6}"/>
              </a:ext>
            </a:extLst>
          </p:cNvPr>
          <p:cNvSpPr/>
          <p:nvPr/>
        </p:nvSpPr>
        <p:spPr>
          <a:xfrm>
            <a:off x="6072726" y="1804963"/>
            <a:ext cx="213146" cy="349278"/>
          </a:xfrm>
          <a:prstGeom prst="arc">
            <a:avLst>
              <a:gd name="adj1" fmla="val 16200000"/>
              <a:gd name="adj2" fmla="val 5311045"/>
            </a:avLst>
          </a:prstGeom>
          <a:ln w="50800">
            <a:solidFill>
              <a:schemeClr val="accent3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02EA0C8A-DF25-DD0E-4F6B-C84A171F4625}"/>
              </a:ext>
            </a:extLst>
          </p:cNvPr>
          <p:cNvSpPr/>
          <p:nvPr/>
        </p:nvSpPr>
        <p:spPr>
          <a:xfrm>
            <a:off x="6596248" y="1811401"/>
            <a:ext cx="213146" cy="349278"/>
          </a:xfrm>
          <a:prstGeom prst="arc">
            <a:avLst>
              <a:gd name="adj1" fmla="val 16200000"/>
              <a:gd name="adj2" fmla="val 5311045"/>
            </a:avLst>
          </a:prstGeom>
          <a:ln w="50800">
            <a:solidFill>
              <a:schemeClr val="accent3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30C84544-AF6E-C1FC-EEDA-49501A8DE5A1}"/>
              </a:ext>
            </a:extLst>
          </p:cNvPr>
          <p:cNvSpPr/>
          <p:nvPr/>
        </p:nvSpPr>
        <p:spPr>
          <a:xfrm>
            <a:off x="7147550" y="1804963"/>
            <a:ext cx="213146" cy="349278"/>
          </a:xfrm>
          <a:prstGeom prst="arc">
            <a:avLst>
              <a:gd name="adj1" fmla="val 16200000"/>
              <a:gd name="adj2" fmla="val 5311045"/>
            </a:avLst>
          </a:prstGeom>
          <a:ln w="50800">
            <a:solidFill>
              <a:schemeClr val="accent3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2" name="Arrow: Chevron 41">
            <a:extLst>
              <a:ext uri="{FF2B5EF4-FFF2-40B4-BE49-F238E27FC236}">
                <a16:creationId xmlns:a16="http://schemas.microsoft.com/office/drawing/2014/main" id="{3998EA4C-3EEC-FCEC-3CD4-54A76D1DD028}"/>
              </a:ext>
            </a:extLst>
          </p:cNvPr>
          <p:cNvSpPr/>
          <p:nvPr/>
        </p:nvSpPr>
        <p:spPr>
          <a:xfrm>
            <a:off x="1397859" y="310510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" name="Arrow: Chevron 42">
            <a:extLst>
              <a:ext uri="{FF2B5EF4-FFF2-40B4-BE49-F238E27FC236}">
                <a16:creationId xmlns:a16="http://schemas.microsoft.com/office/drawing/2014/main" id="{ED6602B6-2ABB-8234-7E4D-21D32B01FA3D}"/>
              </a:ext>
            </a:extLst>
          </p:cNvPr>
          <p:cNvSpPr/>
          <p:nvPr/>
        </p:nvSpPr>
        <p:spPr>
          <a:xfrm>
            <a:off x="1666565" y="310510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" name="Arrow: Chevron 43">
            <a:extLst>
              <a:ext uri="{FF2B5EF4-FFF2-40B4-BE49-F238E27FC236}">
                <a16:creationId xmlns:a16="http://schemas.microsoft.com/office/drawing/2014/main" id="{8B26232A-8C2B-EB10-95A5-FBB851DCF1B4}"/>
              </a:ext>
            </a:extLst>
          </p:cNvPr>
          <p:cNvSpPr/>
          <p:nvPr/>
        </p:nvSpPr>
        <p:spPr>
          <a:xfrm>
            <a:off x="1935271" y="310510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" name="Arrow: Chevron 44">
            <a:extLst>
              <a:ext uri="{FF2B5EF4-FFF2-40B4-BE49-F238E27FC236}">
                <a16:creationId xmlns:a16="http://schemas.microsoft.com/office/drawing/2014/main" id="{DE200336-3E42-7EE7-3979-26AF8F78BE57}"/>
              </a:ext>
            </a:extLst>
          </p:cNvPr>
          <p:cNvSpPr/>
          <p:nvPr/>
        </p:nvSpPr>
        <p:spPr>
          <a:xfrm>
            <a:off x="2203977" y="310510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" name="Arrow: Chevron 45">
            <a:extLst>
              <a:ext uri="{FF2B5EF4-FFF2-40B4-BE49-F238E27FC236}">
                <a16:creationId xmlns:a16="http://schemas.microsoft.com/office/drawing/2014/main" id="{F9FB8A7B-C504-0BD8-900D-82979000554D}"/>
              </a:ext>
            </a:extLst>
          </p:cNvPr>
          <p:cNvSpPr/>
          <p:nvPr/>
        </p:nvSpPr>
        <p:spPr>
          <a:xfrm>
            <a:off x="2472683" y="310510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7" name="Arrow: Chevron 46">
            <a:extLst>
              <a:ext uri="{FF2B5EF4-FFF2-40B4-BE49-F238E27FC236}">
                <a16:creationId xmlns:a16="http://schemas.microsoft.com/office/drawing/2014/main" id="{EDC36A7A-3AC0-DA76-7D1B-F9FD1E940A3D}"/>
              </a:ext>
            </a:extLst>
          </p:cNvPr>
          <p:cNvSpPr/>
          <p:nvPr/>
        </p:nvSpPr>
        <p:spPr>
          <a:xfrm>
            <a:off x="2741389" y="310510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8" name="Arrow: Chevron 47">
            <a:extLst>
              <a:ext uri="{FF2B5EF4-FFF2-40B4-BE49-F238E27FC236}">
                <a16:creationId xmlns:a16="http://schemas.microsoft.com/office/drawing/2014/main" id="{920269E5-43DF-B3E0-120C-CD4B0164330A}"/>
              </a:ext>
            </a:extLst>
          </p:cNvPr>
          <p:cNvSpPr/>
          <p:nvPr/>
        </p:nvSpPr>
        <p:spPr>
          <a:xfrm>
            <a:off x="3010095" y="310510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9" name="Arrow: Chevron 48">
            <a:extLst>
              <a:ext uri="{FF2B5EF4-FFF2-40B4-BE49-F238E27FC236}">
                <a16:creationId xmlns:a16="http://schemas.microsoft.com/office/drawing/2014/main" id="{9CB7237B-7EA7-FB31-F02C-09CA408EEE67}"/>
              </a:ext>
            </a:extLst>
          </p:cNvPr>
          <p:cNvSpPr/>
          <p:nvPr/>
        </p:nvSpPr>
        <p:spPr>
          <a:xfrm>
            <a:off x="3278801" y="310509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50" name="Arrow: Chevron 49">
            <a:extLst>
              <a:ext uri="{FF2B5EF4-FFF2-40B4-BE49-F238E27FC236}">
                <a16:creationId xmlns:a16="http://schemas.microsoft.com/office/drawing/2014/main" id="{8BBC42FE-0839-5D8E-DADC-90B4B4A5A16F}"/>
              </a:ext>
            </a:extLst>
          </p:cNvPr>
          <p:cNvSpPr/>
          <p:nvPr/>
        </p:nvSpPr>
        <p:spPr>
          <a:xfrm rot="10800000">
            <a:off x="1397859" y="345401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51" name="Arrow: Chevron 50">
            <a:extLst>
              <a:ext uri="{FF2B5EF4-FFF2-40B4-BE49-F238E27FC236}">
                <a16:creationId xmlns:a16="http://schemas.microsoft.com/office/drawing/2014/main" id="{9CD30904-3E5F-7BC0-5E37-8D59D8052FCA}"/>
              </a:ext>
            </a:extLst>
          </p:cNvPr>
          <p:cNvSpPr/>
          <p:nvPr/>
        </p:nvSpPr>
        <p:spPr>
          <a:xfrm rot="10800000">
            <a:off x="1666565" y="345401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52" name="Arrow: Chevron 51">
            <a:extLst>
              <a:ext uri="{FF2B5EF4-FFF2-40B4-BE49-F238E27FC236}">
                <a16:creationId xmlns:a16="http://schemas.microsoft.com/office/drawing/2014/main" id="{11200BBC-9DFA-1E71-4278-B70BED97B397}"/>
              </a:ext>
            </a:extLst>
          </p:cNvPr>
          <p:cNvSpPr/>
          <p:nvPr/>
        </p:nvSpPr>
        <p:spPr>
          <a:xfrm rot="10800000">
            <a:off x="1935271" y="345401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53" name="Arrow: Chevron 52">
            <a:extLst>
              <a:ext uri="{FF2B5EF4-FFF2-40B4-BE49-F238E27FC236}">
                <a16:creationId xmlns:a16="http://schemas.microsoft.com/office/drawing/2014/main" id="{AC967B2E-3D61-3415-75BE-FBFA7DC9F3F0}"/>
              </a:ext>
            </a:extLst>
          </p:cNvPr>
          <p:cNvSpPr/>
          <p:nvPr/>
        </p:nvSpPr>
        <p:spPr>
          <a:xfrm rot="10800000">
            <a:off x="2203977" y="345401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54" name="Arrow: Chevron 53">
            <a:extLst>
              <a:ext uri="{FF2B5EF4-FFF2-40B4-BE49-F238E27FC236}">
                <a16:creationId xmlns:a16="http://schemas.microsoft.com/office/drawing/2014/main" id="{85AEBF94-4A84-DE29-0583-F2FAC224D892}"/>
              </a:ext>
            </a:extLst>
          </p:cNvPr>
          <p:cNvSpPr/>
          <p:nvPr/>
        </p:nvSpPr>
        <p:spPr>
          <a:xfrm rot="10800000">
            <a:off x="2472683" y="345401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55" name="Arrow: Chevron 54">
            <a:extLst>
              <a:ext uri="{FF2B5EF4-FFF2-40B4-BE49-F238E27FC236}">
                <a16:creationId xmlns:a16="http://schemas.microsoft.com/office/drawing/2014/main" id="{9A516DB3-2430-E7A8-B140-52CFCDE2ACF6}"/>
              </a:ext>
            </a:extLst>
          </p:cNvPr>
          <p:cNvSpPr/>
          <p:nvPr/>
        </p:nvSpPr>
        <p:spPr>
          <a:xfrm rot="10800000">
            <a:off x="2741389" y="345401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56" name="Arrow: Chevron 55">
            <a:extLst>
              <a:ext uri="{FF2B5EF4-FFF2-40B4-BE49-F238E27FC236}">
                <a16:creationId xmlns:a16="http://schemas.microsoft.com/office/drawing/2014/main" id="{6125F31E-7DEE-C69E-4603-E06B991D6B83}"/>
              </a:ext>
            </a:extLst>
          </p:cNvPr>
          <p:cNvSpPr/>
          <p:nvPr/>
        </p:nvSpPr>
        <p:spPr>
          <a:xfrm rot="10800000">
            <a:off x="3010095" y="345401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57" name="Arrow: Chevron 56">
            <a:extLst>
              <a:ext uri="{FF2B5EF4-FFF2-40B4-BE49-F238E27FC236}">
                <a16:creationId xmlns:a16="http://schemas.microsoft.com/office/drawing/2014/main" id="{9F863BE4-A2C1-880A-F884-FAC8A738A8D5}"/>
              </a:ext>
            </a:extLst>
          </p:cNvPr>
          <p:cNvSpPr/>
          <p:nvPr/>
        </p:nvSpPr>
        <p:spPr>
          <a:xfrm rot="10800000">
            <a:off x="3278801" y="345401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82999620-9759-FD84-CB20-4E4A625334D2}"/>
              </a:ext>
            </a:extLst>
          </p:cNvPr>
          <p:cNvCxnSpPr>
            <a:cxnSpLocks/>
          </p:cNvCxnSpPr>
          <p:nvPr/>
        </p:nvCxnSpPr>
        <p:spPr>
          <a:xfrm flipV="1">
            <a:off x="2323267" y="3180595"/>
            <a:ext cx="285927" cy="361764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E6E6FB5D-2B10-85B0-BDF3-A62FFCCDA685}"/>
              </a:ext>
            </a:extLst>
          </p:cNvPr>
          <p:cNvCxnSpPr>
            <a:cxnSpLocks/>
          </p:cNvCxnSpPr>
          <p:nvPr/>
        </p:nvCxnSpPr>
        <p:spPr>
          <a:xfrm flipH="1" flipV="1">
            <a:off x="2339292" y="3180597"/>
            <a:ext cx="235588" cy="366626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Arrow: Chevron 62">
            <a:extLst>
              <a:ext uri="{FF2B5EF4-FFF2-40B4-BE49-F238E27FC236}">
                <a16:creationId xmlns:a16="http://schemas.microsoft.com/office/drawing/2014/main" id="{3746AFBC-DE78-F15E-EDBF-82614E8510A4}"/>
              </a:ext>
            </a:extLst>
          </p:cNvPr>
          <p:cNvSpPr/>
          <p:nvPr/>
        </p:nvSpPr>
        <p:spPr>
          <a:xfrm>
            <a:off x="5507534" y="310510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84" name="Arrow: Chevron 383">
            <a:extLst>
              <a:ext uri="{FF2B5EF4-FFF2-40B4-BE49-F238E27FC236}">
                <a16:creationId xmlns:a16="http://schemas.microsoft.com/office/drawing/2014/main" id="{9EBCE15A-E0AE-833E-CCD7-457421362762}"/>
              </a:ext>
            </a:extLst>
          </p:cNvPr>
          <p:cNvSpPr/>
          <p:nvPr/>
        </p:nvSpPr>
        <p:spPr>
          <a:xfrm>
            <a:off x="5776240" y="310510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85" name="Arrow: Chevron 384">
            <a:extLst>
              <a:ext uri="{FF2B5EF4-FFF2-40B4-BE49-F238E27FC236}">
                <a16:creationId xmlns:a16="http://schemas.microsoft.com/office/drawing/2014/main" id="{29A49ED5-D551-A04B-BD6D-2E1171B2CDBA}"/>
              </a:ext>
            </a:extLst>
          </p:cNvPr>
          <p:cNvSpPr/>
          <p:nvPr/>
        </p:nvSpPr>
        <p:spPr>
          <a:xfrm>
            <a:off x="6044946" y="310510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86" name="Arrow: Chevron 385">
            <a:extLst>
              <a:ext uri="{FF2B5EF4-FFF2-40B4-BE49-F238E27FC236}">
                <a16:creationId xmlns:a16="http://schemas.microsoft.com/office/drawing/2014/main" id="{136EA38C-E6F3-D3F5-4E4C-247A526747B3}"/>
              </a:ext>
            </a:extLst>
          </p:cNvPr>
          <p:cNvSpPr/>
          <p:nvPr/>
        </p:nvSpPr>
        <p:spPr>
          <a:xfrm>
            <a:off x="6313652" y="310510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87" name="Arrow: Chevron 386">
            <a:extLst>
              <a:ext uri="{FF2B5EF4-FFF2-40B4-BE49-F238E27FC236}">
                <a16:creationId xmlns:a16="http://schemas.microsoft.com/office/drawing/2014/main" id="{2787F7FB-1499-D4DE-03F5-1AFBBF33DB2C}"/>
              </a:ext>
            </a:extLst>
          </p:cNvPr>
          <p:cNvSpPr/>
          <p:nvPr/>
        </p:nvSpPr>
        <p:spPr>
          <a:xfrm>
            <a:off x="6582358" y="310510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88" name="Arrow: Chevron 387">
            <a:extLst>
              <a:ext uri="{FF2B5EF4-FFF2-40B4-BE49-F238E27FC236}">
                <a16:creationId xmlns:a16="http://schemas.microsoft.com/office/drawing/2014/main" id="{95B564D8-B70F-CD7A-5D60-ED00B4FDE38F}"/>
              </a:ext>
            </a:extLst>
          </p:cNvPr>
          <p:cNvSpPr/>
          <p:nvPr/>
        </p:nvSpPr>
        <p:spPr>
          <a:xfrm>
            <a:off x="6851064" y="310510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89" name="Arrow: Chevron 388">
            <a:extLst>
              <a:ext uri="{FF2B5EF4-FFF2-40B4-BE49-F238E27FC236}">
                <a16:creationId xmlns:a16="http://schemas.microsoft.com/office/drawing/2014/main" id="{2CAF113E-8DEE-A28D-5BF6-C2CEE1EE1BBA}"/>
              </a:ext>
            </a:extLst>
          </p:cNvPr>
          <p:cNvSpPr/>
          <p:nvPr/>
        </p:nvSpPr>
        <p:spPr>
          <a:xfrm>
            <a:off x="7119770" y="310510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90" name="Arrow: Chevron 389">
            <a:extLst>
              <a:ext uri="{FF2B5EF4-FFF2-40B4-BE49-F238E27FC236}">
                <a16:creationId xmlns:a16="http://schemas.microsoft.com/office/drawing/2014/main" id="{F9508A9B-372A-0AED-ACDB-3E0C0F0B109E}"/>
              </a:ext>
            </a:extLst>
          </p:cNvPr>
          <p:cNvSpPr/>
          <p:nvPr/>
        </p:nvSpPr>
        <p:spPr>
          <a:xfrm>
            <a:off x="7388476" y="310509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91" name="Arrow: Chevron 390">
            <a:extLst>
              <a:ext uri="{FF2B5EF4-FFF2-40B4-BE49-F238E27FC236}">
                <a16:creationId xmlns:a16="http://schemas.microsoft.com/office/drawing/2014/main" id="{F93BB2F1-D0F2-AC8F-4642-82BE2BC806A7}"/>
              </a:ext>
            </a:extLst>
          </p:cNvPr>
          <p:cNvSpPr/>
          <p:nvPr/>
        </p:nvSpPr>
        <p:spPr>
          <a:xfrm rot="10800000">
            <a:off x="5507534" y="345401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92" name="Arrow: Chevron 391">
            <a:extLst>
              <a:ext uri="{FF2B5EF4-FFF2-40B4-BE49-F238E27FC236}">
                <a16:creationId xmlns:a16="http://schemas.microsoft.com/office/drawing/2014/main" id="{64953C75-D4E4-E691-6360-A24E21F17F85}"/>
              </a:ext>
            </a:extLst>
          </p:cNvPr>
          <p:cNvSpPr/>
          <p:nvPr/>
        </p:nvSpPr>
        <p:spPr>
          <a:xfrm rot="10800000">
            <a:off x="5776240" y="345401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93" name="Arrow: Chevron 392">
            <a:extLst>
              <a:ext uri="{FF2B5EF4-FFF2-40B4-BE49-F238E27FC236}">
                <a16:creationId xmlns:a16="http://schemas.microsoft.com/office/drawing/2014/main" id="{940BB4F4-193B-2D88-61ED-CCECF76EAEF9}"/>
              </a:ext>
            </a:extLst>
          </p:cNvPr>
          <p:cNvSpPr/>
          <p:nvPr/>
        </p:nvSpPr>
        <p:spPr>
          <a:xfrm rot="10800000">
            <a:off x="6044946" y="345401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94" name="Arrow: Chevron 393">
            <a:extLst>
              <a:ext uri="{FF2B5EF4-FFF2-40B4-BE49-F238E27FC236}">
                <a16:creationId xmlns:a16="http://schemas.microsoft.com/office/drawing/2014/main" id="{216985F1-781D-D779-4718-EB968C36B454}"/>
              </a:ext>
            </a:extLst>
          </p:cNvPr>
          <p:cNvSpPr/>
          <p:nvPr/>
        </p:nvSpPr>
        <p:spPr>
          <a:xfrm rot="10800000">
            <a:off x="6313652" y="345401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95" name="Arrow: Chevron 394">
            <a:extLst>
              <a:ext uri="{FF2B5EF4-FFF2-40B4-BE49-F238E27FC236}">
                <a16:creationId xmlns:a16="http://schemas.microsoft.com/office/drawing/2014/main" id="{B0076BFB-8A2E-4E3B-65FB-91167B209F96}"/>
              </a:ext>
            </a:extLst>
          </p:cNvPr>
          <p:cNvSpPr/>
          <p:nvPr/>
        </p:nvSpPr>
        <p:spPr>
          <a:xfrm rot="10800000">
            <a:off x="6582358" y="345401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96" name="Arrow: Chevron 395">
            <a:extLst>
              <a:ext uri="{FF2B5EF4-FFF2-40B4-BE49-F238E27FC236}">
                <a16:creationId xmlns:a16="http://schemas.microsoft.com/office/drawing/2014/main" id="{B70264D1-E15D-D6E9-A72D-889C18777F89}"/>
              </a:ext>
            </a:extLst>
          </p:cNvPr>
          <p:cNvSpPr/>
          <p:nvPr/>
        </p:nvSpPr>
        <p:spPr>
          <a:xfrm rot="10800000">
            <a:off x="6851064" y="345401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97" name="Arrow: Chevron 396">
            <a:extLst>
              <a:ext uri="{FF2B5EF4-FFF2-40B4-BE49-F238E27FC236}">
                <a16:creationId xmlns:a16="http://schemas.microsoft.com/office/drawing/2014/main" id="{CD9EEA87-69D8-CF71-95D2-D58A281FD276}"/>
              </a:ext>
            </a:extLst>
          </p:cNvPr>
          <p:cNvSpPr/>
          <p:nvPr/>
        </p:nvSpPr>
        <p:spPr>
          <a:xfrm rot="10800000">
            <a:off x="7119770" y="345401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98" name="Arrow: Chevron 397">
            <a:extLst>
              <a:ext uri="{FF2B5EF4-FFF2-40B4-BE49-F238E27FC236}">
                <a16:creationId xmlns:a16="http://schemas.microsoft.com/office/drawing/2014/main" id="{C3A0EE89-5150-6D91-4D6F-79303C9448A8}"/>
              </a:ext>
            </a:extLst>
          </p:cNvPr>
          <p:cNvSpPr/>
          <p:nvPr/>
        </p:nvSpPr>
        <p:spPr>
          <a:xfrm rot="10800000">
            <a:off x="7388476" y="345401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cxnSp>
        <p:nvCxnSpPr>
          <p:cNvPr id="399" name="Straight Arrow Connector 398">
            <a:extLst>
              <a:ext uri="{FF2B5EF4-FFF2-40B4-BE49-F238E27FC236}">
                <a16:creationId xmlns:a16="http://schemas.microsoft.com/office/drawing/2014/main" id="{FEC218BB-C877-E74B-EF02-EECB8CD6BBFE}"/>
              </a:ext>
            </a:extLst>
          </p:cNvPr>
          <p:cNvCxnSpPr>
            <a:cxnSpLocks/>
          </p:cNvCxnSpPr>
          <p:nvPr/>
        </p:nvCxnSpPr>
        <p:spPr>
          <a:xfrm flipV="1">
            <a:off x="6432942" y="3180595"/>
            <a:ext cx="285927" cy="361764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Straight Arrow Connector 399">
            <a:extLst>
              <a:ext uri="{FF2B5EF4-FFF2-40B4-BE49-F238E27FC236}">
                <a16:creationId xmlns:a16="http://schemas.microsoft.com/office/drawing/2014/main" id="{1ED4235D-0722-BA9B-2C1C-6F641793FB1E}"/>
              </a:ext>
            </a:extLst>
          </p:cNvPr>
          <p:cNvCxnSpPr>
            <a:cxnSpLocks/>
          </p:cNvCxnSpPr>
          <p:nvPr/>
        </p:nvCxnSpPr>
        <p:spPr>
          <a:xfrm flipH="1" flipV="1">
            <a:off x="6448967" y="3180597"/>
            <a:ext cx="235588" cy="366626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Straight Arrow Connector 400">
            <a:extLst>
              <a:ext uri="{FF2B5EF4-FFF2-40B4-BE49-F238E27FC236}">
                <a16:creationId xmlns:a16="http://schemas.microsoft.com/office/drawing/2014/main" id="{CA9BD055-E42A-06ED-79D4-8638BB5BB080}"/>
              </a:ext>
            </a:extLst>
          </p:cNvPr>
          <p:cNvCxnSpPr>
            <a:cxnSpLocks/>
          </p:cNvCxnSpPr>
          <p:nvPr/>
        </p:nvCxnSpPr>
        <p:spPr>
          <a:xfrm flipV="1">
            <a:off x="5911127" y="3175731"/>
            <a:ext cx="285927" cy="361764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Straight Arrow Connector 401">
            <a:extLst>
              <a:ext uri="{FF2B5EF4-FFF2-40B4-BE49-F238E27FC236}">
                <a16:creationId xmlns:a16="http://schemas.microsoft.com/office/drawing/2014/main" id="{25543474-0699-92AA-B58A-D0261D1BD59D}"/>
              </a:ext>
            </a:extLst>
          </p:cNvPr>
          <p:cNvCxnSpPr>
            <a:cxnSpLocks/>
          </p:cNvCxnSpPr>
          <p:nvPr/>
        </p:nvCxnSpPr>
        <p:spPr>
          <a:xfrm flipH="1" flipV="1">
            <a:off x="5927152" y="3175733"/>
            <a:ext cx="235588" cy="366626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Arrow Connector 402">
            <a:extLst>
              <a:ext uri="{FF2B5EF4-FFF2-40B4-BE49-F238E27FC236}">
                <a16:creationId xmlns:a16="http://schemas.microsoft.com/office/drawing/2014/main" id="{32F4BD4E-726D-A814-BEE3-3832E250918C}"/>
              </a:ext>
            </a:extLst>
          </p:cNvPr>
          <p:cNvCxnSpPr>
            <a:cxnSpLocks/>
          </p:cNvCxnSpPr>
          <p:nvPr/>
        </p:nvCxnSpPr>
        <p:spPr>
          <a:xfrm flipV="1">
            <a:off x="6985951" y="3170867"/>
            <a:ext cx="285927" cy="361764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Straight Arrow Connector 403">
            <a:extLst>
              <a:ext uri="{FF2B5EF4-FFF2-40B4-BE49-F238E27FC236}">
                <a16:creationId xmlns:a16="http://schemas.microsoft.com/office/drawing/2014/main" id="{926A85C4-FA0D-2BEC-5D67-6A54824B55F5}"/>
              </a:ext>
            </a:extLst>
          </p:cNvPr>
          <p:cNvCxnSpPr>
            <a:cxnSpLocks/>
          </p:cNvCxnSpPr>
          <p:nvPr/>
        </p:nvCxnSpPr>
        <p:spPr>
          <a:xfrm flipH="1" flipV="1">
            <a:off x="7001976" y="3170869"/>
            <a:ext cx="235588" cy="366626"/>
          </a:xfrm>
          <a:prstGeom prst="straightConnector1">
            <a:avLst/>
          </a:prstGeom>
          <a:ln w="50800">
            <a:solidFill>
              <a:srgbClr val="0000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5" name="TextBox 404">
            <a:extLst>
              <a:ext uri="{FF2B5EF4-FFF2-40B4-BE49-F238E27FC236}">
                <a16:creationId xmlns:a16="http://schemas.microsoft.com/office/drawing/2014/main" id="{EB856F56-E7BE-FC4E-7511-9F1BFB227347}"/>
              </a:ext>
            </a:extLst>
          </p:cNvPr>
          <p:cNvSpPr txBox="1"/>
          <p:nvPr/>
        </p:nvSpPr>
        <p:spPr>
          <a:xfrm>
            <a:off x="3785987" y="1785985"/>
            <a:ext cx="1481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err="1">
                <a:solidFill>
                  <a:schemeClr val="tx1"/>
                </a:solidFill>
                <a:latin typeface="Asap" panose="020B0604020202020204" charset="0"/>
              </a:rPr>
              <a:t>crosslinkeri</a:t>
            </a:r>
            <a:endParaRPr lang="hr-HR" sz="2000">
              <a:solidFill>
                <a:schemeClr val="tx1"/>
              </a:solidFill>
              <a:latin typeface="Asap" panose="020B0604020202020204" charset="0"/>
            </a:endParaRPr>
          </a:p>
        </p:txBody>
      </p:sp>
      <p:sp>
        <p:nvSpPr>
          <p:cNvPr id="406" name="TextBox 405">
            <a:extLst>
              <a:ext uri="{FF2B5EF4-FFF2-40B4-BE49-F238E27FC236}">
                <a16:creationId xmlns:a16="http://schemas.microsoft.com/office/drawing/2014/main" id="{A735877A-901E-3D18-4E7C-C61FBF4150D2}"/>
              </a:ext>
            </a:extLst>
          </p:cNvPr>
          <p:cNvSpPr txBox="1"/>
          <p:nvPr/>
        </p:nvSpPr>
        <p:spPr>
          <a:xfrm>
            <a:off x="4063810" y="3126362"/>
            <a:ext cx="944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err="1">
                <a:solidFill>
                  <a:schemeClr val="tx1"/>
                </a:solidFill>
                <a:latin typeface="Asap" panose="020B0604020202020204" charset="0"/>
              </a:rPr>
              <a:t>motori</a:t>
            </a:r>
            <a:endParaRPr lang="hr-HR" sz="2000">
              <a:solidFill>
                <a:schemeClr val="tx1"/>
              </a:solidFill>
              <a:latin typeface="Asap" panose="020B0604020202020204" charset="0"/>
            </a:endParaRPr>
          </a:p>
        </p:txBody>
      </p:sp>
      <p:grpSp>
        <p:nvGrpSpPr>
          <p:cNvPr id="407" name="Google Shape;12983;p90">
            <a:extLst>
              <a:ext uri="{FF2B5EF4-FFF2-40B4-BE49-F238E27FC236}">
                <a16:creationId xmlns:a16="http://schemas.microsoft.com/office/drawing/2014/main" id="{9D241C3E-8F57-29D4-2BB6-EDCD9F7F7335}"/>
              </a:ext>
            </a:extLst>
          </p:cNvPr>
          <p:cNvGrpSpPr/>
          <p:nvPr/>
        </p:nvGrpSpPr>
        <p:grpSpPr>
          <a:xfrm>
            <a:off x="4294675" y="1455955"/>
            <a:ext cx="371424" cy="355446"/>
            <a:chOff x="5621097" y="1500761"/>
            <a:chExt cx="371424" cy="355446"/>
          </a:xfrm>
        </p:grpSpPr>
        <p:sp>
          <p:nvSpPr>
            <p:cNvPr id="408" name="Google Shape;12984;p90">
              <a:extLst>
                <a:ext uri="{FF2B5EF4-FFF2-40B4-BE49-F238E27FC236}">
                  <a16:creationId xmlns:a16="http://schemas.microsoft.com/office/drawing/2014/main" id="{D3635503-52B7-2491-8CA9-C25AD2E7F37D}"/>
                </a:ext>
              </a:extLst>
            </p:cNvPr>
            <p:cNvSpPr/>
            <p:nvPr/>
          </p:nvSpPr>
          <p:spPr>
            <a:xfrm>
              <a:off x="5621097" y="1539721"/>
              <a:ext cx="324061" cy="316486"/>
            </a:xfrm>
            <a:custGeom>
              <a:avLst/>
              <a:gdLst/>
              <a:ahLst/>
              <a:cxnLst/>
              <a:rect l="l" t="t" r="r" b="b"/>
              <a:pathLst>
                <a:path w="10181" h="9943" extrusionOk="0">
                  <a:moveTo>
                    <a:pt x="8811" y="0"/>
                  </a:moveTo>
                  <a:cubicBezTo>
                    <a:pt x="8454" y="0"/>
                    <a:pt x="8109" y="143"/>
                    <a:pt x="7847" y="393"/>
                  </a:cubicBezTo>
                  <a:lnTo>
                    <a:pt x="6906" y="1334"/>
                  </a:lnTo>
                  <a:cubicBezTo>
                    <a:pt x="6835" y="1405"/>
                    <a:pt x="6835" y="1512"/>
                    <a:pt x="6906" y="1584"/>
                  </a:cubicBezTo>
                  <a:cubicBezTo>
                    <a:pt x="6942" y="1620"/>
                    <a:pt x="6986" y="1637"/>
                    <a:pt x="7031" y="1637"/>
                  </a:cubicBezTo>
                  <a:cubicBezTo>
                    <a:pt x="7076" y="1637"/>
                    <a:pt x="7120" y="1620"/>
                    <a:pt x="7156" y="1584"/>
                  </a:cubicBezTo>
                  <a:lnTo>
                    <a:pt x="8097" y="643"/>
                  </a:lnTo>
                  <a:cubicBezTo>
                    <a:pt x="8287" y="453"/>
                    <a:pt x="8549" y="346"/>
                    <a:pt x="8811" y="346"/>
                  </a:cubicBezTo>
                  <a:cubicBezTo>
                    <a:pt x="9085" y="346"/>
                    <a:pt x="9335" y="453"/>
                    <a:pt x="9525" y="643"/>
                  </a:cubicBezTo>
                  <a:cubicBezTo>
                    <a:pt x="9716" y="846"/>
                    <a:pt x="9823" y="1096"/>
                    <a:pt x="9823" y="1358"/>
                  </a:cubicBezTo>
                  <a:cubicBezTo>
                    <a:pt x="9823" y="1631"/>
                    <a:pt x="9716" y="1882"/>
                    <a:pt x="9525" y="2084"/>
                  </a:cubicBezTo>
                  <a:lnTo>
                    <a:pt x="8228" y="3370"/>
                  </a:lnTo>
                  <a:cubicBezTo>
                    <a:pt x="8097" y="3060"/>
                    <a:pt x="7906" y="2763"/>
                    <a:pt x="7668" y="2524"/>
                  </a:cubicBezTo>
                  <a:cubicBezTo>
                    <a:pt x="7162" y="2018"/>
                    <a:pt x="6498" y="1765"/>
                    <a:pt x="5834" y="1765"/>
                  </a:cubicBezTo>
                  <a:cubicBezTo>
                    <a:pt x="5171" y="1765"/>
                    <a:pt x="4507" y="2018"/>
                    <a:pt x="4001" y="2524"/>
                  </a:cubicBezTo>
                  <a:lnTo>
                    <a:pt x="1012" y="5513"/>
                  </a:lnTo>
                  <a:cubicBezTo>
                    <a:pt x="0" y="6525"/>
                    <a:pt x="0" y="8168"/>
                    <a:pt x="1012" y="9180"/>
                  </a:cubicBezTo>
                  <a:cubicBezTo>
                    <a:pt x="1524" y="9680"/>
                    <a:pt x="2191" y="9942"/>
                    <a:pt x="2846" y="9942"/>
                  </a:cubicBezTo>
                  <a:cubicBezTo>
                    <a:pt x="3501" y="9942"/>
                    <a:pt x="4168" y="9680"/>
                    <a:pt x="4680" y="9180"/>
                  </a:cubicBezTo>
                  <a:lnTo>
                    <a:pt x="6263" y="7585"/>
                  </a:lnTo>
                  <a:cubicBezTo>
                    <a:pt x="6346" y="7513"/>
                    <a:pt x="6346" y="7406"/>
                    <a:pt x="6263" y="7335"/>
                  </a:cubicBezTo>
                  <a:cubicBezTo>
                    <a:pt x="6239" y="7305"/>
                    <a:pt x="6201" y="7290"/>
                    <a:pt x="6159" y="7290"/>
                  </a:cubicBezTo>
                  <a:cubicBezTo>
                    <a:pt x="6117" y="7290"/>
                    <a:pt x="6073" y="7305"/>
                    <a:pt x="6037" y="7335"/>
                  </a:cubicBezTo>
                  <a:lnTo>
                    <a:pt x="4441" y="8930"/>
                  </a:lnTo>
                  <a:cubicBezTo>
                    <a:pt x="4025" y="9347"/>
                    <a:pt x="3453" y="9573"/>
                    <a:pt x="2858" y="9573"/>
                  </a:cubicBezTo>
                  <a:cubicBezTo>
                    <a:pt x="2263" y="9573"/>
                    <a:pt x="1703" y="9335"/>
                    <a:pt x="1286" y="8930"/>
                  </a:cubicBezTo>
                  <a:cubicBezTo>
                    <a:pt x="405" y="8049"/>
                    <a:pt x="405" y="6632"/>
                    <a:pt x="1286" y="5775"/>
                  </a:cubicBezTo>
                  <a:lnTo>
                    <a:pt x="4275" y="2774"/>
                  </a:lnTo>
                  <a:cubicBezTo>
                    <a:pt x="4691" y="2358"/>
                    <a:pt x="5251" y="2120"/>
                    <a:pt x="5846" y="2120"/>
                  </a:cubicBezTo>
                  <a:cubicBezTo>
                    <a:pt x="6442" y="2120"/>
                    <a:pt x="7013" y="2358"/>
                    <a:pt x="7430" y="2774"/>
                  </a:cubicBezTo>
                  <a:cubicBezTo>
                    <a:pt x="7680" y="3025"/>
                    <a:pt x="7859" y="3322"/>
                    <a:pt x="7966" y="3656"/>
                  </a:cubicBezTo>
                  <a:lnTo>
                    <a:pt x="6549" y="5072"/>
                  </a:lnTo>
                  <a:cubicBezTo>
                    <a:pt x="6358" y="5263"/>
                    <a:pt x="6108" y="5370"/>
                    <a:pt x="5834" y="5370"/>
                  </a:cubicBezTo>
                  <a:cubicBezTo>
                    <a:pt x="5573" y="5370"/>
                    <a:pt x="5311" y="5263"/>
                    <a:pt x="5120" y="5072"/>
                  </a:cubicBezTo>
                  <a:cubicBezTo>
                    <a:pt x="5037" y="4977"/>
                    <a:pt x="4953" y="4858"/>
                    <a:pt x="4894" y="4739"/>
                  </a:cubicBezTo>
                  <a:cubicBezTo>
                    <a:pt x="4874" y="4670"/>
                    <a:pt x="4798" y="4626"/>
                    <a:pt x="4711" y="4626"/>
                  </a:cubicBezTo>
                  <a:cubicBezTo>
                    <a:pt x="4693" y="4626"/>
                    <a:pt x="4674" y="4628"/>
                    <a:pt x="4656" y="4632"/>
                  </a:cubicBezTo>
                  <a:cubicBezTo>
                    <a:pt x="4572" y="4668"/>
                    <a:pt x="4525" y="4775"/>
                    <a:pt x="4560" y="4882"/>
                  </a:cubicBezTo>
                  <a:cubicBezTo>
                    <a:pt x="4632" y="5037"/>
                    <a:pt x="4715" y="5203"/>
                    <a:pt x="4858" y="5322"/>
                  </a:cubicBezTo>
                  <a:cubicBezTo>
                    <a:pt x="5108" y="5572"/>
                    <a:pt x="5453" y="5727"/>
                    <a:pt x="5823" y="5727"/>
                  </a:cubicBezTo>
                  <a:cubicBezTo>
                    <a:pt x="6192" y="5727"/>
                    <a:pt x="6525" y="5572"/>
                    <a:pt x="6787" y="5322"/>
                  </a:cubicBezTo>
                  <a:lnTo>
                    <a:pt x="9775" y="2334"/>
                  </a:lnTo>
                  <a:cubicBezTo>
                    <a:pt x="10037" y="2084"/>
                    <a:pt x="10180" y="1739"/>
                    <a:pt x="10180" y="1358"/>
                  </a:cubicBezTo>
                  <a:cubicBezTo>
                    <a:pt x="10180" y="989"/>
                    <a:pt x="10037" y="667"/>
                    <a:pt x="9775" y="393"/>
                  </a:cubicBezTo>
                  <a:cubicBezTo>
                    <a:pt x="9525" y="131"/>
                    <a:pt x="9180" y="0"/>
                    <a:pt x="881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12985;p90">
              <a:extLst>
                <a:ext uri="{FF2B5EF4-FFF2-40B4-BE49-F238E27FC236}">
                  <a16:creationId xmlns:a16="http://schemas.microsoft.com/office/drawing/2014/main" id="{955D7000-69D1-1852-23D0-C528FF0E7DE7}"/>
                </a:ext>
              </a:extLst>
            </p:cNvPr>
            <p:cNvSpPr/>
            <p:nvPr/>
          </p:nvSpPr>
          <p:spPr>
            <a:xfrm>
              <a:off x="5669606" y="1500761"/>
              <a:ext cx="322915" cy="316390"/>
            </a:xfrm>
            <a:custGeom>
              <a:avLst/>
              <a:gdLst/>
              <a:ahLst/>
              <a:cxnLst/>
              <a:rect l="l" t="t" r="r" b="b"/>
              <a:pathLst>
                <a:path w="10145" h="9940" extrusionOk="0">
                  <a:moveTo>
                    <a:pt x="7323" y="1"/>
                  </a:moveTo>
                  <a:cubicBezTo>
                    <a:pt x="6659" y="1"/>
                    <a:pt x="5995" y="254"/>
                    <a:pt x="5489" y="760"/>
                  </a:cubicBezTo>
                  <a:lnTo>
                    <a:pt x="3894" y="2355"/>
                  </a:lnTo>
                  <a:cubicBezTo>
                    <a:pt x="3822" y="2427"/>
                    <a:pt x="3822" y="2534"/>
                    <a:pt x="3894" y="2605"/>
                  </a:cubicBezTo>
                  <a:cubicBezTo>
                    <a:pt x="3935" y="2641"/>
                    <a:pt x="3980" y="2659"/>
                    <a:pt x="4025" y="2659"/>
                  </a:cubicBezTo>
                  <a:cubicBezTo>
                    <a:pt x="4069" y="2659"/>
                    <a:pt x="4114" y="2641"/>
                    <a:pt x="4156" y="2605"/>
                  </a:cubicBezTo>
                  <a:lnTo>
                    <a:pt x="5739" y="1010"/>
                  </a:lnTo>
                  <a:cubicBezTo>
                    <a:pt x="6180" y="569"/>
                    <a:pt x="6754" y="349"/>
                    <a:pt x="7326" y="349"/>
                  </a:cubicBezTo>
                  <a:cubicBezTo>
                    <a:pt x="7897" y="349"/>
                    <a:pt x="8466" y="569"/>
                    <a:pt x="8894" y="1010"/>
                  </a:cubicBezTo>
                  <a:cubicBezTo>
                    <a:pt x="9775" y="1891"/>
                    <a:pt x="9775" y="3308"/>
                    <a:pt x="8894" y="4165"/>
                  </a:cubicBezTo>
                  <a:lnTo>
                    <a:pt x="5906" y="7154"/>
                  </a:lnTo>
                  <a:cubicBezTo>
                    <a:pt x="5489" y="7570"/>
                    <a:pt x="4930" y="7808"/>
                    <a:pt x="4334" y="7808"/>
                  </a:cubicBezTo>
                  <a:cubicBezTo>
                    <a:pt x="3739" y="7808"/>
                    <a:pt x="3167" y="7570"/>
                    <a:pt x="2751" y="7154"/>
                  </a:cubicBezTo>
                  <a:cubicBezTo>
                    <a:pt x="2501" y="6904"/>
                    <a:pt x="2322" y="6606"/>
                    <a:pt x="2215" y="6284"/>
                  </a:cubicBezTo>
                  <a:lnTo>
                    <a:pt x="3632" y="4868"/>
                  </a:lnTo>
                  <a:cubicBezTo>
                    <a:pt x="3822" y="4677"/>
                    <a:pt x="4072" y="4570"/>
                    <a:pt x="4346" y="4570"/>
                  </a:cubicBezTo>
                  <a:cubicBezTo>
                    <a:pt x="4608" y="4570"/>
                    <a:pt x="4870" y="4677"/>
                    <a:pt x="5061" y="4868"/>
                  </a:cubicBezTo>
                  <a:cubicBezTo>
                    <a:pt x="5144" y="4951"/>
                    <a:pt x="5227" y="5070"/>
                    <a:pt x="5287" y="5189"/>
                  </a:cubicBezTo>
                  <a:cubicBezTo>
                    <a:pt x="5305" y="5263"/>
                    <a:pt x="5374" y="5308"/>
                    <a:pt x="5453" y="5308"/>
                  </a:cubicBezTo>
                  <a:cubicBezTo>
                    <a:pt x="5477" y="5308"/>
                    <a:pt x="5501" y="5304"/>
                    <a:pt x="5525" y="5296"/>
                  </a:cubicBezTo>
                  <a:cubicBezTo>
                    <a:pt x="5608" y="5272"/>
                    <a:pt x="5656" y="5165"/>
                    <a:pt x="5620" y="5058"/>
                  </a:cubicBezTo>
                  <a:cubicBezTo>
                    <a:pt x="5549" y="4891"/>
                    <a:pt x="5465" y="4737"/>
                    <a:pt x="5322" y="4618"/>
                  </a:cubicBezTo>
                  <a:cubicBezTo>
                    <a:pt x="5072" y="4356"/>
                    <a:pt x="4727" y="4213"/>
                    <a:pt x="4358" y="4213"/>
                  </a:cubicBezTo>
                  <a:cubicBezTo>
                    <a:pt x="3989" y="4213"/>
                    <a:pt x="3656" y="4356"/>
                    <a:pt x="3394" y="4618"/>
                  </a:cubicBezTo>
                  <a:lnTo>
                    <a:pt x="1929" y="6070"/>
                  </a:lnTo>
                  <a:cubicBezTo>
                    <a:pt x="1905" y="6082"/>
                    <a:pt x="1893" y="6106"/>
                    <a:pt x="1870" y="6130"/>
                  </a:cubicBezTo>
                  <a:lnTo>
                    <a:pt x="405" y="7606"/>
                  </a:lnTo>
                  <a:cubicBezTo>
                    <a:pt x="143" y="7856"/>
                    <a:pt x="0" y="8201"/>
                    <a:pt x="0" y="8570"/>
                  </a:cubicBezTo>
                  <a:cubicBezTo>
                    <a:pt x="0" y="8928"/>
                    <a:pt x="143" y="9273"/>
                    <a:pt x="405" y="9535"/>
                  </a:cubicBezTo>
                  <a:cubicBezTo>
                    <a:pt x="655" y="9785"/>
                    <a:pt x="1001" y="9940"/>
                    <a:pt x="1370" y="9940"/>
                  </a:cubicBezTo>
                  <a:cubicBezTo>
                    <a:pt x="1739" y="9940"/>
                    <a:pt x="2072" y="9785"/>
                    <a:pt x="2334" y="9535"/>
                  </a:cubicBezTo>
                  <a:lnTo>
                    <a:pt x="3275" y="8594"/>
                  </a:lnTo>
                  <a:cubicBezTo>
                    <a:pt x="3346" y="8523"/>
                    <a:pt x="3346" y="8416"/>
                    <a:pt x="3275" y="8344"/>
                  </a:cubicBezTo>
                  <a:cubicBezTo>
                    <a:pt x="3239" y="8309"/>
                    <a:pt x="3194" y="8291"/>
                    <a:pt x="3150" y="8291"/>
                  </a:cubicBezTo>
                  <a:cubicBezTo>
                    <a:pt x="3105" y="8291"/>
                    <a:pt x="3060" y="8309"/>
                    <a:pt x="3025" y="8344"/>
                  </a:cubicBezTo>
                  <a:lnTo>
                    <a:pt x="2084" y="9285"/>
                  </a:lnTo>
                  <a:cubicBezTo>
                    <a:pt x="1893" y="9475"/>
                    <a:pt x="1632" y="9582"/>
                    <a:pt x="1370" y="9582"/>
                  </a:cubicBezTo>
                  <a:cubicBezTo>
                    <a:pt x="1096" y="9582"/>
                    <a:pt x="846" y="9475"/>
                    <a:pt x="655" y="9285"/>
                  </a:cubicBezTo>
                  <a:cubicBezTo>
                    <a:pt x="465" y="9094"/>
                    <a:pt x="358" y="8832"/>
                    <a:pt x="358" y="8570"/>
                  </a:cubicBezTo>
                  <a:cubicBezTo>
                    <a:pt x="358" y="8297"/>
                    <a:pt x="465" y="8047"/>
                    <a:pt x="655" y="7856"/>
                  </a:cubicBezTo>
                  <a:lnTo>
                    <a:pt x="1953" y="6558"/>
                  </a:lnTo>
                  <a:cubicBezTo>
                    <a:pt x="2084" y="6880"/>
                    <a:pt x="2274" y="7177"/>
                    <a:pt x="2513" y="7404"/>
                  </a:cubicBezTo>
                  <a:cubicBezTo>
                    <a:pt x="3001" y="7904"/>
                    <a:pt x="3656" y="8166"/>
                    <a:pt x="4346" y="8166"/>
                  </a:cubicBezTo>
                  <a:cubicBezTo>
                    <a:pt x="5049" y="8166"/>
                    <a:pt x="5680" y="7904"/>
                    <a:pt x="6180" y="7404"/>
                  </a:cubicBezTo>
                  <a:lnTo>
                    <a:pt x="9168" y="4415"/>
                  </a:lnTo>
                  <a:cubicBezTo>
                    <a:pt x="10145" y="3403"/>
                    <a:pt x="10145" y="1772"/>
                    <a:pt x="9156" y="760"/>
                  </a:cubicBezTo>
                  <a:cubicBezTo>
                    <a:pt x="8650" y="254"/>
                    <a:pt x="7987" y="1"/>
                    <a:pt x="732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" name="Graphic 19" descr="Scooter outline">
            <a:extLst>
              <a:ext uri="{FF2B5EF4-FFF2-40B4-BE49-F238E27FC236}">
                <a16:creationId xmlns:a16="http://schemas.microsoft.com/office/drawing/2014/main" id="{B3BE7406-28F1-BCA9-58E9-9A1F56E72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44723" y="2790947"/>
            <a:ext cx="535470" cy="5354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E2AFBA-E694-8985-2600-369C5346D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16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C6F775-BB05-A348-9468-EC22F3147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390" y="209276"/>
            <a:ext cx="3503894" cy="23624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4D7AF5-7C19-8D29-A84A-05A956B5E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390" y="2571750"/>
            <a:ext cx="3503894" cy="2362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F982F0-0BE2-995E-FF3E-1D4EC2D499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032" y="2542023"/>
            <a:ext cx="3477350" cy="23447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0CB1DD-0A5A-A1CE-0E14-9D6D0D9A2F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032" y="226972"/>
            <a:ext cx="3477350" cy="2344778"/>
          </a:xfrm>
          <a:prstGeom prst="rect">
            <a:avLst/>
          </a:prstGeom>
        </p:spPr>
      </p:pic>
      <p:pic>
        <p:nvPicPr>
          <p:cNvPr id="13" name="Graphic 12" descr="Scooter outline">
            <a:extLst>
              <a:ext uri="{FF2B5EF4-FFF2-40B4-BE49-F238E27FC236}">
                <a16:creationId xmlns:a16="http://schemas.microsoft.com/office/drawing/2014/main" id="{B66443A5-5C7E-0177-56DE-4937469178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241" y="1058779"/>
            <a:ext cx="482266" cy="482266"/>
          </a:xfrm>
          <a:prstGeom prst="rect">
            <a:avLst/>
          </a:prstGeom>
        </p:spPr>
      </p:pic>
      <p:pic>
        <p:nvPicPr>
          <p:cNvPr id="14" name="Graphic 13" descr="Scooter outline">
            <a:extLst>
              <a:ext uri="{FF2B5EF4-FFF2-40B4-BE49-F238E27FC236}">
                <a16:creationId xmlns:a16="http://schemas.microsoft.com/office/drawing/2014/main" id="{6AE6D6C3-CB47-C12B-FA99-761F4D66B7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0238" y="2997491"/>
            <a:ext cx="482266" cy="482266"/>
          </a:xfrm>
          <a:prstGeom prst="rect">
            <a:avLst/>
          </a:prstGeom>
        </p:spPr>
      </p:pic>
      <p:pic>
        <p:nvPicPr>
          <p:cNvPr id="15" name="Graphic 14" descr="Scooter outline">
            <a:extLst>
              <a:ext uri="{FF2B5EF4-FFF2-40B4-BE49-F238E27FC236}">
                <a16:creationId xmlns:a16="http://schemas.microsoft.com/office/drawing/2014/main" id="{28D4B30B-2E77-351B-B382-E05DA822AB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6544" y="3383042"/>
            <a:ext cx="482266" cy="482266"/>
          </a:xfrm>
          <a:prstGeom prst="rect">
            <a:avLst/>
          </a:prstGeom>
        </p:spPr>
      </p:pic>
      <p:pic>
        <p:nvPicPr>
          <p:cNvPr id="16" name="Graphic 15" descr="Scooter outline">
            <a:extLst>
              <a:ext uri="{FF2B5EF4-FFF2-40B4-BE49-F238E27FC236}">
                <a16:creationId xmlns:a16="http://schemas.microsoft.com/office/drawing/2014/main" id="{B2B9A88D-42C0-F8A9-57E1-A6D4906BCF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3241" y="3768593"/>
            <a:ext cx="482266" cy="482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4F1218-2480-330C-C5CA-FC759EB926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416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EB5D45-10E4-0597-8905-FEE13EF2D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04186"/>
            <a:ext cx="4174758" cy="28147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55002-B80E-F32D-7B21-ABFE2AC04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1204186"/>
            <a:ext cx="4143130" cy="2793714"/>
          </a:xfrm>
          <a:prstGeom prst="rect">
            <a:avLst/>
          </a:prstGeom>
        </p:spPr>
      </p:pic>
      <p:grpSp>
        <p:nvGrpSpPr>
          <p:cNvPr id="8" name="Google Shape;12983;p90">
            <a:extLst>
              <a:ext uri="{FF2B5EF4-FFF2-40B4-BE49-F238E27FC236}">
                <a16:creationId xmlns:a16="http://schemas.microsoft.com/office/drawing/2014/main" id="{41508289-AC37-8878-E4A5-56CC073F4B1D}"/>
              </a:ext>
            </a:extLst>
          </p:cNvPr>
          <p:cNvGrpSpPr/>
          <p:nvPr/>
        </p:nvGrpSpPr>
        <p:grpSpPr>
          <a:xfrm>
            <a:off x="2256265" y="790154"/>
            <a:ext cx="371424" cy="355446"/>
            <a:chOff x="5621097" y="1500761"/>
            <a:chExt cx="371424" cy="355446"/>
          </a:xfrm>
        </p:grpSpPr>
        <p:sp>
          <p:nvSpPr>
            <p:cNvPr id="9" name="Google Shape;12984;p90">
              <a:extLst>
                <a:ext uri="{FF2B5EF4-FFF2-40B4-BE49-F238E27FC236}">
                  <a16:creationId xmlns:a16="http://schemas.microsoft.com/office/drawing/2014/main" id="{A5C9CB92-BE32-3818-5FD7-3AA23FBDA606}"/>
                </a:ext>
              </a:extLst>
            </p:cNvPr>
            <p:cNvSpPr/>
            <p:nvPr/>
          </p:nvSpPr>
          <p:spPr>
            <a:xfrm>
              <a:off x="5621097" y="1539721"/>
              <a:ext cx="324061" cy="316486"/>
            </a:xfrm>
            <a:custGeom>
              <a:avLst/>
              <a:gdLst/>
              <a:ahLst/>
              <a:cxnLst/>
              <a:rect l="l" t="t" r="r" b="b"/>
              <a:pathLst>
                <a:path w="10181" h="9943" extrusionOk="0">
                  <a:moveTo>
                    <a:pt x="8811" y="0"/>
                  </a:moveTo>
                  <a:cubicBezTo>
                    <a:pt x="8454" y="0"/>
                    <a:pt x="8109" y="143"/>
                    <a:pt x="7847" y="393"/>
                  </a:cubicBezTo>
                  <a:lnTo>
                    <a:pt x="6906" y="1334"/>
                  </a:lnTo>
                  <a:cubicBezTo>
                    <a:pt x="6835" y="1405"/>
                    <a:pt x="6835" y="1512"/>
                    <a:pt x="6906" y="1584"/>
                  </a:cubicBezTo>
                  <a:cubicBezTo>
                    <a:pt x="6942" y="1620"/>
                    <a:pt x="6986" y="1637"/>
                    <a:pt x="7031" y="1637"/>
                  </a:cubicBezTo>
                  <a:cubicBezTo>
                    <a:pt x="7076" y="1637"/>
                    <a:pt x="7120" y="1620"/>
                    <a:pt x="7156" y="1584"/>
                  </a:cubicBezTo>
                  <a:lnTo>
                    <a:pt x="8097" y="643"/>
                  </a:lnTo>
                  <a:cubicBezTo>
                    <a:pt x="8287" y="453"/>
                    <a:pt x="8549" y="346"/>
                    <a:pt x="8811" y="346"/>
                  </a:cubicBezTo>
                  <a:cubicBezTo>
                    <a:pt x="9085" y="346"/>
                    <a:pt x="9335" y="453"/>
                    <a:pt x="9525" y="643"/>
                  </a:cubicBezTo>
                  <a:cubicBezTo>
                    <a:pt x="9716" y="846"/>
                    <a:pt x="9823" y="1096"/>
                    <a:pt x="9823" y="1358"/>
                  </a:cubicBezTo>
                  <a:cubicBezTo>
                    <a:pt x="9823" y="1631"/>
                    <a:pt x="9716" y="1882"/>
                    <a:pt x="9525" y="2084"/>
                  </a:cubicBezTo>
                  <a:lnTo>
                    <a:pt x="8228" y="3370"/>
                  </a:lnTo>
                  <a:cubicBezTo>
                    <a:pt x="8097" y="3060"/>
                    <a:pt x="7906" y="2763"/>
                    <a:pt x="7668" y="2524"/>
                  </a:cubicBezTo>
                  <a:cubicBezTo>
                    <a:pt x="7162" y="2018"/>
                    <a:pt x="6498" y="1765"/>
                    <a:pt x="5834" y="1765"/>
                  </a:cubicBezTo>
                  <a:cubicBezTo>
                    <a:pt x="5171" y="1765"/>
                    <a:pt x="4507" y="2018"/>
                    <a:pt x="4001" y="2524"/>
                  </a:cubicBezTo>
                  <a:lnTo>
                    <a:pt x="1012" y="5513"/>
                  </a:lnTo>
                  <a:cubicBezTo>
                    <a:pt x="0" y="6525"/>
                    <a:pt x="0" y="8168"/>
                    <a:pt x="1012" y="9180"/>
                  </a:cubicBezTo>
                  <a:cubicBezTo>
                    <a:pt x="1524" y="9680"/>
                    <a:pt x="2191" y="9942"/>
                    <a:pt x="2846" y="9942"/>
                  </a:cubicBezTo>
                  <a:cubicBezTo>
                    <a:pt x="3501" y="9942"/>
                    <a:pt x="4168" y="9680"/>
                    <a:pt x="4680" y="9180"/>
                  </a:cubicBezTo>
                  <a:lnTo>
                    <a:pt x="6263" y="7585"/>
                  </a:lnTo>
                  <a:cubicBezTo>
                    <a:pt x="6346" y="7513"/>
                    <a:pt x="6346" y="7406"/>
                    <a:pt x="6263" y="7335"/>
                  </a:cubicBezTo>
                  <a:cubicBezTo>
                    <a:pt x="6239" y="7305"/>
                    <a:pt x="6201" y="7290"/>
                    <a:pt x="6159" y="7290"/>
                  </a:cubicBezTo>
                  <a:cubicBezTo>
                    <a:pt x="6117" y="7290"/>
                    <a:pt x="6073" y="7305"/>
                    <a:pt x="6037" y="7335"/>
                  </a:cubicBezTo>
                  <a:lnTo>
                    <a:pt x="4441" y="8930"/>
                  </a:lnTo>
                  <a:cubicBezTo>
                    <a:pt x="4025" y="9347"/>
                    <a:pt x="3453" y="9573"/>
                    <a:pt x="2858" y="9573"/>
                  </a:cubicBezTo>
                  <a:cubicBezTo>
                    <a:pt x="2263" y="9573"/>
                    <a:pt x="1703" y="9335"/>
                    <a:pt x="1286" y="8930"/>
                  </a:cubicBezTo>
                  <a:cubicBezTo>
                    <a:pt x="405" y="8049"/>
                    <a:pt x="405" y="6632"/>
                    <a:pt x="1286" y="5775"/>
                  </a:cubicBezTo>
                  <a:lnTo>
                    <a:pt x="4275" y="2774"/>
                  </a:lnTo>
                  <a:cubicBezTo>
                    <a:pt x="4691" y="2358"/>
                    <a:pt x="5251" y="2120"/>
                    <a:pt x="5846" y="2120"/>
                  </a:cubicBezTo>
                  <a:cubicBezTo>
                    <a:pt x="6442" y="2120"/>
                    <a:pt x="7013" y="2358"/>
                    <a:pt x="7430" y="2774"/>
                  </a:cubicBezTo>
                  <a:cubicBezTo>
                    <a:pt x="7680" y="3025"/>
                    <a:pt x="7859" y="3322"/>
                    <a:pt x="7966" y="3656"/>
                  </a:cubicBezTo>
                  <a:lnTo>
                    <a:pt x="6549" y="5072"/>
                  </a:lnTo>
                  <a:cubicBezTo>
                    <a:pt x="6358" y="5263"/>
                    <a:pt x="6108" y="5370"/>
                    <a:pt x="5834" y="5370"/>
                  </a:cubicBezTo>
                  <a:cubicBezTo>
                    <a:pt x="5573" y="5370"/>
                    <a:pt x="5311" y="5263"/>
                    <a:pt x="5120" y="5072"/>
                  </a:cubicBezTo>
                  <a:cubicBezTo>
                    <a:pt x="5037" y="4977"/>
                    <a:pt x="4953" y="4858"/>
                    <a:pt x="4894" y="4739"/>
                  </a:cubicBezTo>
                  <a:cubicBezTo>
                    <a:pt x="4874" y="4670"/>
                    <a:pt x="4798" y="4626"/>
                    <a:pt x="4711" y="4626"/>
                  </a:cubicBezTo>
                  <a:cubicBezTo>
                    <a:pt x="4693" y="4626"/>
                    <a:pt x="4674" y="4628"/>
                    <a:pt x="4656" y="4632"/>
                  </a:cubicBezTo>
                  <a:cubicBezTo>
                    <a:pt x="4572" y="4668"/>
                    <a:pt x="4525" y="4775"/>
                    <a:pt x="4560" y="4882"/>
                  </a:cubicBezTo>
                  <a:cubicBezTo>
                    <a:pt x="4632" y="5037"/>
                    <a:pt x="4715" y="5203"/>
                    <a:pt x="4858" y="5322"/>
                  </a:cubicBezTo>
                  <a:cubicBezTo>
                    <a:pt x="5108" y="5572"/>
                    <a:pt x="5453" y="5727"/>
                    <a:pt x="5823" y="5727"/>
                  </a:cubicBezTo>
                  <a:cubicBezTo>
                    <a:pt x="6192" y="5727"/>
                    <a:pt x="6525" y="5572"/>
                    <a:pt x="6787" y="5322"/>
                  </a:cubicBezTo>
                  <a:lnTo>
                    <a:pt x="9775" y="2334"/>
                  </a:lnTo>
                  <a:cubicBezTo>
                    <a:pt x="10037" y="2084"/>
                    <a:pt x="10180" y="1739"/>
                    <a:pt x="10180" y="1358"/>
                  </a:cubicBezTo>
                  <a:cubicBezTo>
                    <a:pt x="10180" y="989"/>
                    <a:pt x="10037" y="667"/>
                    <a:pt x="9775" y="393"/>
                  </a:cubicBezTo>
                  <a:cubicBezTo>
                    <a:pt x="9525" y="131"/>
                    <a:pt x="9180" y="0"/>
                    <a:pt x="881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85;p90">
              <a:extLst>
                <a:ext uri="{FF2B5EF4-FFF2-40B4-BE49-F238E27FC236}">
                  <a16:creationId xmlns:a16="http://schemas.microsoft.com/office/drawing/2014/main" id="{4383DD8A-35C0-6510-66B8-9CA8F01F52B2}"/>
                </a:ext>
              </a:extLst>
            </p:cNvPr>
            <p:cNvSpPr/>
            <p:nvPr/>
          </p:nvSpPr>
          <p:spPr>
            <a:xfrm>
              <a:off x="5669606" y="1500761"/>
              <a:ext cx="322915" cy="316390"/>
            </a:xfrm>
            <a:custGeom>
              <a:avLst/>
              <a:gdLst/>
              <a:ahLst/>
              <a:cxnLst/>
              <a:rect l="l" t="t" r="r" b="b"/>
              <a:pathLst>
                <a:path w="10145" h="9940" extrusionOk="0">
                  <a:moveTo>
                    <a:pt x="7323" y="1"/>
                  </a:moveTo>
                  <a:cubicBezTo>
                    <a:pt x="6659" y="1"/>
                    <a:pt x="5995" y="254"/>
                    <a:pt x="5489" y="760"/>
                  </a:cubicBezTo>
                  <a:lnTo>
                    <a:pt x="3894" y="2355"/>
                  </a:lnTo>
                  <a:cubicBezTo>
                    <a:pt x="3822" y="2427"/>
                    <a:pt x="3822" y="2534"/>
                    <a:pt x="3894" y="2605"/>
                  </a:cubicBezTo>
                  <a:cubicBezTo>
                    <a:pt x="3935" y="2641"/>
                    <a:pt x="3980" y="2659"/>
                    <a:pt x="4025" y="2659"/>
                  </a:cubicBezTo>
                  <a:cubicBezTo>
                    <a:pt x="4069" y="2659"/>
                    <a:pt x="4114" y="2641"/>
                    <a:pt x="4156" y="2605"/>
                  </a:cubicBezTo>
                  <a:lnTo>
                    <a:pt x="5739" y="1010"/>
                  </a:lnTo>
                  <a:cubicBezTo>
                    <a:pt x="6180" y="569"/>
                    <a:pt x="6754" y="349"/>
                    <a:pt x="7326" y="349"/>
                  </a:cubicBezTo>
                  <a:cubicBezTo>
                    <a:pt x="7897" y="349"/>
                    <a:pt x="8466" y="569"/>
                    <a:pt x="8894" y="1010"/>
                  </a:cubicBezTo>
                  <a:cubicBezTo>
                    <a:pt x="9775" y="1891"/>
                    <a:pt x="9775" y="3308"/>
                    <a:pt x="8894" y="4165"/>
                  </a:cubicBezTo>
                  <a:lnTo>
                    <a:pt x="5906" y="7154"/>
                  </a:lnTo>
                  <a:cubicBezTo>
                    <a:pt x="5489" y="7570"/>
                    <a:pt x="4930" y="7808"/>
                    <a:pt x="4334" y="7808"/>
                  </a:cubicBezTo>
                  <a:cubicBezTo>
                    <a:pt x="3739" y="7808"/>
                    <a:pt x="3167" y="7570"/>
                    <a:pt x="2751" y="7154"/>
                  </a:cubicBezTo>
                  <a:cubicBezTo>
                    <a:pt x="2501" y="6904"/>
                    <a:pt x="2322" y="6606"/>
                    <a:pt x="2215" y="6284"/>
                  </a:cubicBezTo>
                  <a:lnTo>
                    <a:pt x="3632" y="4868"/>
                  </a:lnTo>
                  <a:cubicBezTo>
                    <a:pt x="3822" y="4677"/>
                    <a:pt x="4072" y="4570"/>
                    <a:pt x="4346" y="4570"/>
                  </a:cubicBezTo>
                  <a:cubicBezTo>
                    <a:pt x="4608" y="4570"/>
                    <a:pt x="4870" y="4677"/>
                    <a:pt x="5061" y="4868"/>
                  </a:cubicBezTo>
                  <a:cubicBezTo>
                    <a:pt x="5144" y="4951"/>
                    <a:pt x="5227" y="5070"/>
                    <a:pt x="5287" y="5189"/>
                  </a:cubicBezTo>
                  <a:cubicBezTo>
                    <a:pt x="5305" y="5263"/>
                    <a:pt x="5374" y="5308"/>
                    <a:pt x="5453" y="5308"/>
                  </a:cubicBezTo>
                  <a:cubicBezTo>
                    <a:pt x="5477" y="5308"/>
                    <a:pt x="5501" y="5304"/>
                    <a:pt x="5525" y="5296"/>
                  </a:cubicBezTo>
                  <a:cubicBezTo>
                    <a:pt x="5608" y="5272"/>
                    <a:pt x="5656" y="5165"/>
                    <a:pt x="5620" y="5058"/>
                  </a:cubicBezTo>
                  <a:cubicBezTo>
                    <a:pt x="5549" y="4891"/>
                    <a:pt x="5465" y="4737"/>
                    <a:pt x="5322" y="4618"/>
                  </a:cubicBezTo>
                  <a:cubicBezTo>
                    <a:pt x="5072" y="4356"/>
                    <a:pt x="4727" y="4213"/>
                    <a:pt x="4358" y="4213"/>
                  </a:cubicBezTo>
                  <a:cubicBezTo>
                    <a:pt x="3989" y="4213"/>
                    <a:pt x="3656" y="4356"/>
                    <a:pt x="3394" y="4618"/>
                  </a:cubicBezTo>
                  <a:lnTo>
                    <a:pt x="1929" y="6070"/>
                  </a:lnTo>
                  <a:cubicBezTo>
                    <a:pt x="1905" y="6082"/>
                    <a:pt x="1893" y="6106"/>
                    <a:pt x="1870" y="6130"/>
                  </a:cubicBezTo>
                  <a:lnTo>
                    <a:pt x="405" y="7606"/>
                  </a:lnTo>
                  <a:cubicBezTo>
                    <a:pt x="143" y="7856"/>
                    <a:pt x="0" y="8201"/>
                    <a:pt x="0" y="8570"/>
                  </a:cubicBezTo>
                  <a:cubicBezTo>
                    <a:pt x="0" y="8928"/>
                    <a:pt x="143" y="9273"/>
                    <a:pt x="405" y="9535"/>
                  </a:cubicBezTo>
                  <a:cubicBezTo>
                    <a:pt x="655" y="9785"/>
                    <a:pt x="1001" y="9940"/>
                    <a:pt x="1370" y="9940"/>
                  </a:cubicBezTo>
                  <a:cubicBezTo>
                    <a:pt x="1739" y="9940"/>
                    <a:pt x="2072" y="9785"/>
                    <a:pt x="2334" y="9535"/>
                  </a:cubicBezTo>
                  <a:lnTo>
                    <a:pt x="3275" y="8594"/>
                  </a:lnTo>
                  <a:cubicBezTo>
                    <a:pt x="3346" y="8523"/>
                    <a:pt x="3346" y="8416"/>
                    <a:pt x="3275" y="8344"/>
                  </a:cubicBezTo>
                  <a:cubicBezTo>
                    <a:pt x="3239" y="8309"/>
                    <a:pt x="3194" y="8291"/>
                    <a:pt x="3150" y="8291"/>
                  </a:cubicBezTo>
                  <a:cubicBezTo>
                    <a:pt x="3105" y="8291"/>
                    <a:pt x="3060" y="8309"/>
                    <a:pt x="3025" y="8344"/>
                  </a:cubicBezTo>
                  <a:lnTo>
                    <a:pt x="2084" y="9285"/>
                  </a:lnTo>
                  <a:cubicBezTo>
                    <a:pt x="1893" y="9475"/>
                    <a:pt x="1632" y="9582"/>
                    <a:pt x="1370" y="9582"/>
                  </a:cubicBezTo>
                  <a:cubicBezTo>
                    <a:pt x="1096" y="9582"/>
                    <a:pt x="846" y="9475"/>
                    <a:pt x="655" y="9285"/>
                  </a:cubicBezTo>
                  <a:cubicBezTo>
                    <a:pt x="465" y="9094"/>
                    <a:pt x="358" y="8832"/>
                    <a:pt x="358" y="8570"/>
                  </a:cubicBezTo>
                  <a:cubicBezTo>
                    <a:pt x="358" y="8297"/>
                    <a:pt x="465" y="8047"/>
                    <a:pt x="655" y="7856"/>
                  </a:cubicBezTo>
                  <a:lnTo>
                    <a:pt x="1953" y="6558"/>
                  </a:lnTo>
                  <a:cubicBezTo>
                    <a:pt x="2084" y="6880"/>
                    <a:pt x="2274" y="7177"/>
                    <a:pt x="2513" y="7404"/>
                  </a:cubicBezTo>
                  <a:cubicBezTo>
                    <a:pt x="3001" y="7904"/>
                    <a:pt x="3656" y="8166"/>
                    <a:pt x="4346" y="8166"/>
                  </a:cubicBezTo>
                  <a:cubicBezTo>
                    <a:pt x="5049" y="8166"/>
                    <a:pt x="5680" y="7904"/>
                    <a:pt x="6180" y="7404"/>
                  </a:cubicBezTo>
                  <a:lnTo>
                    <a:pt x="9168" y="4415"/>
                  </a:lnTo>
                  <a:cubicBezTo>
                    <a:pt x="10145" y="3403"/>
                    <a:pt x="10145" y="1772"/>
                    <a:pt x="9156" y="760"/>
                  </a:cubicBezTo>
                  <a:cubicBezTo>
                    <a:pt x="8650" y="254"/>
                    <a:pt x="7987" y="1"/>
                    <a:pt x="732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12983;p90">
            <a:extLst>
              <a:ext uri="{FF2B5EF4-FFF2-40B4-BE49-F238E27FC236}">
                <a16:creationId xmlns:a16="http://schemas.microsoft.com/office/drawing/2014/main" id="{71F2608A-7EA4-3020-A5B2-F5BE3444C384}"/>
              </a:ext>
            </a:extLst>
          </p:cNvPr>
          <p:cNvGrpSpPr/>
          <p:nvPr/>
        </p:nvGrpSpPr>
        <p:grpSpPr>
          <a:xfrm>
            <a:off x="6659379" y="790154"/>
            <a:ext cx="371424" cy="355446"/>
            <a:chOff x="5621097" y="1500761"/>
            <a:chExt cx="371424" cy="355446"/>
          </a:xfrm>
        </p:grpSpPr>
        <p:sp>
          <p:nvSpPr>
            <p:cNvPr id="12" name="Google Shape;12984;p90">
              <a:extLst>
                <a:ext uri="{FF2B5EF4-FFF2-40B4-BE49-F238E27FC236}">
                  <a16:creationId xmlns:a16="http://schemas.microsoft.com/office/drawing/2014/main" id="{5EFC6D5D-DD9A-76FB-5552-EFCE6BF05B58}"/>
                </a:ext>
              </a:extLst>
            </p:cNvPr>
            <p:cNvSpPr/>
            <p:nvPr/>
          </p:nvSpPr>
          <p:spPr>
            <a:xfrm>
              <a:off x="5621097" y="1539721"/>
              <a:ext cx="324061" cy="316486"/>
            </a:xfrm>
            <a:custGeom>
              <a:avLst/>
              <a:gdLst/>
              <a:ahLst/>
              <a:cxnLst/>
              <a:rect l="l" t="t" r="r" b="b"/>
              <a:pathLst>
                <a:path w="10181" h="9943" extrusionOk="0">
                  <a:moveTo>
                    <a:pt x="8811" y="0"/>
                  </a:moveTo>
                  <a:cubicBezTo>
                    <a:pt x="8454" y="0"/>
                    <a:pt x="8109" y="143"/>
                    <a:pt x="7847" y="393"/>
                  </a:cubicBezTo>
                  <a:lnTo>
                    <a:pt x="6906" y="1334"/>
                  </a:lnTo>
                  <a:cubicBezTo>
                    <a:pt x="6835" y="1405"/>
                    <a:pt x="6835" y="1512"/>
                    <a:pt x="6906" y="1584"/>
                  </a:cubicBezTo>
                  <a:cubicBezTo>
                    <a:pt x="6942" y="1620"/>
                    <a:pt x="6986" y="1637"/>
                    <a:pt x="7031" y="1637"/>
                  </a:cubicBezTo>
                  <a:cubicBezTo>
                    <a:pt x="7076" y="1637"/>
                    <a:pt x="7120" y="1620"/>
                    <a:pt x="7156" y="1584"/>
                  </a:cubicBezTo>
                  <a:lnTo>
                    <a:pt x="8097" y="643"/>
                  </a:lnTo>
                  <a:cubicBezTo>
                    <a:pt x="8287" y="453"/>
                    <a:pt x="8549" y="346"/>
                    <a:pt x="8811" y="346"/>
                  </a:cubicBezTo>
                  <a:cubicBezTo>
                    <a:pt x="9085" y="346"/>
                    <a:pt x="9335" y="453"/>
                    <a:pt x="9525" y="643"/>
                  </a:cubicBezTo>
                  <a:cubicBezTo>
                    <a:pt x="9716" y="846"/>
                    <a:pt x="9823" y="1096"/>
                    <a:pt x="9823" y="1358"/>
                  </a:cubicBezTo>
                  <a:cubicBezTo>
                    <a:pt x="9823" y="1631"/>
                    <a:pt x="9716" y="1882"/>
                    <a:pt x="9525" y="2084"/>
                  </a:cubicBezTo>
                  <a:lnTo>
                    <a:pt x="8228" y="3370"/>
                  </a:lnTo>
                  <a:cubicBezTo>
                    <a:pt x="8097" y="3060"/>
                    <a:pt x="7906" y="2763"/>
                    <a:pt x="7668" y="2524"/>
                  </a:cubicBezTo>
                  <a:cubicBezTo>
                    <a:pt x="7162" y="2018"/>
                    <a:pt x="6498" y="1765"/>
                    <a:pt x="5834" y="1765"/>
                  </a:cubicBezTo>
                  <a:cubicBezTo>
                    <a:pt x="5171" y="1765"/>
                    <a:pt x="4507" y="2018"/>
                    <a:pt x="4001" y="2524"/>
                  </a:cubicBezTo>
                  <a:lnTo>
                    <a:pt x="1012" y="5513"/>
                  </a:lnTo>
                  <a:cubicBezTo>
                    <a:pt x="0" y="6525"/>
                    <a:pt x="0" y="8168"/>
                    <a:pt x="1012" y="9180"/>
                  </a:cubicBezTo>
                  <a:cubicBezTo>
                    <a:pt x="1524" y="9680"/>
                    <a:pt x="2191" y="9942"/>
                    <a:pt x="2846" y="9942"/>
                  </a:cubicBezTo>
                  <a:cubicBezTo>
                    <a:pt x="3501" y="9942"/>
                    <a:pt x="4168" y="9680"/>
                    <a:pt x="4680" y="9180"/>
                  </a:cubicBezTo>
                  <a:lnTo>
                    <a:pt x="6263" y="7585"/>
                  </a:lnTo>
                  <a:cubicBezTo>
                    <a:pt x="6346" y="7513"/>
                    <a:pt x="6346" y="7406"/>
                    <a:pt x="6263" y="7335"/>
                  </a:cubicBezTo>
                  <a:cubicBezTo>
                    <a:pt x="6239" y="7305"/>
                    <a:pt x="6201" y="7290"/>
                    <a:pt x="6159" y="7290"/>
                  </a:cubicBezTo>
                  <a:cubicBezTo>
                    <a:pt x="6117" y="7290"/>
                    <a:pt x="6073" y="7305"/>
                    <a:pt x="6037" y="7335"/>
                  </a:cubicBezTo>
                  <a:lnTo>
                    <a:pt x="4441" y="8930"/>
                  </a:lnTo>
                  <a:cubicBezTo>
                    <a:pt x="4025" y="9347"/>
                    <a:pt x="3453" y="9573"/>
                    <a:pt x="2858" y="9573"/>
                  </a:cubicBezTo>
                  <a:cubicBezTo>
                    <a:pt x="2263" y="9573"/>
                    <a:pt x="1703" y="9335"/>
                    <a:pt x="1286" y="8930"/>
                  </a:cubicBezTo>
                  <a:cubicBezTo>
                    <a:pt x="405" y="8049"/>
                    <a:pt x="405" y="6632"/>
                    <a:pt x="1286" y="5775"/>
                  </a:cubicBezTo>
                  <a:lnTo>
                    <a:pt x="4275" y="2774"/>
                  </a:lnTo>
                  <a:cubicBezTo>
                    <a:pt x="4691" y="2358"/>
                    <a:pt x="5251" y="2120"/>
                    <a:pt x="5846" y="2120"/>
                  </a:cubicBezTo>
                  <a:cubicBezTo>
                    <a:pt x="6442" y="2120"/>
                    <a:pt x="7013" y="2358"/>
                    <a:pt x="7430" y="2774"/>
                  </a:cubicBezTo>
                  <a:cubicBezTo>
                    <a:pt x="7680" y="3025"/>
                    <a:pt x="7859" y="3322"/>
                    <a:pt x="7966" y="3656"/>
                  </a:cubicBezTo>
                  <a:lnTo>
                    <a:pt x="6549" y="5072"/>
                  </a:lnTo>
                  <a:cubicBezTo>
                    <a:pt x="6358" y="5263"/>
                    <a:pt x="6108" y="5370"/>
                    <a:pt x="5834" y="5370"/>
                  </a:cubicBezTo>
                  <a:cubicBezTo>
                    <a:pt x="5573" y="5370"/>
                    <a:pt x="5311" y="5263"/>
                    <a:pt x="5120" y="5072"/>
                  </a:cubicBezTo>
                  <a:cubicBezTo>
                    <a:pt x="5037" y="4977"/>
                    <a:pt x="4953" y="4858"/>
                    <a:pt x="4894" y="4739"/>
                  </a:cubicBezTo>
                  <a:cubicBezTo>
                    <a:pt x="4874" y="4670"/>
                    <a:pt x="4798" y="4626"/>
                    <a:pt x="4711" y="4626"/>
                  </a:cubicBezTo>
                  <a:cubicBezTo>
                    <a:pt x="4693" y="4626"/>
                    <a:pt x="4674" y="4628"/>
                    <a:pt x="4656" y="4632"/>
                  </a:cubicBezTo>
                  <a:cubicBezTo>
                    <a:pt x="4572" y="4668"/>
                    <a:pt x="4525" y="4775"/>
                    <a:pt x="4560" y="4882"/>
                  </a:cubicBezTo>
                  <a:cubicBezTo>
                    <a:pt x="4632" y="5037"/>
                    <a:pt x="4715" y="5203"/>
                    <a:pt x="4858" y="5322"/>
                  </a:cubicBezTo>
                  <a:cubicBezTo>
                    <a:pt x="5108" y="5572"/>
                    <a:pt x="5453" y="5727"/>
                    <a:pt x="5823" y="5727"/>
                  </a:cubicBezTo>
                  <a:cubicBezTo>
                    <a:pt x="6192" y="5727"/>
                    <a:pt x="6525" y="5572"/>
                    <a:pt x="6787" y="5322"/>
                  </a:cubicBezTo>
                  <a:lnTo>
                    <a:pt x="9775" y="2334"/>
                  </a:lnTo>
                  <a:cubicBezTo>
                    <a:pt x="10037" y="2084"/>
                    <a:pt x="10180" y="1739"/>
                    <a:pt x="10180" y="1358"/>
                  </a:cubicBezTo>
                  <a:cubicBezTo>
                    <a:pt x="10180" y="989"/>
                    <a:pt x="10037" y="667"/>
                    <a:pt x="9775" y="393"/>
                  </a:cubicBezTo>
                  <a:cubicBezTo>
                    <a:pt x="9525" y="131"/>
                    <a:pt x="9180" y="0"/>
                    <a:pt x="881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985;p90">
              <a:extLst>
                <a:ext uri="{FF2B5EF4-FFF2-40B4-BE49-F238E27FC236}">
                  <a16:creationId xmlns:a16="http://schemas.microsoft.com/office/drawing/2014/main" id="{3B596741-DD41-AFC3-7E3E-6BBA9DD36AFA}"/>
                </a:ext>
              </a:extLst>
            </p:cNvPr>
            <p:cNvSpPr/>
            <p:nvPr/>
          </p:nvSpPr>
          <p:spPr>
            <a:xfrm>
              <a:off x="5669606" y="1500761"/>
              <a:ext cx="322915" cy="316390"/>
            </a:xfrm>
            <a:custGeom>
              <a:avLst/>
              <a:gdLst/>
              <a:ahLst/>
              <a:cxnLst/>
              <a:rect l="l" t="t" r="r" b="b"/>
              <a:pathLst>
                <a:path w="10145" h="9940" extrusionOk="0">
                  <a:moveTo>
                    <a:pt x="7323" y="1"/>
                  </a:moveTo>
                  <a:cubicBezTo>
                    <a:pt x="6659" y="1"/>
                    <a:pt x="5995" y="254"/>
                    <a:pt x="5489" y="760"/>
                  </a:cubicBezTo>
                  <a:lnTo>
                    <a:pt x="3894" y="2355"/>
                  </a:lnTo>
                  <a:cubicBezTo>
                    <a:pt x="3822" y="2427"/>
                    <a:pt x="3822" y="2534"/>
                    <a:pt x="3894" y="2605"/>
                  </a:cubicBezTo>
                  <a:cubicBezTo>
                    <a:pt x="3935" y="2641"/>
                    <a:pt x="3980" y="2659"/>
                    <a:pt x="4025" y="2659"/>
                  </a:cubicBezTo>
                  <a:cubicBezTo>
                    <a:pt x="4069" y="2659"/>
                    <a:pt x="4114" y="2641"/>
                    <a:pt x="4156" y="2605"/>
                  </a:cubicBezTo>
                  <a:lnTo>
                    <a:pt x="5739" y="1010"/>
                  </a:lnTo>
                  <a:cubicBezTo>
                    <a:pt x="6180" y="569"/>
                    <a:pt x="6754" y="349"/>
                    <a:pt x="7326" y="349"/>
                  </a:cubicBezTo>
                  <a:cubicBezTo>
                    <a:pt x="7897" y="349"/>
                    <a:pt x="8466" y="569"/>
                    <a:pt x="8894" y="1010"/>
                  </a:cubicBezTo>
                  <a:cubicBezTo>
                    <a:pt x="9775" y="1891"/>
                    <a:pt x="9775" y="3308"/>
                    <a:pt x="8894" y="4165"/>
                  </a:cubicBezTo>
                  <a:lnTo>
                    <a:pt x="5906" y="7154"/>
                  </a:lnTo>
                  <a:cubicBezTo>
                    <a:pt x="5489" y="7570"/>
                    <a:pt x="4930" y="7808"/>
                    <a:pt x="4334" y="7808"/>
                  </a:cubicBezTo>
                  <a:cubicBezTo>
                    <a:pt x="3739" y="7808"/>
                    <a:pt x="3167" y="7570"/>
                    <a:pt x="2751" y="7154"/>
                  </a:cubicBezTo>
                  <a:cubicBezTo>
                    <a:pt x="2501" y="6904"/>
                    <a:pt x="2322" y="6606"/>
                    <a:pt x="2215" y="6284"/>
                  </a:cubicBezTo>
                  <a:lnTo>
                    <a:pt x="3632" y="4868"/>
                  </a:lnTo>
                  <a:cubicBezTo>
                    <a:pt x="3822" y="4677"/>
                    <a:pt x="4072" y="4570"/>
                    <a:pt x="4346" y="4570"/>
                  </a:cubicBezTo>
                  <a:cubicBezTo>
                    <a:pt x="4608" y="4570"/>
                    <a:pt x="4870" y="4677"/>
                    <a:pt x="5061" y="4868"/>
                  </a:cubicBezTo>
                  <a:cubicBezTo>
                    <a:pt x="5144" y="4951"/>
                    <a:pt x="5227" y="5070"/>
                    <a:pt x="5287" y="5189"/>
                  </a:cubicBezTo>
                  <a:cubicBezTo>
                    <a:pt x="5305" y="5263"/>
                    <a:pt x="5374" y="5308"/>
                    <a:pt x="5453" y="5308"/>
                  </a:cubicBezTo>
                  <a:cubicBezTo>
                    <a:pt x="5477" y="5308"/>
                    <a:pt x="5501" y="5304"/>
                    <a:pt x="5525" y="5296"/>
                  </a:cubicBezTo>
                  <a:cubicBezTo>
                    <a:pt x="5608" y="5272"/>
                    <a:pt x="5656" y="5165"/>
                    <a:pt x="5620" y="5058"/>
                  </a:cubicBezTo>
                  <a:cubicBezTo>
                    <a:pt x="5549" y="4891"/>
                    <a:pt x="5465" y="4737"/>
                    <a:pt x="5322" y="4618"/>
                  </a:cubicBezTo>
                  <a:cubicBezTo>
                    <a:pt x="5072" y="4356"/>
                    <a:pt x="4727" y="4213"/>
                    <a:pt x="4358" y="4213"/>
                  </a:cubicBezTo>
                  <a:cubicBezTo>
                    <a:pt x="3989" y="4213"/>
                    <a:pt x="3656" y="4356"/>
                    <a:pt x="3394" y="4618"/>
                  </a:cubicBezTo>
                  <a:lnTo>
                    <a:pt x="1929" y="6070"/>
                  </a:lnTo>
                  <a:cubicBezTo>
                    <a:pt x="1905" y="6082"/>
                    <a:pt x="1893" y="6106"/>
                    <a:pt x="1870" y="6130"/>
                  </a:cubicBezTo>
                  <a:lnTo>
                    <a:pt x="405" y="7606"/>
                  </a:lnTo>
                  <a:cubicBezTo>
                    <a:pt x="143" y="7856"/>
                    <a:pt x="0" y="8201"/>
                    <a:pt x="0" y="8570"/>
                  </a:cubicBezTo>
                  <a:cubicBezTo>
                    <a:pt x="0" y="8928"/>
                    <a:pt x="143" y="9273"/>
                    <a:pt x="405" y="9535"/>
                  </a:cubicBezTo>
                  <a:cubicBezTo>
                    <a:pt x="655" y="9785"/>
                    <a:pt x="1001" y="9940"/>
                    <a:pt x="1370" y="9940"/>
                  </a:cubicBezTo>
                  <a:cubicBezTo>
                    <a:pt x="1739" y="9940"/>
                    <a:pt x="2072" y="9785"/>
                    <a:pt x="2334" y="9535"/>
                  </a:cubicBezTo>
                  <a:lnTo>
                    <a:pt x="3275" y="8594"/>
                  </a:lnTo>
                  <a:cubicBezTo>
                    <a:pt x="3346" y="8523"/>
                    <a:pt x="3346" y="8416"/>
                    <a:pt x="3275" y="8344"/>
                  </a:cubicBezTo>
                  <a:cubicBezTo>
                    <a:pt x="3239" y="8309"/>
                    <a:pt x="3194" y="8291"/>
                    <a:pt x="3150" y="8291"/>
                  </a:cubicBezTo>
                  <a:cubicBezTo>
                    <a:pt x="3105" y="8291"/>
                    <a:pt x="3060" y="8309"/>
                    <a:pt x="3025" y="8344"/>
                  </a:cubicBezTo>
                  <a:lnTo>
                    <a:pt x="2084" y="9285"/>
                  </a:lnTo>
                  <a:cubicBezTo>
                    <a:pt x="1893" y="9475"/>
                    <a:pt x="1632" y="9582"/>
                    <a:pt x="1370" y="9582"/>
                  </a:cubicBezTo>
                  <a:cubicBezTo>
                    <a:pt x="1096" y="9582"/>
                    <a:pt x="846" y="9475"/>
                    <a:pt x="655" y="9285"/>
                  </a:cubicBezTo>
                  <a:cubicBezTo>
                    <a:pt x="465" y="9094"/>
                    <a:pt x="358" y="8832"/>
                    <a:pt x="358" y="8570"/>
                  </a:cubicBezTo>
                  <a:cubicBezTo>
                    <a:pt x="358" y="8297"/>
                    <a:pt x="465" y="8047"/>
                    <a:pt x="655" y="7856"/>
                  </a:cubicBezTo>
                  <a:lnTo>
                    <a:pt x="1953" y="6558"/>
                  </a:lnTo>
                  <a:cubicBezTo>
                    <a:pt x="2084" y="6880"/>
                    <a:pt x="2274" y="7177"/>
                    <a:pt x="2513" y="7404"/>
                  </a:cubicBezTo>
                  <a:cubicBezTo>
                    <a:pt x="3001" y="7904"/>
                    <a:pt x="3656" y="8166"/>
                    <a:pt x="4346" y="8166"/>
                  </a:cubicBezTo>
                  <a:cubicBezTo>
                    <a:pt x="5049" y="8166"/>
                    <a:pt x="5680" y="7904"/>
                    <a:pt x="6180" y="7404"/>
                  </a:cubicBezTo>
                  <a:lnTo>
                    <a:pt x="9168" y="4415"/>
                  </a:lnTo>
                  <a:cubicBezTo>
                    <a:pt x="10145" y="3403"/>
                    <a:pt x="10145" y="1772"/>
                    <a:pt x="9156" y="760"/>
                  </a:cubicBezTo>
                  <a:cubicBezTo>
                    <a:pt x="8650" y="254"/>
                    <a:pt x="7987" y="1"/>
                    <a:pt x="732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BD16A0A-F244-38C4-5BFB-A357A1C5C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059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D36EFA-1500-13DB-E5A5-546F3F9B5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06000"/>
            <a:ext cx="4175353" cy="2815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6C31FB-F69E-2F08-7311-1D46C35B5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1206000"/>
            <a:ext cx="4142962" cy="2793600"/>
          </a:xfrm>
          <a:prstGeom prst="rect">
            <a:avLst/>
          </a:prstGeom>
        </p:spPr>
      </p:pic>
      <p:grpSp>
        <p:nvGrpSpPr>
          <p:cNvPr id="8" name="Google Shape;12983;p90">
            <a:extLst>
              <a:ext uri="{FF2B5EF4-FFF2-40B4-BE49-F238E27FC236}">
                <a16:creationId xmlns:a16="http://schemas.microsoft.com/office/drawing/2014/main" id="{EE3B4F9B-C9C2-2EEF-A0BA-3864A8CDCF00}"/>
              </a:ext>
            </a:extLst>
          </p:cNvPr>
          <p:cNvGrpSpPr/>
          <p:nvPr/>
        </p:nvGrpSpPr>
        <p:grpSpPr>
          <a:xfrm>
            <a:off x="2556291" y="844260"/>
            <a:ext cx="371424" cy="355446"/>
            <a:chOff x="5621097" y="1500761"/>
            <a:chExt cx="371424" cy="355446"/>
          </a:xfrm>
        </p:grpSpPr>
        <p:sp>
          <p:nvSpPr>
            <p:cNvPr id="9" name="Google Shape;12984;p90">
              <a:extLst>
                <a:ext uri="{FF2B5EF4-FFF2-40B4-BE49-F238E27FC236}">
                  <a16:creationId xmlns:a16="http://schemas.microsoft.com/office/drawing/2014/main" id="{39E153EB-38E6-7194-C997-711195123292}"/>
                </a:ext>
              </a:extLst>
            </p:cNvPr>
            <p:cNvSpPr/>
            <p:nvPr/>
          </p:nvSpPr>
          <p:spPr>
            <a:xfrm>
              <a:off x="5621097" y="1539721"/>
              <a:ext cx="324061" cy="316486"/>
            </a:xfrm>
            <a:custGeom>
              <a:avLst/>
              <a:gdLst/>
              <a:ahLst/>
              <a:cxnLst/>
              <a:rect l="l" t="t" r="r" b="b"/>
              <a:pathLst>
                <a:path w="10181" h="9943" extrusionOk="0">
                  <a:moveTo>
                    <a:pt x="8811" y="0"/>
                  </a:moveTo>
                  <a:cubicBezTo>
                    <a:pt x="8454" y="0"/>
                    <a:pt x="8109" y="143"/>
                    <a:pt x="7847" y="393"/>
                  </a:cubicBezTo>
                  <a:lnTo>
                    <a:pt x="6906" y="1334"/>
                  </a:lnTo>
                  <a:cubicBezTo>
                    <a:pt x="6835" y="1405"/>
                    <a:pt x="6835" y="1512"/>
                    <a:pt x="6906" y="1584"/>
                  </a:cubicBezTo>
                  <a:cubicBezTo>
                    <a:pt x="6942" y="1620"/>
                    <a:pt x="6986" y="1637"/>
                    <a:pt x="7031" y="1637"/>
                  </a:cubicBezTo>
                  <a:cubicBezTo>
                    <a:pt x="7076" y="1637"/>
                    <a:pt x="7120" y="1620"/>
                    <a:pt x="7156" y="1584"/>
                  </a:cubicBezTo>
                  <a:lnTo>
                    <a:pt x="8097" y="643"/>
                  </a:lnTo>
                  <a:cubicBezTo>
                    <a:pt x="8287" y="453"/>
                    <a:pt x="8549" y="346"/>
                    <a:pt x="8811" y="346"/>
                  </a:cubicBezTo>
                  <a:cubicBezTo>
                    <a:pt x="9085" y="346"/>
                    <a:pt x="9335" y="453"/>
                    <a:pt x="9525" y="643"/>
                  </a:cubicBezTo>
                  <a:cubicBezTo>
                    <a:pt x="9716" y="846"/>
                    <a:pt x="9823" y="1096"/>
                    <a:pt x="9823" y="1358"/>
                  </a:cubicBezTo>
                  <a:cubicBezTo>
                    <a:pt x="9823" y="1631"/>
                    <a:pt x="9716" y="1882"/>
                    <a:pt x="9525" y="2084"/>
                  </a:cubicBezTo>
                  <a:lnTo>
                    <a:pt x="8228" y="3370"/>
                  </a:lnTo>
                  <a:cubicBezTo>
                    <a:pt x="8097" y="3060"/>
                    <a:pt x="7906" y="2763"/>
                    <a:pt x="7668" y="2524"/>
                  </a:cubicBezTo>
                  <a:cubicBezTo>
                    <a:pt x="7162" y="2018"/>
                    <a:pt x="6498" y="1765"/>
                    <a:pt x="5834" y="1765"/>
                  </a:cubicBezTo>
                  <a:cubicBezTo>
                    <a:pt x="5171" y="1765"/>
                    <a:pt x="4507" y="2018"/>
                    <a:pt x="4001" y="2524"/>
                  </a:cubicBezTo>
                  <a:lnTo>
                    <a:pt x="1012" y="5513"/>
                  </a:lnTo>
                  <a:cubicBezTo>
                    <a:pt x="0" y="6525"/>
                    <a:pt x="0" y="8168"/>
                    <a:pt x="1012" y="9180"/>
                  </a:cubicBezTo>
                  <a:cubicBezTo>
                    <a:pt x="1524" y="9680"/>
                    <a:pt x="2191" y="9942"/>
                    <a:pt x="2846" y="9942"/>
                  </a:cubicBezTo>
                  <a:cubicBezTo>
                    <a:pt x="3501" y="9942"/>
                    <a:pt x="4168" y="9680"/>
                    <a:pt x="4680" y="9180"/>
                  </a:cubicBezTo>
                  <a:lnTo>
                    <a:pt x="6263" y="7585"/>
                  </a:lnTo>
                  <a:cubicBezTo>
                    <a:pt x="6346" y="7513"/>
                    <a:pt x="6346" y="7406"/>
                    <a:pt x="6263" y="7335"/>
                  </a:cubicBezTo>
                  <a:cubicBezTo>
                    <a:pt x="6239" y="7305"/>
                    <a:pt x="6201" y="7290"/>
                    <a:pt x="6159" y="7290"/>
                  </a:cubicBezTo>
                  <a:cubicBezTo>
                    <a:pt x="6117" y="7290"/>
                    <a:pt x="6073" y="7305"/>
                    <a:pt x="6037" y="7335"/>
                  </a:cubicBezTo>
                  <a:lnTo>
                    <a:pt x="4441" y="8930"/>
                  </a:lnTo>
                  <a:cubicBezTo>
                    <a:pt x="4025" y="9347"/>
                    <a:pt x="3453" y="9573"/>
                    <a:pt x="2858" y="9573"/>
                  </a:cubicBezTo>
                  <a:cubicBezTo>
                    <a:pt x="2263" y="9573"/>
                    <a:pt x="1703" y="9335"/>
                    <a:pt x="1286" y="8930"/>
                  </a:cubicBezTo>
                  <a:cubicBezTo>
                    <a:pt x="405" y="8049"/>
                    <a:pt x="405" y="6632"/>
                    <a:pt x="1286" y="5775"/>
                  </a:cubicBezTo>
                  <a:lnTo>
                    <a:pt x="4275" y="2774"/>
                  </a:lnTo>
                  <a:cubicBezTo>
                    <a:pt x="4691" y="2358"/>
                    <a:pt x="5251" y="2120"/>
                    <a:pt x="5846" y="2120"/>
                  </a:cubicBezTo>
                  <a:cubicBezTo>
                    <a:pt x="6442" y="2120"/>
                    <a:pt x="7013" y="2358"/>
                    <a:pt x="7430" y="2774"/>
                  </a:cubicBezTo>
                  <a:cubicBezTo>
                    <a:pt x="7680" y="3025"/>
                    <a:pt x="7859" y="3322"/>
                    <a:pt x="7966" y="3656"/>
                  </a:cubicBezTo>
                  <a:lnTo>
                    <a:pt x="6549" y="5072"/>
                  </a:lnTo>
                  <a:cubicBezTo>
                    <a:pt x="6358" y="5263"/>
                    <a:pt x="6108" y="5370"/>
                    <a:pt x="5834" y="5370"/>
                  </a:cubicBezTo>
                  <a:cubicBezTo>
                    <a:pt x="5573" y="5370"/>
                    <a:pt x="5311" y="5263"/>
                    <a:pt x="5120" y="5072"/>
                  </a:cubicBezTo>
                  <a:cubicBezTo>
                    <a:pt x="5037" y="4977"/>
                    <a:pt x="4953" y="4858"/>
                    <a:pt x="4894" y="4739"/>
                  </a:cubicBezTo>
                  <a:cubicBezTo>
                    <a:pt x="4874" y="4670"/>
                    <a:pt x="4798" y="4626"/>
                    <a:pt x="4711" y="4626"/>
                  </a:cubicBezTo>
                  <a:cubicBezTo>
                    <a:pt x="4693" y="4626"/>
                    <a:pt x="4674" y="4628"/>
                    <a:pt x="4656" y="4632"/>
                  </a:cubicBezTo>
                  <a:cubicBezTo>
                    <a:pt x="4572" y="4668"/>
                    <a:pt x="4525" y="4775"/>
                    <a:pt x="4560" y="4882"/>
                  </a:cubicBezTo>
                  <a:cubicBezTo>
                    <a:pt x="4632" y="5037"/>
                    <a:pt x="4715" y="5203"/>
                    <a:pt x="4858" y="5322"/>
                  </a:cubicBezTo>
                  <a:cubicBezTo>
                    <a:pt x="5108" y="5572"/>
                    <a:pt x="5453" y="5727"/>
                    <a:pt x="5823" y="5727"/>
                  </a:cubicBezTo>
                  <a:cubicBezTo>
                    <a:pt x="6192" y="5727"/>
                    <a:pt x="6525" y="5572"/>
                    <a:pt x="6787" y="5322"/>
                  </a:cubicBezTo>
                  <a:lnTo>
                    <a:pt x="9775" y="2334"/>
                  </a:lnTo>
                  <a:cubicBezTo>
                    <a:pt x="10037" y="2084"/>
                    <a:pt x="10180" y="1739"/>
                    <a:pt x="10180" y="1358"/>
                  </a:cubicBezTo>
                  <a:cubicBezTo>
                    <a:pt x="10180" y="989"/>
                    <a:pt x="10037" y="667"/>
                    <a:pt x="9775" y="393"/>
                  </a:cubicBezTo>
                  <a:cubicBezTo>
                    <a:pt x="9525" y="131"/>
                    <a:pt x="9180" y="0"/>
                    <a:pt x="881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85;p90">
              <a:extLst>
                <a:ext uri="{FF2B5EF4-FFF2-40B4-BE49-F238E27FC236}">
                  <a16:creationId xmlns:a16="http://schemas.microsoft.com/office/drawing/2014/main" id="{426BEC18-A03F-E795-769F-5CEA7FF2CFFD}"/>
                </a:ext>
              </a:extLst>
            </p:cNvPr>
            <p:cNvSpPr/>
            <p:nvPr/>
          </p:nvSpPr>
          <p:spPr>
            <a:xfrm>
              <a:off x="5669606" y="1500761"/>
              <a:ext cx="322915" cy="316390"/>
            </a:xfrm>
            <a:custGeom>
              <a:avLst/>
              <a:gdLst/>
              <a:ahLst/>
              <a:cxnLst/>
              <a:rect l="l" t="t" r="r" b="b"/>
              <a:pathLst>
                <a:path w="10145" h="9940" extrusionOk="0">
                  <a:moveTo>
                    <a:pt x="7323" y="1"/>
                  </a:moveTo>
                  <a:cubicBezTo>
                    <a:pt x="6659" y="1"/>
                    <a:pt x="5995" y="254"/>
                    <a:pt x="5489" y="760"/>
                  </a:cubicBezTo>
                  <a:lnTo>
                    <a:pt x="3894" y="2355"/>
                  </a:lnTo>
                  <a:cubicBezTo>
                    <a:pt x="3822" y="2427"/>
                    <a:pt x="3822" y="2534"/>
                    <a:pt x="3894" y="2605"/>
                  </a:cubicBezTo>
                  <a:cubicBezTo>
                    <a:pt x="3935" y="2641"/>
                    <a:pt x="3980" y="2659"/>
                    <a:pt x="4025" y="2659"/>
                  </a:cubicBezTo>
                  <a:cubicBezTo>
                    <a:pt x="4069" y="2659"/>
                    <a:pt x="4114" y="2641"/>
                    <a:pt x="4156" y="2605"/>
                  </a:cubicBezTo>
                  <a:lnTo>
                    <a:pt x="5739" y="1010"/>
                  </a:lnTo>
                  <a:cubicBezTo>
                    <a:pt x="6180" y="569"/>
                    <a:pt x="6754" y="349"/>
                    <a:pt x="7326" y="349"/>
                  </a:cubicBezTo>
                  <a:cubicBezTo>
                    <a:pt x="7897" y="349"/>
                    <a:pt x="8466" y="569"/>
                    <a:pt x="8894" y="1010"/>
                  </a:cubicBezTo>
                  <a:cubicBezTo>
                    <a:pt x="9775" y="1891"/>
                    <a:pt x="9775" y="3308"/>
                    <a:pt x="8894" y="4165"/>
                  </a:cubicBezTo>
                  <a:lnTo>
                    <a:pt x="5906" y="7154"/>
                  </a:lnTo>
                  <a:cubicBezTo>
                    <a:pt x="5489" y="7570"/>
                    <a:pt x="4930" y="7808"/>
                    <a:pt x="4334" y="7808"/>
                  </a:cubicBezTo>
                  <a:cubicBezTo>
                    <a:pt x="3739" y="7808"/>
                    <a:pt x="3167" y="7570"/>
                    <a:pt x="2751" y="7154"/>
                  </a:cubicBezTo>
                  <a:cubicBezTo>
                    <a:pt x="2501" y="6904"/>
                    <a:pt x="2322" y="6606"/>
                    <a:pt x="2215" y="6284"/>
                  </a:cubicBezTo>
                  <a:lnTo>
                    <a:pt x="3632" y="4868"/>
                  </a:lnTo>
                  <a:cubicBezTo>
                    <a:pt x="3822" y="4677"/>
                    <a:pt x="4072" y="4570"/>
                    <a:pt x="4346" y="4570"/>
                  </a:cubicBezTo>
                  <a:cubicBezTo>
                    <a:pt x="4608" y="4570"/>
                    <a:pt x="4870" y="4677"/>
                    <a:pt x="5061" y="4868"/>
                  </a:cubicBezTo>
                  <a:cubicBezTo>
                    <a:pt x="5144" y="4951"/>
                    <a:pt x="5227" y="5070"/>
                    <a:pt x="5287" y="5189"/>
                  </a:cubicBezTo>
                  <a:cubicBezTo>
                    <a:pt x="5305" y="5263"/>
                    <a:pt x="5374" y="5308"/>
                    <a:pt x="5453" y="5308"/>
                  </a:cubicBezTo>
                  <a:cubicBezTo>
                    <a:pt x="5477" y="5308"/>
                    <a:pt x="5501" y="5304"/>
                    <a:pt x="5525" y="5296"/>
                  </a:cubicBezTo>
                  <a:cubicBezTo>
                    <a:pt x="5608" y="5272"/>
                    <a:pt x="5656" y="5165"/>
                    <a:pt x="5620" y="5058"/>
                  </a:cubicBezTo>
                  <a:cubicBezTo>
                    <a:pt x="5549" y="4891"/>
                    <a:pt x="5465" y="4737"/>
                    <a:pt x="5322" y="4618"/>
                  </a:cubicBezTo>
                  <a:cubicBezTo>
                    <a:pt x="5072" y="4356"/>
                    <a:pt x="4727" y="4213"/>
                    <a:pt x="4358" y="4213"/>
                  </a:cubicBezTo>
                  <a:cubicBezTo>
                    <a:pt x="3989" y="4213"/>
                    <a:pt x="3656" y="4356"/>
                    <a:pt x="3394" y="4618"/>
                  </a:cubicBezTo>
                  <a:lnTo>
                    <a:pt x="1929" y="6070"/>
                  </a:lnTo>
                  <a:cubicBezTo>
                    <a:pt x="1905" y="6082"/>
                    <a:pt x="1893" y="6106"/>
                    <a:pt x="1870" y="6130"/>
                  </a:cubicBezTo>
                  <a:lnTo>
                    <a:pt x="405" y="7606"/>
                  </a:lnTo>
                  <a:cubicBezTo>
                    <a:pt x="143" y="7856"/>
                    <a:pt x="0" y="8201"/>
                    <a:pt x="0" y="8570"/>
                  </a:cubicBezTo>
                  <a:cubicBezTo>
                    <a:pt x="0" y="8928"/>
                    <a:pt x="143" y="9273"/>
                    <a:pt x="405" y="9535"/>
                  </a:cubicBezTo>
                  <a:cubicBezTo>
                    <a:pt x="655" y="9785"/>
                    <a:pt x="1001" y="9940"/>
                    <a:pt x="1370" y="9940"/>
                  </a:cubicBezTo>
                  <a:cubicBezTo>
                    <a:pt x="1739" y="9940"/>
                    <a:pt x="2072" y="9785"/>
                    <a:pt x="2334" y="9535"/>
                  </a:cubicBezTo>
                  <a:lnTo>
                    <a:pt x="3275" y="8594"/>
                  </a:lnTo>
                  <a:cubicBezTo>
                    <a:pt x="3346" y="8523"/>
                    <a:pt x="3346" y="8416"/>
                    <a:pt x="3275" y="8344"/>
                  </a:cubicBezTo>
                  <a:cubicBezTo>
                    <a:pt x="3239" y="8309"/>
                    <a:pt x="3194" y="8291"/>
                    <a:pt x="3150" y="8291"/>
                  </a:cubicBezTo>
                  <a:cubicBezTo>
                    <a:pt x="3105" y="8291"/>
                    <a:pt x="3060" y="8309"/>
                    <a:pt x="3025" y="8344"/>
                  </a:cubicBezTo>
                  <a:lnTo>
                    <a:pt x="2084" y="9285"/>
                  </a:lnTo>
                  <a:cubicBezTo>
                    <a:pt x="1893" y="9475"/>
                    <a:pt x="1632" y="9582"/>
                    <a:pt x="1370" y="9582"/>
                  </a:cubicBezTo>
                  <a:cubicBezTo>
                    <a:pt x="1096" y="9582"/>
                    <a:pt x="846" y="9475"/>
                    <a:pt x="655" y="9285"/>
                  </a:cubicBezTo>
                  <a:cubicBezTo>
                    <a:pt x="465" y="9094"/>
                    <a:pt x="358" y="8832"/>
                    <a:pt x="358" y="8570"/>
                  </a:cubicBezTo>
                  <a:cubicBezTo>
                    <a:pt x="358" y="8297"/>
                    <a:pt x="465" y="8047"/>
                    <a:pt x="655" y="7856"/>
                  </a:cubicBezTo>
                  <a:lnTo>
                    <a:pt x="1953" y="6558"/>
                  </a:lnTo>
                  <a:cubicBezTo>
                    <a:pt x="2084" y="6880"/>
                    <a:pt x="2274" y="7177"/>
                    <a:pt x="2513" y="7404"/>
                  </a:cubicBezTo>
                  <a:cubicBezTo>
                    <a:pt x="3001" y="7904"/>
                    <a:pt x="3656" y="8166"/>
                    <a:pt x="4346" y="8166"/>
                  </a:cubicBezTo>
                  <a:cubicBezTo>
                    <a:pt x="5049" y="8166"/>
                    <a:pt x="5680" y="7904"/>
                    <a:pt x="6180" y="7404"/>
                  </a:cubicBezTo>
                  <a:lnTo>
                    <a:pt x="9168" y="4415"/>
                  </a:lnTo>
                  <a:cubicBezTo>
                    <a:pt x="10145" y="3403"/>
                    <a:pt x="10145" y="1772"/>
                    <a:pt x="9156" y="760"/>
                  </a:cubicBezTo>
                  <a:cubicBezTo>
                    <a:pt x="8650" y="254"/>
                    <a:pt x="7987" y="1"/>
                    <a:pt x="732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12983;p90">
            <a:extLst>
              <a:ext uri="{FF2B5EF4-FFF2-40B4-BE49-F238E27FC236}">
                <a16:creationId xmlns:a16="http://schemas.microsoft.com/office/drawing/2014/main" id="{AFA3C9A7-E006-5CBD-710B-5927E2739472}"/>
              </a:ext>
            </a:extLst>
          </p:cNvPr>
          <p:cNvGrpSpPr/>
          <p:nvPr/>
        </p:nvGrpSpPr>
        <p:grpSpPr>
          <a:xfrm>
            <a:off x="2261067" y="844260"/>
            <a:ext cx="371424" cy="355446"/>
            <a:chOff x="5621097" y="1500761"/>
            <a:chExt cx="371424" cy="355446"/>
          </a:xfrm>
        </p:grpSpPr>
        <p:sp>
          <p:nvSpPr>
            <p:cNvPr id="12" name="Google Shape;12984;p90">
              <a:extLst>
                <a:ext uri="{FF2B5EF4-FFF2-40B4-BE49-F238E27FC236}">
                  <a16:creationId xmlns:a16="http://schemas.microsoft.com/office/drawing/2014/main" id="{8449AA4D-3512-A832-E73C-10BE05B57D89}"/>
                </a:ext>
              </a:extLst>
            </p:cNvPr>
            <p:cNvSpPr/>
            <p:nvPr/>
          </p:nvSpPr>
          <p:spPr>
            <a:xfrm>
              <a:off x="5621097" y="1539721"/>
              <a:ext cx="324061" cy="316486"/>
            </a:xfrm>
            <a:custGeom>
              <a:avLst/>
              <a:gdLst/>
              <a:ahLst/>
              <a:cxnLst/>
              <a:rect l="l" t="t" r="r" b="b"/>
              <a:pathLst>
                <a:path w="10181" h="9943" extrusionOk="0">
                  <a:moveTo>
                    <a:pt x="8811" y="0"/>
                  </a:moveTo>
                  <a:cubicBezTo>
                    <a:pt x="8454" y="0"/>
                    <a:pt x="8109" y="143"/>
                    <a:pt x="7847" y="393"/>
                  </a:cubicBezTo>
                  <a:lnTo>
                    <a:pt x="6906" y="1334"/>
                  </a:lnTo>
                  <a:cubicBezTo>
                    <a:pt x="6835" y="1405"/>
                    <a:pt x="6835" y="1512"/>
                    <a:pt x="6906" y="1584"/>
                  </a:cubicBezTo>
                  <a:cubicBezTo>
                    <a:pt x="6942" y="1620"/>
                    <a:pt x="6986" y="1637"/>
                    <a:pt x="7031" y="1637"/>
                  </a:cubicBezTo>
                  <a:cubicBezTo>
                    <a:pt x="7076" y="1637"/>
                    <a:pt x="7120" y="1620"/>
                    <a:pt x="7156" y="1584"/>
                  </a:cubicBezTo>
                  <a:lnTo>
                    <a:pt x="8097" y="643"/>
                  </a:lnTo>
                  <a:cubicBezTo>
                    <a:pt x="8287" y="453"/>
                    <a:pt x="8549" y="346"/>
                    <a:pt x="8811" y="346"/>
                  </a:cubicBezTo>
                  <a:cubicBezTo>
                    <a:pt x="9085" y="346"/>
                    <a:pt x="9335" y="453"/>
                    <a:pt x="9525" y="643"/>
                  </a:cubicBezTo>
                  <a:cubicBezTo>
                    <a:pt x="9716" y="846"/>
                    <a:pt x="9823" y="1096"/>
                    <a:pt x="9823" y="1358"/>
                  </a:cubicBezTo>
                  <a:cubicBezTo>
                    <a:pt x="9823" y="1631"/>
                    <a:pt x="9716" y="1882"/>
                    <a:pt x="9525" y="2084"/>
                  </a:cubicBezTo>
                  <a:lnTo>
                    <a:pt x="8228" y="3370"/>
                  </a:lnTo>
                  <a:cubicBezTo>
                    <a:pt x="8097" y="3060"/>
                    <a:pt x="7906" y="2763"/>
                    <a:pt x="7668" y="2524"/>
                  </a:cubicBezTo>
                  <a:cubicBezTo>
                    <a:pt x="7162" y="2018"/>
                    <a:pt x="6498" y="1765"/>
                    <a:pt x="5834" y="1765"/>
                  </a:cubicBezTo>
                  <a:cubicBezTo>
                    <a:pt x="5171" y="1765"/>
                    <a:pt x="4507" y="2018"/>
                    <a:pt x="4001" y="2524"/>
                  </a:cubicBezTo>
                  <a:lnTo>
                    <a:pt x="1012" y="5513"/>
                  </a:lnTo>
                  <a:cubicBezTo>
                    <a:pt x="0" y="6525"/>
                    <a:pt x="0" y="8168"/>
                    <a:pt x="1012" y="9180"/>
                  </a:cubicBezTo>
                  <a:cubicBezTo>
                    <a:pt x="1524" y="9680"/>
                    <a:pt x="2191" y="9942"/>
                    <a:pt x="2846" y="9942"/>
                  </a:cubicBezTo>
                  <a:cubicBezTo>
                    <a:pt x="3501" y="9942"/>
                    <a:pt x="4168" y="9680"/>
                    <a:pt x="4680" y="9180"/>
                  </a:cubicBezTo>
                  <a:lnTo>
                    <a:pt x="6263" y="7585"/>
                  </a:lnTo>
                  <a:cubicBezTo>
                    <a:pt x="6346" y="7513"/>
                    <a:pt x="6346" y="7406"/>
                    <a:pt x="6263" y="7335"/>
                  </a:cubicBezTo>
                  <a:cubicBezTo>
                    <a:pt x="6239" y="7305"/>
                    <a:pt x="6201" y="7290"/>
                    <a:pt x="6159" y="7290"/>
                  </a:cubicBezTo>
                  <a:cubicBezTo>
                    <a:pt x="6117" y="7290"/>
                    <a:pt x="6073" y="7305"/>
                    <a:pt x="6037" y="7335"/>
                  </a:cubicBezTo>
                  <a:lnTo>
                    <a:pt x="4441" y="8930"/>
                  </a:lnTo>
                  <a:cubicBezTo>
                    <a:pt x="4025" y="9347"/>
                    <a:pt x="3453" y="9573"/>
                    <a:pt x="2858" y="9573"/>
                  </a:cubicBezTo>
                  <a:cubicBezTo>
                    <a:pt x="2263" y="9573"/>
                    <a:pt x="1703" y="9335"/>
                    <a:pt x="1286" y="8930"/>
                  </a:cubicBezTo>
                  <a:cubicBezTo>
                    <a:pt x="405" y="8049"/>
                    <a:pt x="405" y="6632"/>
                    <a:pt x="1286" y="5775"/>
                  </a:cubicBezTo>
                  <a:lnTo>
                    <a:pt x="4275" y="2774"/>
                  </a:lnTo>
                  <a:cubicBezTo>
                    <a:pt x="4691" y="2358"/>
                    <a:pt x="5251" y="2120"/>
                    <a:pt x="5846" y="2120"/>
                  </a:cubicBezTo>
                  <a:cubicBezTo>
                    <a:pt x="6442" y="2120"/>
                    <a:pt x="7013" y="2358"/>
                    <a:pt x="7430" y="2774"/>
                  </a:cubicBezTo>
                  <a:cubicBezTo>
                    <a:pt x="7680" y="3025"/>
                    <a:pt x="7859" y="3322"/>
                    <a:pt x="7966" y="3656"/>
                  </a:cubicBezTo>
                  <a:lnTo>
                    <a:pt x="6549" y="5072"/>
                  </a:lnTo>
                  <a:cubicBezTo>
                    <a:pt x="6358" y="5263"/>
                    <a:pt x="6108" y="5370"/>
                    <a:pt x="5834" y="5370"/>
                  </a:cubicBezTo>
                  <a:cubicBezTo>
                    <a:pt x="5573" y="5370"/>
                    <a:pt x="5311" y="5263"/>
                    <a:pt x="5120" y="5072"/>
                  </a:cubicBezTo>
                  <a:cubicBezTo>
                    <a:pt x="5037" y="4977"/>
                    <a:pt x="4953" y="4858"/>
                    <a:pt x="4894" y="4739"/>
                  </a:cubicBezTo>
                  <a:cubicBezTo>
                    <a:pt x="4874" y="4670"/>
                    <a:pt x="4798" y="4626"/>
                    <a:pt x="4711" y="4626"/>
                  </a:cubicBezTo>
                  <a:cubicBezTo>
                    <a:pt x="4693" y="4626"/>
                    <a:pt x="4674" y="4628"/>
                    <a:pt x="4656" y="4632"/>
                  </a:cubicBezTo>
                  <a:cubicBezTo>
                    <a:pt x="4572" y="4668"/>
                    <a:pt x="4525" y="4775"/>
                    <a:pt x="4560" y="4882"/>
                  </a:cubicBezTo>
                  <a:cubicBezTo>
                    <a:pt x="4632" y="5037"/>
                    <a:pt x="4715" y="5203"/>
                    <a:pt x="4858" y="5322"/>
                  </a:cubicBezTo>
                  <a:cubicBezTo>
                    <a:pt x="5108" y="5572"/>
                    <a:pt x="5453" y="5727"/>
                    <a:pt x="5823" y="5727"/>
                  </a:cubicBezTo>
                  <a:cubicBezTo>
                    <a:pt x="6192" y="5727"/>
                    <a:pt x="6525" y="5572"/>
                    <a:pt x="6787" y="5322"/>
                  </a:cubicBezTo>
                  <a:lnTo>
                    <a:pt x="9775" y="2334"/>
                  </a:lnTo>
                  <a:cubicBezTo>
                    <a:pt x="10037" y="2084"/>
                    <a:pt x="10180" y="1739"/>
                    <a:pt x="10180" y="1358"/>
                  </a:cubicBezTo>
                  <a:cubicBezTo>
                    <a:pt x="10180" y="989"/>
                    <a:pt x="10037" y="667"/>
                    <a:pt x="9775" y="393"/>
                  </a:cubicBezTo>
                  <a:cubicBezTo>
                    <a:pt x="9525" y="131"/>
                    <a:pt x="9180" y="0"/>
                    <a:pt x="881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985;p90">
              <a:extLst>
                <a:ext uri="{FF2B5EF4-FFF2-40B4-BE49-F238E27FC236}">
                  <a16:creationId xmlns:a16="http://schemas.microsoft.com/office/drawing/2014/main" id="{6E559112-660A-BC53-4D7A-FE58634766C3}"/>
                </a:ext>
              </a:extLst>
            </p:cNvPr>
            <p:cNvSpPr/>
            <p:nvPr/>
          </p:nvSpPr>
          <p:spPr>
            <a:xfrm>
              <a:off x="5669606" y="1500761"/>
              <a:ext cx="322915" cy="316390"/>
            </a:xfrm>
            <a:custGeom>
              <a:avLst/>
              <a:gdLst/>
              <a:ahLst/>
              <a:cxnLst/>
              <a:rect l="l" t="t" r="r" b="b"/>
              <a:pathLst>
                <a:path w="10145" h="9940" extrusionOk="0">
                  <a:moveTo>
                    <a:pt x="7323" y="1"/>
                  </a:moveTo>
                  <a:cubicBezTo>
                    <a:pt x="6659" y="1"/>
                    <a:pt x="5995" y="254"/>
                    <a:pt x="5489" y="760"/>
                  </a:cubicBezTo>
                  <a:lnTo>
                    <a:pt x="3894" y="2355"/>
                  </a:lnTo>
                  <a:cubicBezTo>
                    <a:pt x="3822" y="2427"/>
                    <a:pt x="3822" y="2534"/>
                    <a:pt x="3894" y="2605"/>
                  </a:cubicBezTo>
                  <a:cubicBezTo>
                    <a:pt x="3935" y="2641"/>
                    <a:pt x="3980" y="2659"/>
                    <a:pt x="4025" y="2659"/>
                  </a:cubicBezTo>
                  <a:cubicBezTo>
                    <a:pt x="4069" y="2659"/>
                    <a:pt x="4114" y="2641"/>
                    <a:pt x="4156" y="2605"/>
                  </a:cubicBezTo>
                  <a:lnTo>
                    <a:pt x="5739" y="1010"/>
                  </a:lnTo>
                  <a:cubicBezTo>
                    <a:pt x="6180" y="569"/>
                    <a:pt x="6754" y="349"/>
                    <a:pt x="7326" y="349"/>
                  </a:cubicBezTo>
                  <a:cubicBezTo>
                    <a:pt x="7897" y="349"/>
                    <a:pt x="8466" y="569"/>
                    <a:pt x="8894" y="1010"/>
                  </a:cubicBezTo>
                  <a:cubicBezTo>
                    <a:pt x="9775" y="1891"/>
                    <a:pt x="9775" y="3308"/>
                    <a:pt x="8894" y="4165"/>
                  </a:cubicBezTo>
                  <a:lnTo>
                    <a:pt x="5906" y="7154"/>
                  </a:lnTo>
                  <a:cubicBezTo>
                    <a:pt x="5489" y="7570"/>
                    <a:pt x="4930" y="7808"/>
                    <a:pt x="4334" y="7808"/>
                  </a:cubicBezTo>
                  <a:cubicBezTo>
                    <a:pt x="3739" y="7808"/>
                    <a:pt x="3167" y="7570"/>
                    <a:pt x="2751" y="7154"/>
                  </a:cubicBezTo>
                  <a:cubicBezTo>
                    <a:pt x="2501" y="6904"/>
                    <a:pt x="2322" y="6606"/>
                    <a:pt x="2215" y="6284"/>
                  </a:cubicBezTo>
                  <a:lnTo>
                    <a:pt x="3632" y="4868"/>
                  </a:lnTo>
                  <a:cubicBezTo>
                    <a:pt x="3822" y="4677"/>
                    <a:pt x="4072" y="4570"/>
                    <a:pt x="4346" y="4570"/>
                  </a:cubicBezTo>
                  <a:cubicBezTo>
                    <a:pt x="4608" y="4570"/>
                    <a:pt x="4870" y="4677"/>
                    <a:pt x="5061" y="4868"/>
                  </a:cubicBezTo>
                  <a:cubicBezTo>
                    <a:pt x="5144" y="4951"/>
                    <a:pt x="5227" y="5070"/>
                    <a:pt x="5287" y="5189"/>
                  </a:cubicBezTo>
                  <a:cubicBezTo>
                    <a:pt x="5305" y="5263"/>
                    <a:pt x="5374" y="5308"/>
                    <a:pt x="5453" y="5308"/>
                  </a:cubicBezTo>
                  <a:cubicBezTo>
                    <a:pt x="5477" y="5308"/>
                    <a:pt x="5501" y="5304"/>
                    <a:pt x="5525" y="5296"/>
                  </a:cubicBezTo>
                  <a:cubicBezTo>
                    <a:pt x="5608" y="5272"/>
                    <a:pt x="5656" y="5165"/>
                    <a:pt x="5620" y="5058"/>
                  </a:cubicBezTo>
                  <a:cubicBezTo>
                    <a:pt x="5549" y="4891"/>
                    <a:pt x="5465" y="4737"/>
                    <a:pt x="5322" y="4618"/>
                  </a:cubicBezTo>
                  <a:cubicBezTo>
                    <a:pt x="5072" y="4356"/>
                    <a:pt x="4727" y="4213"/>
                    <a:pt x="4358" y="4213"/>
                  </a:cubicBezTo>
                  <a:cubicBezTo>
                    <a:pt x="3989" y="4213"/>
                    <a:pt x="3656" y="4356"/>
                    <a:pt x="3394" y="4618"/>
                  </a:cubicBezTo>
                  <a:lnTo>
                    <a:pt x="1929" y="6070"/>
                  </a:lnTo>
                  <a:cubicBezTo>
                    <a:pt x="1905" y="6082"/>
                    <a:pt x="1893" y="6106"/>
                    <a:pt x="1870" y="6130"/>
                  </a:cubicBezTo>
                  <a:lnTo>
                    <a:pt x="405" y="7606"/>
                  </a:lnTo>
                  <a:cubicBezTo>
                    <a:pt x="143" y="7856"/>
                    <a:pt x="0" y="8201"/>
                    <a:pt x="0" y="8570"/>
                  </a:cubicBezTo>
                  <a:cubicBezTo>
                    <a:pt x="0" y="8928"/>
                    <a:pt x="143" y="9273"/>
                    <a:pt x="405" y="9535"/>
                  </a:cubicBezTo>
                  <a:cubicBezTo>
                    <a:pt x="655" y="9785"/>
                    <a:pt x="1001" y="9940"/>
                    <a:pt x="1370" y="9940"/>
                  </a:cubicBezTo>
                  <a:cubicBezTo>
                    <a:pt x="1739" y="9940"/>
                    <a:pt x="2072" y="9785"/>
                    <a:pt x="2334" y="9535"/>
                  </a:cubicBezTo>
                  <a:lnTo>
                    <a:pt x="3275" y="8594"/>
                  </a:lnTo>
                  <a:cubicBezTo>
                    <a:pt x="3346" y="8523"/>
                    <a:pt x="3346" y="8416"/>
                    <a:pt x="3275" y="8344"/>
                  </a:cubicBezTo>
                  <a:cubicBezTo>
                    <a:pt x="3239" y="8309"/>
                    <a:pt x="3194" y="8291"/>
                    <a:pt x="3150" y="8291"/>
                  </a:cubicBezTo>
                  <a:cubicBezTo>
                    <a:pt x="3105" y="8291"/>
                    <a:pt x="3060" y="8309"/>
                    <a:pt x="3025" y="8344"/>
                  </a:cubicBezTo>
                  <a:lnTo>
                    <a:pt x="2084" y="9285"/>
                  </a:lnTo>
                  <a:cubicBezTo>
                    <a:pt x="1893" y="9475"/>
                    <a:pt x="1632" y="9582"/>
                    <a:pt x="1370" y="9582"/>
                  </a:cubicBezTo>
                  <a:cubicBezTo>
                    <a:pt x="1096" y="9582"/>
                    <a:pt x="846" y="9475"/>
                    <a:pt x="655" y="9285"/>
                  </a:cubicBezTo>
                  <a:cubicBezTo>
                    <a:pt x="465" y="9094"/>
                    <a:pt x="358" y="8832"/>
                    <a:pt x="358" y="8570"/>
                  </a:cubicBezTo>
                  <a:cubicBezTo>
                    <a:pt x="358" y="8297"/>
                    <a:pt x="465" y="8047"/>
                    <a:pt x="655" y="7856"/>
                  </a:cubicBezTo>
                  <a:lnTo>
                    <a:pt x="1953" y="6558"/>
                  </a:lnTo>
                  <a:cubicBezTo>
                    <a:pt x="2084" y="6880"/>
                    <a:pt x="2274" y="7177"/>
                    <a:pt x="2513" y="7404"/>
                  </a:cubicBezTo>
                  <a:cubicBezTo>
                    <a:pt x="3001" y="7904"/>
                    <a:pt x="3656" y="8166"/>
                    <a:pt x="4346" y="8166"/>
                  </a:cubicBezTo>
                  <a:cubicBezTo>
                    <a:pt x="5049" y="8166"/>
                    <a:pt x="5680" y="7904"/>
                    <a:pt x="6180" y="7404"/>
                  </a:cubicBezTo>
                  <a:lnTo>
                    <a:pt x="9168" y="4415"/>
                  </a:lnTo>
                  <a:cubicBezTo>
                    <a:pt x="10145" y="3403"/>
                    <a:pt x="10145" y="1772"/>
                    <a:pt x="9156" y="760"/>
                  </a:cubicBezTo>
                  <a:cubicBezTo>
                    <a:pt x="8650" y="254"/>
                    <a:pt x="7987" y="1"/>
                    <a:pt x="732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2983;p90">
            <a:extLst>
              <a:ext uri="{FF2B5EF4-FFF2-40B4-BE49-F238E27FC236}">
                <a16:creationId xmlns:a16="http://schemas.microsoft.com/office/drawing/2014/main" id="{94B0C5F6-4B77-F7D8-5AB4-EF7EEFE7DF87}"/>
              </a:ext>
            </a:extLst>
          </p:cNvPr>
          <p:cNvGrpSpPr/>
          <p:nvPr/>
        </p:nvGrpSpPr>
        <p:grpSpPr>
          <a:xfrm>
            <a:off x="6779007" y="844260"/>
            <a:ext cx="371424" cy="355446"/>
            <a:chOff x="5621097" y="1500761"/>
            <a:chExt cx="371424" cy="355446"/>
          </a:xfrm>
        </p:grpSpPr>
        <p:sp>
          <p:nvSpPr>
            <p:cNvPr id="15" name="Google Shape;12984;p90">
              <a:extLst>
                <a:ext uri="{FF2B5EF4-FFF2-40B4-BE49-F238E27FC236}">
                  <a16:creationId xmlns:a16="http://schemas.microsoft.com/office/drawing/2014/main" id="{AF5879FA-D578-F382-14F6-DAB609D9E001}"/>
                </a:ext>
              </a:extLst>
            </p:cNvPr>
            <p:cNvSpPr/>
            <p:nvPr/>
          </p:nvSpPr>
          <p:spPr>
            <a:xfrm>
              <a:off x="5621097" y="1539721"/>
              <a:ext cx="324061" cy="316486"/>
            </a:xfrm>
            <a:custGeom>
              <a:avLst/>
              <a:gdLst/>
              <a:ahLst/>
              <a:cxnLst/>
              <a:rect l="l" t="t" r="r" b="b"/>
              <a:pathLst>
                <a:path w="10181" h="9943" extrusionOk="0">
                  <a:moveTo>
                    <a:pt x="8811" y="0"/>
                  </a:moveTo>
                  <a:cubicBezTo>
                    <a:pt x="8454" y="0"/>
                    <a:pt x="8109" y="143"/>
                    <a:pt x="7847" y="393"/>
                  </a:cubicBezTo>
                  <a:lnTo>
                    <a:pt x="6906" y="1334"/>
                  </a:lnTo>
                  <a:cubicBezTo>
                    <a:pt x="6835" y="1405"/>
                    <a:pt x="6835" y="1512"/>
                    <a:pt x="6906" y="1584"/>
                  </a:cubicBezTo>
                  <a:cubicBezTo>
                    <a:pt x="6942" y="1620"/>
                    <a:pt x="6986" y="1637"/>
                    <a:pt x="7031" y="1637"/>
                  </a:cubicBezTo>
                  <a:cubicBezTo>
                    <a:pt x="7076" y="1637"/>
                    <a:pt x="7120" y="1620"/>
                    <a:pt x="7156" y="1584"/>
                  </a:cubicBezTo>
                  <a:lnTo>
                    <a:pt x="8097" y="643"/>
                  </a:lnTo>
                  <a:cubicBezTo>
                    <a:pt x="8287" y="453"/>
                    <a:pt x="8549" y="346"/>
                    <a:pt x="8811" y="346"/>
                  </a:cubicBezTo>
                  <a:cubicBezTo>
                    <a:pt x="9085" y="346"/>
                    <a:pt x="9335" y="453"/>
                    <a:pt x="9525" y="643"/>
                  </a:cubicBezTo>
                  <a:cubicBezTo>
                    <a:pt x="9716" y="846"/>
                    <a:pt x="9823" y="1096"/>
                    <a:pt x="9823" y="1358"/>
                  </a:cubicBezTo>
                  <a:cubicBezTo>
                    <a:pt x="9823" y="1631"/>
                    <a:pt x="9716" y="1882"/>
                    <a:pt x="9525" y="2084"/>
                  </a:cubicBezTo>
                  <a:lnTo>
                    <a:pt x="8228" y="3370"/>
                  </a:lnTo>
                  <a:cubicBezTo>
                    <a:pt x="8097" y="3060"/>
                    <a:pt x="7906" y="2763"/>
                    <a:pt x="7668" y="2524"/>
                  </a:cubicBezTo>
                  <a:cubicBezTo>
                    <a:pt x="7162" y="2018"/>
                    <a:pt x="6498" y="1765"/>
                    <a:pt x="5834" y="1765"/>
                  </a:cubicBezTo>
                  <a:cubicBezTo>
                    <a:pt x="5171" y="1765"/>
                    <a:pt x="4507" y="2018"/>
                    <a:pt x="4001" y="2524"/>
                  </a:cubicBezTo>
                  <a:lnTo>
                    <a:pt x="1012" y="5513"/>
                  </a:lnTo>
                  <a:cubicBezTo>
                    <a:pt x="0" y="6525"/>
                    <a:pt x="0" y="8168"/>
                    <a:pt x="1012" y="9180"/>
                  </a:cubicBezTo>
                  <a:cubicBezTo>
                    <a:pt x="1524" y="9680"/>
                    <a:pt x="2191" y="9942"/>
                    <a:pt x="2846" y="9942"/>
                  </a:cubicBezTo>
                  <a:cubicBezTo>
                    <a:pt x="3501" y="9942"/>
                    <a:pt x="4168" y="9680"/>
                    <a:pt x="4680" y="9180"/>
                  </a:cubicBezTo>
                  <a:lnTo>
                    <a:pt x="6263" y="7585"/>
                  </a:lnTo>
                  <a:cubicBezTo>
                    <a:pt x="6346" y="7513"/>
                    <a:pt x="6346" y="7406"/>
                    <a:pt x="6263" y="7335"/>
                  </a:cubicBezTo>
                  <a:cubicBezTo>
                    <a:pt x="6239" y="7305"/>
                    <a:pt x="6201" y="7290"/>
                    <a:pt x="6159" y="7290"/>
                  </a:cubicBezTo>
                  <a:cubicBezTo>
                    <a:pt x="6117" y="7290"/>
                    <a:pt x="6073" y="7305"/>
                    <a:pt x="6037" y="7335"/>
                  </a:cubicBezTo>
                  <a:lnTo>
                    <a:pt x="4441" y="8930"/>
                  </a:lnTo>
                  <a:cubicBezTo>
                    <a:pt x="4025" y="9347"/>
                    <a:pt x="3453" y="9573"/>
                    <a:pt x="2858" y="9573"/>
                  </a:cubicBezTo>
                  <a:cubicBezTo>
                    <a:pt x="2263" y="9573"/>
                    <a:pt x="1703" y="9335"/>
                    <a:pt x="1286" y="8930"/>
                  </a:cubicBezTo>
                  <a:cubicBezTo>
                    <a:pt x="405" y="8049"/>
                    <a:pt x="405" y="6632"/>
                    <a:pt x="1286" y="5775"/>
                  </a:cubicBezTo>
                  <a:lnTo>
                    <a:pt x="4275" y="2774"/>
                  </a:lnTo>
                  <a:cubicBezTo>
                    <a:pt x="4691" y="2358"/>
                    <a:pt x="5251" y="2120"/>
                    <a:pt x="5846" y="2120"/>
                  </a:cubicBezTo>
                  <a:cubicBezTo>
                    <a:pt x="6442" y="2120"/>
                    <a:pt x="7013" y="2358"/>
                    <a:pt x="7430" y="2774"/>
                  </a:cubicBezTo>
                  <a:cubicBezTo>
                    <a:pt x="7680" y="3025"/>
                    <a:pt x="7859" y="3322"/>
                    <a:pt x="7966" y="3656"/>
                  </a:cubicBezTo>
                  <a:lnTo>
                    <a:pt x="6549" y="5072"/>
                  </a:lnTo>
                  <a:cubicBezTo>
                    <a:pt x="6358" y="5263"/>
                    <a:pt x="6108" y="5370"/>
                    <a:pt x="5834" y="5370"/>
                  </a:cubicBezTo>
                  <a:cubicBezTo>
                    <a:pt x="5573" y="5370"/>
                    <a:pt x="5311" y="5263"/>
                    <a:pt x="5120" y="5072"/>
                  </a:cubicBezTo>
                  <a:cubicBezTo>
                    <a:pt x="5037" y="4977"/>
                    <a:pt x="4953" y="4858"/>
                    <a:pt x="4894" y="4739"/>
                  </a:cubicBezTo>
                  <a:cubicBezTo>
                    <a:pt x="4874" y="4670"/>
                    <a:pt x="4798" y="4626"/>
                    <a:pt x="4711" y="4626"/>
                  </a:cubicBezTo>
                  <a:cubicBezTo>
                    <a:pt x="4693" y="4626"/>
                    <a:pt x="4674" y="4628"/>
                    <a:pt x="4656" y="4632"/>
                  </a:cubicBezTo>
                  <a:cubicBezTo>
                    <a:pt x="4572" y="4668"/>
                    <a:pt x="4525" y="4775"/>
                    <a:pt x="4560" y="4882"/>
                  </a:cubicBezTo>
                  <a:cubicBezTo>
                    <a:pt x="4632" y="5037"/>
                    <a:pt x="4715" y="5203"/>
                    <a:pt x="4858" y="5322"/>
                  </a:cubicBezTo>
                  <a:cubicBezTo>
                    <a:pt x="5108" y="5572"/>
                    <a:pt x="5453" y="5727"/>
                    <a:pt x="5823" y="5727"/>
                  </a:cubicBezTo>
                  <a:cubicBezTo>
                    <a:pt x="6192" y="5727"/>
                    <a:pt x="6525" y="5572"/>
                    <a:pt x="6787" y="5322"/>
                  </a:cubicBezTo>
                  <a:lnTo>
                    <a:pt x="9775" y="2334"/>
                  </a:lnTo>
                  <a:cubicBezTo>
                    <a:pt x="10037" y="2084"/>
                    <a:pt x="10180" y="1739"/>
                    <a:pt x="10180" y="1358"/>
                  </a:cubicBezTo>
                  <a:cubicBezTo>
                    <a:pt x="10180" y="989"/>
                    <a:pt x="10037" y="667"/>
                    <a:pt x="9775" y="393"/>
                  </a:cubicBezTo>
                  <a:cubicBezTo>
                    <a:pt x="9525" y="131"/>
                    <a:pt x="9180" y="0"/>
                    <a:pt x="881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985;p90">
              <a:extLst>
                <a:ext uri="{FF2B5EF4-FFF2-40B4-BE49-F238E27FC236}">
                  <a16:creationId xmlns:a16="http://schemas.microsoft.com/office/drawing/2014/main" id="{DF43F947-AD22-FC81-2D02-8C4B3F551E73}"/>
                </a:ext>
              </a:extLst>
            </p:cNvPr>
            <p:cNvSpPr/>
            <p:nvPr/>
          </p:nvSpPr>
          <p:spPr>
            <a:xfrm>
              <a:off x="5669606" y="1500761"/>
              <a:ext cx="322915" cy="316390"/>
            </a:xfrm>
            <a:custGeom>
              <a:avLst/>
              <a:gdLst/>
              <a:ahLst/>
              <a:cxnLst/>
              <a:rect l="l" t="t" r="r" b="b"/>
              <a:pathLst>
                <a:path w="10145" h="9940" extrusionOk="0">
                  <a:moveTo>
                    <a:pt x="7323" y="1"/>
                  </a:moveTo>
                  <a:cubicBezTo>
                    <a:pt x="6659" y="1"/>
                    <a:pt x="5995" y="254"/>
                    <a:pt x="5489" y="760"/>
                  </a:cubicBezTo>
                  <a:lnTo>
                    <a:pt x="3894" y="2355"/>
                  </a:lnTo>
                  <a:cubicBezTo>
                    <a:pt x="3822" y="2427"/>
                    <a:pt x="3822" y="2534"/>
                    <a:pt x="3894" y="2605"/>
                  </a:cubicBezTo>
                  <a:cubicBezTo>
                    <a:pt x="3935" y="2641"/>
                    <a:pt x="3980" y="2659"/>
                    <a:pt x="4025" y="2659"/>
                  </a:cubicBezTo>
                  <a:cubicBezTo>
                    <a:pt x="4069" y="2659"/>
                    <a:pt x="4114" y="2641"/>
                    <a:pt x="4156" y="2605"/>
                  </a:cubicBezTo>
                  <a:lnTo>
                    <a:pt x="5739" y="1010"/>
                  </a:lnTo>
                  <a:cubicBezTo>
                    <a:pt x="6180" y="569"/>
                    <a:pt x="6754" y="349"/>
                    <a:pt x="7326" y="349"/>
                  </a:cubicBezTo>
                  <a:cubicBezTo>
                    <a:pt x="7897" y="349"/>
                    <a:pt x="8466" y="569"/>
                    <a:pt x="8894" y="1010"/>
                  </a:cubicBezTo>
                  <a:cubicBezTo>
                    <a:pt x="9775" y="1891"/>
                    <a:pt x="9775" y="3308"/>
                    <a:pt x="8894" y="4165"/>
                  </a:cubicBezTo>
                  <a:lnTo>
                    <a:pt x="5906" y="7154"/>
                  </a:lnTo>
                  <a:cubicBezTo>
                    <a:pt x="5489" y="7570"/>
                    <a:pt x="4930" y="7808"/>
                    <a:pt x="4334" y="7808"/>
                  </a:cubicBezTo>
                  <a:cubicBezTo>
                    <a:pt x="3739" y="7808"/>
                    <a:pt x="3167" y="7570"/>
                    <a:pt x="2751" y="7154"/>
                  </a:cubicBezTo>
                  <a:cubicBezTo>
                    <a:pt x="2501" y="6904"/>
                    <a:pt x="2322" y="6606"/>
                    <a:pt x="2215" y="6284"/>
                  </a:cubicBezTo>
                  <a:lnTo>
                    <a:pt x="3632" y="4868"/>
                  </a:lnTo>
                  <a:cubicBezTo>
                    <a:pt x="3822" y="4677"/>
                    <a:pt x="4072" y="4570"/>
                    <a:pt x="4346" y="4570"/>
                  </a:cubicBezTo>
                  <a:cubicBezTo>
                    <a:pt x="4608" y="4570"/>
                    <a:pt x="4870" y="4677"/>
                    <a:pt x="5061" y="4868"/>
                  </a:cubicBezTo>
                  <a:cubicBezTo>
                    <a:pt x="5144" y="4951"/>
                    <a:pt x="5227" y="5070"/>
                    <a:pt x="5287" y="5189"/>
                  </a:cubicBezTo>
                  <a:cubicBezTo>
                    <a:pt x="5305" y="5263"/>
                    <a:pt x="5374" y="5308"/>
                    <a:pt x="5453" y="5308"/>
                  </a:cubicBezTo>
                  <a:cubicBezTo>
                    <a:pt x="5477" y="5308"/>
                    <a:pt x="5501" y="5304"/>
                    <a:pt x="5525" y="5296"/>
                  </a:cubicBezTo>
                  <a:cubicBezTo>
                    <a:pt x="5608" y="5272"/>
                    <a:pt x="5656" y="5165"/>
                    <a:pt x="5620" y="5058"/>
                  </a:cubicBezTo>
                  <a:cubicBezTo>
                    <a:pt x="5549" y="4891"/>
                    <a:pt x="5465" y="4737"/>
                    <a:pt x="5322" y="4618"/>
                  </a:cubicBezTo>
                  <a:cubicBezTo>
                    <a:pt x="5072" y="4356"/>
                    <a:pt x="4727" y="4213"/>
                    <a:pt x="4358" y="4213"/>
                  </a:cubicBezTo>
                  <a:cubicBezTo>
                    <a:pt x="3989" y="4213"/>
                    <a:pt x="3656" y="4356"/>
                    <a:pt x="3394" y="4618"/>
                  </a:cubicBezTo>
                  <a:lnTo>
                    <a:pt x="1929" y="6070"/>
                  </a:lnTo>
                  <a:cubicBezTo>
                    <a:pt x="1905" y="6082"/>
                    <a:pt x="1893" y="6106"/>
                    <a:pt x="1870" y="6130"/>
                  </a:cubicBezTo>
                  <a:lnTo>
                    <a:pt x="405" y="7606"/>
                  </a:lnTo>
                  <a:cubicBezTo>
                    <a:pt x="143" y="7856"/>
                    <a:pt x="0" y="8201"/>
                    <a:pt x="0" y="8570"/>
                  </a:cubicBezTo>
                  <a:cubicBezTo>
                    <a:pt x="0" y="8928"/>
                    <a:pt x="143" y="9273"/>
                    <a:pt x="405" y="9535"/>
                  </a:cubicBezTo>
                  <a:cubicBezTo>
                    <a:pt x="655" y="9785"/>
                    <a:pt x="1001" y="9940"/>
                    <a:pt x="1370" y="9940"/>
                  </a:cubicBezTo>
                  <a:cubicBezTo>
                    <a:pt x="1739" y="9940"/>
                    <a:pt x="2072" y="9785"/>
                    <a:pt x="2334" y="9535"/>
                  </a:cubicBezTo>
                  <a:lnTo>
                    <a:pt x="3275" y="8594"/>
                  </a:lnTo>
                  <a:cubicBezTo>
                    <a:pt x="3346" y="8523"/>
                    <a:pt x="3346" y="8416"/>
                    <a:pt x="3275" y="8344"/>
                  </a:cubicBezTo>
                  <a:cubicBezTo>
                    <a:pt x="3239" y="8309"/>
                    <a:pt x="3194" y="8291"/>
                    <a:pt x="3150" y="8291"/>
                  </a:cubicBezTo>
                  <a:cubicBezTo>
                    <a:pt x="3105" y="8291"/>
                    <a:pt x="3060" y="8309"/>
                    <a:pt x="3025" y="8344"/>
                  </a:cubicBezTo>
                  <a:lnTo>
                    <a:pt x="2084" y="9285"/>
                  </a:lnTo>
                  <a:cubicBezTo>
                    <a:pt x="1893" y="9475"/>
                    <a:pt x="1632" y="9582"/>
                    <a:pt x="1370" y="9582"/>
                  </a:cubicBezTo>
                  <a:cubicBezTo>
                    <a:pt x="1096" y="9582"/>
                    <a:pt x="846" y="9475"/>
                    <a:pt x="655" y="9285"/>
                  </a:cubicBezTo>
                  <a:cubicBezTo>
                    <a:pt x="465" y="9094"/>
                    <a:pt x="358" y="8832"/>
                    <a:pt x="358" y="8570"/>
                  </a:cubicBezTo>
                  <a:cubicBezTo>
                    <a:pt x="358" y="8297"/>
                    <a:pt x="465" y="8047"/>
                    <a:pt x="655" y="7856"/>
                  </a:cubicBezTo>
                  <a:lnTo>
                    <a:pt x="1953" y="6558"/>
                  </a:lnTo>
                  <a:cubicBezTo>
                    <a:pt x="2084" y="6880"/>
                    <a:pt x="2274" y="7177"/>
                    <a:pt x="2513" y="7404"/>
                  </a:cubicBezTo>
                  <a:cubicBezTo>
                    <a:pt x="3001" y="7904"/>
                    <a:pt x="3656" y="8166"/>
                    <a:pt x="4346" y="8166"/>
                  </a:cubicBezTo>
                  <a:cubicBezTo>
                    <a:pt x="5049" y="8166"/>
                    <a:pt x="5680" y="7904"/>
                    <a:pt x="6180" y="7404"/>
                  </a:cubicBezTo>
                  <a:lnTo>
                    <a:pt x="9168" y="4415"/>
                  </a:lnTo>
                  <a:cubicBezTo>
                    <a:pt x="10145" y="3403"/>
                    <a:pt x="10145" y="1772"/>
                    <a:pt x="9156" y="760"/>
                  </a:cubicBezTo>
                  <a:cubicBezTo>
                    <a:pt x="8650" y="254"/>
                    <a:pt x="7987" y="1"/>
                    <a:pt x="732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2983;p90">
            <a:extLst>
              <a:ext uri="{FF2B5EF4-FFF2-40B4-BE49-F238E27FC236}">
                <a16:creationId xmlns:a16="http://schemas.microsoft.com/office/drawing/2014/main" id="{D50B0CC0-04F8-4CEC-FEFA-857E12558214}"/>
              </a:ext>
            </a:extLst>
          </p:cNvPr>
          <p:cNvGrpSpPr/>
          <p:nvPr/>
        </p:nvGrpSpPr>
        <p:grpSpPr>
          <a:xfrm>
            <a:off x="6483783" y="844260"/>
            <a:ext cx="371424" cy="355446"/>
            <a:chOff x="5621097" y="1500761"/>
            <a:chExt cx="371424" cy="355446"/>
          </a:xfrm>
        </p:grpSpPr>
        <p:sp>
          <p:nvSpPr>
            <p:cNvPr id="18" name="Google Shape;12984;p90">
              <a:extLst>
                <a:ext uri="{FF2B5EF4-FFF2-40B4-BE49-F238E27FC236}">
                  <a16:creationId xmlns:a16="http://schemas.microsoft.com/office/drawing/2014/main" id="{BDB985C7-F1F0-8BD6-0461-EFF7DCB03EAB}"/>
                </a:ext>
              </a:extLst>
            </p:cNvPr>
            <p:cNvSpPr/>
            <p:nvPr/>
          </p:nvSpPr>
          <p:spPr>
            <a:xfrm>
              <a:off x="5621097" y="1539721"/>
              <a:ext cx="324061" cy="316486"/>
            </a:xfrm>
            <a:custGeom>
              <a:avLst/>
              <a:gdLst/>
              <a:ahLst/>
              <a:cxnLst/>
              <a:rect l="l" t="t" r="r" b="b"/>
              <a:pathLst>
                <a:path w="10181" h="9943" extrusionOk="0">
                  <a:moveTo>
                    <a:pt x="8811" y="0"/>
                  </a:moveTo>
                  <a:cubicBezTo>
                    <a:pt x="8454" y="0"/>
                    <a:pt x="8109" y="143"/>
                    <a:pt x="7847" y="393"/>
                  </a:cubicBezTo>
                  <a:lnTo>
                    <a:pt x="6906" y="1334"/>
                  </a:lnTo>
                  <a:cubicBezTo>
                    <a:pt x="6835" y="1405"/>
                    <a:pt x="6835" y="1512"/>
                    <a:pt x="6906" y="1584"/>
                  </a:cubicBezTo>
                  <a:cubicBezTo>
                    <a:pt x="6942" y="1620"/>
                    <a:pt x="6986" y="1637"/>
                    <a:pt x="7031" y="1637"/>
                  </a:cubicBezTo>
                  <a:cubicBezTo>
                    <a:pt x="7076" y="1637"/>
                    <a:pt x="7120" y="1620"/>
                    <a:pt x="7156" y="1584"/>
                  </a:cubicBezTo>
                  <a:lnTo>
                    <a:pt x="8097" y="643"/>
                  </a:lnTo>
                  <a:cubicBezTo>
                    <a:pt x="8287" y="453"/>
                    <a:pt x="8549" y="346"/>
                    <a:pt x="8811" y="346"/>
                  </a:cubicBezTo>
                  <a:cubicBezTo>
                    <a:pt x="9085" y="346"/>
                    <a:pt x="9335" y="453"/>
                    <a:pt x="9525" y="643"/>
                  </a:cubicBezTo>
                  <a:cubicBezTo>
                    <a:pt x="9716" y="846"/>
                    <a:pt x="9823" y="1096"/>
                    <a:pt x="9823" y="1358"/>
                  </a:cubicBezTo>
                  <a:cubicBezTo>
                    <a:pt x="9823" y="1631"/>
                    <a:pt x="9716" y="1882"/>
                    <a:pt x="9525" y="2084"/>
                  </a:cubicBezTo>
                  <a:lnTo>
                    <a:pt x="8228" y="3370"/>
                  </a:lnTo>
                  <a:cubicBezTo>
                    <a:pt x="8097" y="3060"/>
                    <a:pt x="7906" y="2763"/>
                    <a:pt x="7668" y="2524"/>
                  </a:cubicBezTo>
                  <a:cubicBezTo>
                    <a:pt x="7162" y="2018"/>
                    <a:pt x="6498" y="1765"/>
                    <a:pt x="5834" y="1765"/>
                  </a:cubicBezTo>
                  <a:cubicBezTo>
                    <a:pt x="5171" y="1765"/>
                    <a:pt x="4507" y="2018"/>
                    <a:pt x="4001" y="2524"/>
                  </a:cubicBezTo>
                  <a:lnTo>
                    <a:pt x="1012" y="5513"/>
                  </a:lnTo>
                  <a:cubicBezTo>
                    <a:pt x="0" y="6525"/>
                    <a:pt x="0" y="8168"/>
                    <a:pt x="1012" y="9180"/>
                  </a:cubicBezTo>
                  <a:cubicBezTo>
                    <a:pt x="1524" y="9680"/>
                    <a:pt x="2191" y="9942"/>
                    <a:pt x="2846" y="9942"/>
                  </a:cubicBezTo>
                  <a:cubicBezTo>
                    <a:pt x="3501" y="9942"/>
                    <a:pt x="4168" y="9680"/>
                    <a:pt x="4680" y="9180"/>
                  </a:cubicBezTo>
                  <a:lnTo>
                    <a:pt x="6263" y="7585"/>
                  </a:lnTo>
                  <a:cubicBezTo>
                    <a:pt x="6346" y="7513"/>
                    <a:pt x="6346" y="7406"/>
                    <a:pt x="6263" y="7335"/>
                  </a:cubicBezTo>
                  <a:cubicBezTo>
                    <a:pt x="6239" y="7305"/>
                    <a:pt x="6201" y="7290"/>
                    <a:pt x="6159" y="7290"/>
                  </a:cubicBezTo>
                  <a:cubicBezTo>
                    <a:pt x="6117" y="7290"/>
                    <a:pt x="6073" y="7305"/>
                    <a:pt x="6037" y="7335"/>
                  </a:cubicBezTo>
                  <a:lnTo>
                    <a:pt x="4441" y="8930"/>
                  </a:lnTo>
                  <a:cubicBezTo>
                    <a:pt x="4025" y="9347"/>
                    <a:pt x="3453" y="9573"/>
                    <a:pt x="2858" y="9573"/>
                  </a:cubicBezTo>
                  <a:cubicBezTo>
                    <a:pt x="2263" y="9573"/>
                    <a:pt x="1703" y="9335"/>
                    <a:pt x="1286" y="8930"/>
                  </a:cubicBezTo>
                  <a:cubicBezTo>
                    <a:pt x="405" y="8049"/>
                    <a:pt x="405" y="6632"/>
                    <a:pt x="1286" y="5775"/>
                  </a:cubicBezTo>
                  <a:lnTo>
                    <a:pt x="4275" y="2774"/>
                  </a:lnTo>
                  <a:cubicBezTo>
                    <a:pt x="4691" y="2358"/>
                    <a:pt x="5251" y="2120"/>
                    <a:pt x="5846" y="2120"/>
                  </a:cubicBezTo>
                  <a:cubicBezTo>
                    <a:pt x="6442" y="2120"/>
                    <a:pt x="7013" y="2358"/>
                    <a:pt x="7430" y="2774"/>
                  </a:cubicBezTo>
                  <a:cubicBezTo>
                    <a:pt x="7680" y="3025"/>
                    <a:pt x="7859" y="3322"/>
                    <a:pt x="7966" y="3656"/>
                  </a:cubicBezTo>
                  <a:lnTo>
                    <a:pt x="6549" y="5072"/>
                  </a:lnTo>
                  <a:cubicBezTo>
                    <a:pt x="6358" y="5263"/>
                    <a:pt x="6108" y="5370"/>
                    <a:pt x="5834" y="5370"/>
                  </a:cubicBezTo>
                  <a:cubicBezTo>
                    <a:pt x="5573" y="5370"/>
                    <a:pt x="5311" y="5263"/>
                    <a:pt x="5120" y="5072"/>
                  </a:cubicBezTo>
                  <a:cubicBezTo>
                    <a:pt x="5037" y="4977"/>
                    <a:pt x="4953" y="4858"/>
                    <a:pt x="4894" y="4739"/>
                  </a:cubicBezTo>
                  <a:cubicBezTo>
                    <a:pt x="4874" y="4670"/>
                    <a:pt x="4798" y="4626"/>
                    <a:pt x="4711" y="4626"/>
                  </a:cubicBezTo>
                  <a:cubicBezTo>
                    <a:pt x="4693" y="4626"/>
                    <a:pt x="4674" y="4628"/>
                    <a:pt x="4656" y="4632"/>
                  </a:cubicBezTo>
                  <a:cubicBezTo>
                    <a:pt x="4572" y="4668"/>
                    <a:pt x="4525" y="4775"/>
                    <a:pt x="4560" y="4882"/>
                  </a:cubicBezTo>
                  <a:cubicBezTo>
                    <a:pt x="4632" y="5037"/>
                    <a:pt x="4715" y="5203"/>
                    <a:pt x="4858" y="5322"/>
                  </a:cubicBezTo>
                  <a:cubicBezTo>
                    <a:pt x="5108" y="5572"/>
                    <a:pt x="5453" y="5727"/>
                    <a:pt x="5823" y="5727"/>
                  </a:cubicBezTo>
                  <a:cubicBezTo>
                    <a:pt x="6192" y="5727"/>
                    <a:pt x="6525" y="5572"/>
                    <a:pt x="6787" y="5322"/>
                  </a:cubicBezTo>
                  <a:lnTo>
                    <a:pt x="9775" y="2334"/>
                  </a:lnTo>
                  <a:cubicBezTo>
                    <a:pt x="10037" y="2084"/>
                    <a:pt x="10180" y="1739"/>
                    <a:pt x="10180" y="1358"/>
                  </a:cubicBezTo>
                  <a:cubicBezTo>
                    <a:pt x="10180" y="989"/>
                    <a:pt x="10037" y="667"/>
                    <a:pt x="9775" y="393"/>
                  </a:cubicBezTo>
                  <a:cubicBezTo>
                    <a:pt x="9525" y="131"/>
                    <a:pt x="9180" y="0"/>
                    <a:pt x="881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985;p90">
              <a:extLst>
                <a:ext uri="{FF2B5EF4-FFF2-40B4-BE49-F238E27FC236}">
                  <a16:creationId xmlns:a16="http://schemas.microsoft.com/office/drawing/2014/main" id="{4FAEDF1E-8C3E-4455-289F-DA12A50DB864}"/>
                </a:ext>
              </a:extLst>
            </p:cNvPr>
            <p:cNvSpPr/>
            <p:nvPr/>
          </p:nvSpPr>
          <p:spPr>
            <a:xfrm>
              <a:off x="5669606" y="1500761"/>
              <a:ext cx="322915" cy="316390"/>
            </a:xfrm>
            <a:custGeom>
              <a:avLst/>
              <a:gdLst/>
              <a:ahLst/>
              <a:cxnLst/>
              <a:rect l="l" t="t" r="r" b="b"/>
              <a:pathLst>
                <a:path w="10145" h="9940" extrusionOk="0">
                  <a:moveTo>
                    <a:pt x="7323" y="1"/>
                  </a:moveTo>
                  <a:cubicBezTo>
                    <a:pt x="6659" y="1"/>
                    <a:pt x="5995" y="254"/>
                    <a:pt x="5489" y="760"/>
                  </a:cubicBezTo>
                  <a:lnTo>
                    <a:pt x="3894" y="2355"/>
                  </a:lnTo>
                  <a:cubicBezTo>
                    <a:pt x="3822" y="2427"/>
                    <a:pt x="3822" y="2534"/>
                    <a:pt x="3894" y="2605"/>
                  </a:cubicBezTo>
                  <a:cubicBezTo>
                    <a:pt x="3935" y="2641"/>
                    <a:pt x="3980" y="2659"/>
                    <a:pt x="4025" y="2659"/>
                  </a:cubicBezTo>
                  <a:cubicBezTo>
                    <a:pt x="4069" y="2659"/>
                    <a:pt x="4114" y="2641"/>
                    <a:pt x="4156" y="2605"/>
                  </a:cubicBezTo>
                  <a:lnTo>
                    <a:pt x="5739" y="1010"/>
                  </a:lnTo>
                  <a:cubicBezTo>
                    <a:pt x="6180" y="569"/>
                    <a:pt x="6754" y="349"/>
                    <a:pt x="7326" y="349"/>
                  </a:cubicBezTo>
                  <a:cubicBezTo>
                    <a:pt x="7897" y="349"/>
                    <a:pt x="8466" y="569"/>
                    <a:pt x="8894" y="1010"/>
                  </a:cubicBezTo>
                  <a:cubicBezTo>
                    <a:pt x="9775" y="1891"/>
                    <a:pt x="9775" y="3308"/>
                    <a:pt x="8894" y="4165"/>
                  </a:cubicBezTo>
                  <a:lnTo>
                    <a:pt x="5906" y="7154"/>
                  </a:lnTo>
                  <a:cubicBezTo>
                    <a:pt x="5489" y="7570"/>
                    <a:pt x="4930" y="7808"/>
                    <a:pt x="4334" y="7808"/>
                  </a:cubicBezTo>
                  <a:cubicBezTo>
                    <a:pt x="3739" y="7808"/>
                    <a:pt x="3167" y="7570"/>
                    <a:pt x="2751" y="7154"/>
                  </a:cubicBezTo>
                  <a:cubicBezTo>
                    <a:pt x="2501" y="6904"/>
                    <a:pt x="2322" y="6606"/>
                    <a:pt x="2215" y="6284"/>
                  </a:cubicBezTo>
                  <a:lnTo>
                    <a:pt x="3632" y="4868"/>
                  </a:lnTo>
                  <a:cubicBezTo>
                    <a:pt x="3822" y="4677"/>
                    <a:pt x="4072" y="4570"/>
                    <a:pt x="4346" y="4570"/>
                  </a:cubicBezTo>
                  <a:cubicBezTo>
                    <a:pt x="4608" y="4570"/>
                    <a:pt x="4870" y="4677"/>
                    <a:pt x="5061" y="4868"/>
                  </a:cubicBezTo>
                  <a:cubicBezTo>
                    <a:pt x="5144" y="4951"/>
                    <a:pt x="5227" y="5070"/>
                    <a:pt x="5287" y="5189"/>
                  </a:cubicBezTo>
                  <a:cubicBezTo>
                    <a:pt x="5305" y="5263"/>
                    <a:pt x="5374" y="5308"/>
                    <a:pt x="5453" y="5308"/>
                  </a:cubicBezTo>
                  <a:cubicBezTo>
                    <a:pt x="5477" y="5308"/>
                    <a:pt x="5501" y="5304"/>
                    <a:pt x="5525" y="5296"/>
                  </a:cubicBezTo>
                  <a:cubicBezTo>
                    <a:pt x="5608" y="5272"/>
                    <a:pt x="5656" y="5165"/>
                    <a:pt x="5620" y="5058"/>
                  </a:cubicBezTo>
                  <a:cubicBezTo>
                    <a:pt x="5549" y="4891"/>
                    <a:pt x="5465" y="4737"/>
                    <a:pt x="5322" y="4618"/>
                  </a:cubicBezTo>
                  <a:cubicBezTo>
                    <a:pt x="5072" y="4356"/>
                    <a:pt x="4727" y="4213"/>
                    <a:pt x="4358" y="4213"/>
                  </a:cubicBezTo>
                  <a:cubicBezTo>
                    <a:pt x="3989" y="4213"/>
                    <a:pt x="3656" y="4356"/>
                    <a:pt x="3394" y="4618"/>
                  </a:cubicBezTo>
                  <a:lnTo>
                    <a:pt x="1929" y="6070"/>
                  </a:lnTo>
                  <a:cubicBezTo>
                    <a:pt x="1905" y="6082"/>
                    <a:pt x="1893" y="6106"/>
                    <a:pt x="1870" y="6130"/>
                  </a:cubicBezTo>
                  <a:lnTo>
                    <a:pt x="405" y="7606"/>
                  </a:lnTo>
                  <a:cubicBezTo>
                    <a:pt x="143" y="7856"/>
                    <a:pt x="0" y="8201"/>
                    <a:pt x="0" y="8570"/>
                  </a:cubicBezTo>
                  <a:cubicBezTo>
                    <a:pt x="0" y="8928"/>
                    <a:pt x="143" y="9273"/>
                    <a:pt x="405" y="9535"/>
                  </a:cubicBezTo>
                  <a:cubicBezTo>
                    <a:pt x="655" y="9785"/>
                    <a:pt x="1001" y="9940"/>
                    <a:pt x="1370" y="9940"/>
                  </a:cubicBezTo>
                  <a:cubicBezTo>
                    <a:pt x="1739" y="9940"/>
                    <a:pt x="2072" y="9785"/>
                    <a:pt x="2334" y="9535"/>
                  </a:cubicBezTo>
                  <a:lnTo>
                    <a:pt x="3275" y="8594"/>
                  </a:lnTo>
                  <a:cubicBezTo>
                    <a:pt x="3346" y="8523"/>
                    <a:pt x="3346" y="8416"/>
                    <a:pt x="3275" y="8344"/>
                  </a:cubicBezTo>
                  <a:cubicBezTo>
                    <a:pt x="3239" y="8309"/>
                    <a:pt x="3194" y="8291"/>
                    <a:pt x="3150" y="8291"/>
                  </a:cubicBezTo>
                  <a:cubicBezTo>
                    <a:pt x="3105" y="8291"/>
                    <a:pt x="3060" y="8309"/>
                    <a:pt x="3025" y="8344"/>
                  </a:cubicBezTo>
                  <a:lnTo>
                    <a:pt x="2084" y="9285"/>
                  </a:lnTo>
                  <a:cubicBezTo>
                    <a:pt x="1893" y="9475"/>
                    <a:pt x="1632" y="9582"/>
                    <a:pt x="1370" y="9582"/>
                  </a:cubicBezTo>
                  <a:cubicBezTo>
                    <a:pt x="1096" y="9582"/>
                    <a:pt x="846" y="9475"/>
                    <a:pt x="655" y="9285"/>
                  </a:cubicBezTo>
                  <a:cubicBezTo>
                    <a:pt x="465" y="9094"/>
                    <a:pt x="358" y="8832"/>
                    <a:pt x="358" y="8570"/>
                  </a:cubicBezTo>
                  <a:cubicBezTo>
                    <a:pt x="358" y="8297"/>
                    <a:pt x="465" y="8047"/>
                    <a:pt x="655" y="7856"/>
                  </a:cubicBezTo>
                  <a:lnTo>
                    <a:pt x="1953" y="6558"/>
                  </a:lnTo>
                  <a:cubicBezTo>
                    <a:pt x="2084" y="6880"/>
                    <a:pt x="2274" y="7177"/>
                    <a:pt x="2513" y="7404"/>
                  </a:cubicBezTo>
                  <a:cubicBezTo>
                    <a:pt x="3001" y="7904"/>
                    <a:pt x="3656" y="8166"/>
                    <a:pt x="4346" y="8166"/>
                  </a:cubicBezTo>
                  <a:cubicBezTo>
                    <a:pt x="5049" y="8166"/>
                    <a:pt x="5680" y="7904"/>
                    <a:pt x="6180" y="7404"/>
                  </a:cubicBezTo>
                  <a:lnTo>
                    <a:pt x="9168" y="4415"/>
                  </a:lnTo>
                  <a:cubicBezTo>
                    <a:pt x="10145" y="3403"/>
                    <a:pt x="10145" y="1772"/>
                    <a:pt x="9156" y="760"/>
                  </a:cubicBezTo>
                  <a:cubicBezTo>
                    <a:pt x="8650" y="254"/>
                    <a:pt x="7987" y="1"/>
                    <a:pt x="732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D8AE099-E6DC-6082-2A7B-0C0353942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521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344D2A-AC27-82BE-43DD-84EB4BE95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06000"/>
            <a:ext cx="4175352" cy="2815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FFA2F2-BB7F-3F5C-8CBB-5DE0D65DF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1206000"/>
            <a:ext cx="4142961" cy="2793600"/>
          </a:xfrm>
          <a:prstGeom prst="rect">
            <a:avLst/>
          </a:prstGeom>
        </p:spPr>
      </p:pic>
      <p:grpSp>
        <p:nvGrpSpPr>
          <p:cNvPr id="8" name="Google Shape;12983;p90">
            <a:extLst>
              <a:ext uri="{FF2B5EF4-FFF2-40B4-BE49-F238E27FC236}">
                <a16:creationId xmlns:a16="http://schemas.microsoft.com/office/drawing/2014/main" id="{2AC26E8C-229A-00FF-FA10-23E93D43FD33}"/>
              </a:ext>
            </a:extLst>
          </p:cNvPr>
          <p:cNvGrpSpPr/>
          <p:nvPr/>
        </p:nvGrpSpPr>
        <p:grpSpPr>
          <a:xfrm>
            <a:off x="2381916" y="836020"/>
            <a:ext cx="371424" cy="355446"/>
            <a:chOff x="5621097" y="1500761"/>
            <a:chExt cx="371424" cy="355446"/>
          </a:xfrm>
        </p:grpSpPr>
        <p:sp>
          <p:nvSpPr>
            <p:cNvPr id="9" name="Google Shape;12984;p90">
              <a:extLst>
                <a:ext uri="{FF2B5EF4-FFF2-40B4-BE49-F238E27FC236}">
                  <a16:creationId xmlns:a16="http://schemas.microsoft.com/office/drawing/2014/main" id="{D1FB057A-0C9C-B3F4-7CDE-E9EBCFDCB765}"/>
                </a:ext>
              </a:extLst>
            </p:cNvPr>
            <p:cNvSpPr/>
            <p:nvPr/>
          </p:nvSpPr>
          <p:spPr>
            <a:xfrm>
              <a:off x="5621097" y="1539721"/>
              <a:ext cx="324061" cy="316486"/>
            </a:xfrm>
            <a:custGeom>
              <a:avLst/>
              <a:gdLst/>
              <a:ahLst/>
              <a:cxnLst/>
              <a:rect l="l" t="t" r="r" b="b"/>
              <a:pathLst>
                <a:path w="10181" h="9943" extrusionOk="0">
                  <a:moveTo>
                    <a:pt x="8811" y="0"/>
                  </a:moveTo>
                  <a:cubicBezTo>
                    <a:pt x="8454" y="0"/>
                    <a:pt x="8109" y="143"/>
                    <a:pt x="7847" y="393"/>
                  </a:cubicBezTo>
                  <a:lnTo>
                    <a:pt x="6906" y="1334"/>
                  </a:lnTo>
                  <a:cubicBezTo>
                    <a:pt x="6835" y="1405"/>
                    <a:pt x="6835" y="1512"/>
                    <a:pt x="6906" y="1584"/>
                  </a:cubicBezTo>
                  <a:cubicBezTo>
                    <a:pt x="6942" y="1620"/>
                    <a:pt x="6986" y="1637"/>
                    <a:pt x="7031" y="1637"/>
                  </a:cubicBezTo>
                  <a:cubicBezTo>
                    <a:pt x="7076" y="1637"/>
                    <a:pt x="7120" y="1620"/>
                    <a:pt x="7156" y="1584"/>
                  </a:cubicBezTo>
                  <a:lnTo>
                    <a:pt x="8097" y="643"/>
                  </a:lnTo>
                  <a:cubicBezTo>
                    <a:pt x="8287" y="453"/>
                    <a:pt x="8549" y="346"/>
                    <a:pt x="8811" y="346"/>
                  </a:cubicBezTo>
                  <a:cubicBezTo>
                    <a:pt x="9085" y="346"/>
                    <a:pt x="9335" y="453"/>
                    <a:pt x="9525" y="643"/>
                  </a:cubicBezTo>
                  <a:cubicBezTo>
                    <a:pt x="9716" y="846"/>
                    <a:pt x="9823" y="1096"/>
                    <a:pt x="9823" y="1358"/>
                  </a:cubicBezTo>
                  <a:cubicBezTo>
                    <a:pt x="9823" y="1631"/>
                    <a:pt x="9716" y="1882"/>
                    <a:pt x="9525" y="2084"/>
                  </a:cubicBezTo>
                  <a:lnTo>
                    <a:pt x="8228" y="3370"/>
                  </a:lnTo>
                  <a:cubicBezTo>
                    <a:pt x="8097" y="3060"/>
                    <a:pt x="7906" y="2763"/>
                    <a:pt x="7668" y="2524"/>
                  </a:cubicBezTo>
                  <a:cubicBezTo>
                    <a:pt x="7162" y="2018"/>
                    <a:pt x="6498" y="1765"/>
                    <a:pt x="5834" y="1765"/>
                  </a:cubicBezTo>
                  <a:cubicBezTo>
                    <a:pt x="5171" y="1765"/>
                    <a:pt x="4507" y="2018"/>
                    <a:pt x="4001" y="2524"/>
                  </a:cubicBezTo>
                  <a:lnTo>
                    <a:pt x="1012" y="5513"/>
                  </a:lnTo>
                  <a:cubicBezTo>
                    <a:pt x="0" y="6525"/>
                    <a:pt x="0" y="8168"/>
                    <a:pt x="1012" y="9180"/>
                  </a:cubicBezTo>
                  <a:cubicBezTo>
                    <a:pt x="1524" y="9680"/>
                    <a:pt x="2191" y="9942"/>
                    <a:pt x="2846" y="9942"/>
                  </a:cubicBezTo>
                  <a:cubicBezTo>
                    <a:pt x="3501" y="9942"/>
                    <a:pt x="4168" y="9680"/>
                    <a:pt x="4680" y="9180"/>
                  </a:cubicBezTo>
                  <a:lnTo>
                    <a:pt x="6263" y="7585"/>
                  </a:lnTo>
                  <a:cubicBezTo>
                    <a:pt x="6346" y="7513"/>
                    <a:pt x="6346" y="7406"/>
                    <a:pt x="6263" y="7335"/>
                  </a:cubicBezTo>
                  <a:cubicBezTo>
                    <a:pt x="6239" y="7305"/>
                    <a:pt x="6201" y="7290"/>
                    <a:pt x="6159" y="7290"/>
                  </a:cubicBezTo>
                  <a:cubicBezTo>
                    <a:pt x="6117" y="7290"/>
                    <a:pt x="6073" y="7305"/>
                    <a:pt x="6037" y="7335"/>
                  </a:cubicBezTo>
                  <a:lnTo>
                    <a:pt x="4441" y="8930"/>
                  </a:lnTo>
                  <a:cubicBezTo>
                    <a:pt x="4025" y="9347"/>
                    <a:pt x="3453" y="9573"/>
                    <a:pt x="2858" y="9573"/>
                  </a:cubicBezTo>
                  <a:cubicBezTo>
                    <a:pt x="2263" y="9573"/>
                    <a:pt x="1703" y="9335"/>
                    <a:pt x="1286" y="8930"/>
                  </a:cubicBezTo>
                  <a:cubicBezTo>
                    <a:pt x="405" y="8049"/>
                    <a:pt x="405" y="6632"/>
                    <a:pt x="1286" y="5775"/>
                  </a:cubicBezTo>
                  <a:lnTo>
                    <a:pt x="4275" y="2774"/>
                  </a:lnTo>
                  <a:cubicBezTo>
                    <a:pt x="4691" y="2358"/>
                    <a:pt x="5251" y="2120"/>
                    <a:pt x="5846" y="2120"/>
                  </a:cubicBezTo>
                  <a:cubicBezTo>
                    <a:pt x="6442" y="2120"/>
                    <a:pt x="7013" y="2358"/>
                    <a:pt x="7430" y="2774"/>
                  </a:cubicBezTo>
                  <a:cubicBezTo>
                    <a:pt x="7680" y="3025"/>
                    <a:pt x="7859" y="3322"/>
                    <a:pt x="7966" y="3656"/>
                  </a:cubicBezTo>
                  <a:lnTo>
                    <a:pt x="6549" y="5072"/>
                  </a:lnTo>
                  <a:cubicBezTo>
                    <a:pt x="6358" y="5263"/>
                    <a:pt x="6108" y="5370"/>
                    <a:pt x="5834" y="5370"/>
                  </a:cubicBezTo>
                  <a:cubicBezTo>
                    <a:pt x="5573" y="5370"/>
                    <a:pt x="5311" y="5263"/>
                    <a:pt x="5120" y="5072"/>
                  </a:cubicBezTo>
                  <a:cubicBezTo>
                    <a:pt x="5037" y="4977"/>
                    <a:pt x="4953" y="4858"/>
                    <a:pt x="4894" y="4739"/>
                  </a:cubicBezTo>
                  <a:cubicBezTo>
                    <a:pt x="4874" y="4670"/>
                    <a:pt x="4798" y="4626"/>
                    <a:pt x="4711" y="4626"/>
                  </a:cubicBezTo>
                  <a:cubicBezTo>
                    <a:pt x="4693" y="4626"/>
                    <a:pt x="4674" y="4628"/>
                    <a:pt x="4656" y="4632"/>
                  </a:cubicBezTo>
                  <a:cubicBezTo>
                    <a:pt x="4572" y="4668"/>
                    <a:pt x="4525" y="4775"/>
                    <a:pt x="4560" y="4882"/>
                  </a:cubicBezTo>
                  <a:cubicBezTo>
                    <a:pt x="4632" y="5037"/>
                    <a:pt x="4715" y="5203"/>
                    <a:pt x="4858" y="5322"/>
                  </a:cubicBezTo>
                  <a:cubicBezTo>
                    <a:pt x="5108" y="5572"/>
                    <a:pt x="5453" y="5727"/>
                    <a:pt x="5823" y="5727"/>
                  </a:cubicBezTo>
                  <a:cubicBezTo>
                    <a:pt x="6192" y="5727"/>
                    <a:pt x="6525" y="5572"/>
                    <a:pt x="6787" y="5322"/>
                  </a:cubicBezTo>
                  <a:lnTo>
                    <a:pt x="9775" y="2334"/>
                  </a:lnTo>
                  <a:cubicBezTo>
                    <a:pt x="10037" y="2084"/>
                    <a:pt x="10180" y="1739"/>
                    <a:pt x="10180" y="1358"/>
                  </a:cubicBezTo>
                  <a:cubicBezTo>
                    <a:pt x="10180" y="989"/>
                    <a:pt x="10037" y="667"/>
                    <a:pt x="9775" y="393"/>
                  </a:cubicBezTo>
                  <a:cubicBezTo>
                    <a:pt x="9525" y="131"/>
                    <a:pt x="9180" y="0"/>
                    <a:pt x="881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985;p90">
              <a:extLst>
                <a:ext uri="{FF2B5EF4-FFF2-40B4-BE49-F238E27FC236}">
                  <a16:creationId xmlns:a16="http://schemas.microsoft.com/office/drawing/2014/main" id="{B3894B5C-E51C-D7E6-27F2-3673BD0F5261}"/>
                </a:ext>
              </a:extLst>
            </p:cNvPr>
            <p:cNvSpPr/>
            <p:nvPr/>
          </p:nvSpPr>
          <p:spPr>
            <a:xfrm>
              <a:off x="5669606" y="1500761"/>
              <a:ext cx="322915" cy="316390"/>
            </a:xfrm>
            <a:custGeom>
              <a:avLst/>
              <a:gdLst/>
              <a:ahLst/>
              <a:cxnLst/>
              <a:rect l="l" t="t" r="r" b="b"/>
              <a:pathLst>
                <a:path w="10145" h="9940" extrusionOk="0">
                  <a:moveTo>
                    <a:pt x="7323" y="1"/>
                  </a:moveTo>
                  <a:cubicBezTo>
                    <a:pt x="6659" y="1"/>
                    <a:pt x="5995" y="254"/>
                    <a:pt x="5489" y="760"/>
                  </a:cubicBezTo>
                  <a:lnTo>
                    <a:pt x="3894" y="2355"/>
                  </a:lnTo>
                  <a:cubicBezTo>
                    <a:pt x="3822" y="2427"/>
                    <a:pt x="3822" y="2534"/>
                    <a:pt x="3894" y="2605"/>
                  </a:cubicBezTo>
                  <a:cubicBezTo>
                    <a:pt x="3935" y="2641"/>
                    <a:pt x="3980" y="2659"/>
                    <a:pt x="4025" y="2659"/>
                  </a:cubicBezTo>
                  <a:cubicBezTo>
                    <a:pt x="4069" y="2659"/>
                    <a:pt x="4114" y="2641"/>
                    <a:pt x="4156" y="2605"/>
                  </a:cubicBezTo>
                  <a:lnTo>
                    <a:pt x="5739" y="1010"/>
                  </a:lnTo>
                  <a:cubicBezTo>
                    <a:pt x="6180" y="569"/>
                    <a:pt x="6754" y="349"/>
                    <a:pt x="7326" y="349"/>
                  </a:cubicBezTo>
                  <a:cubicBezTo>
                    <a:pt x="7897" y="349"/>
                    <a:pt x="8466" y="569"/>
                    <a:pt x="8894" y="1010"/>
                  </a:cubicBezTo>
                  <a:cubicBezTo>
                    <a:pt x="9775" y="1891"/>
                    <a:pt x="9775" y="3308"/>
                    <a:pt x="8894" y="4165"/>
                  </a:cubicBezTo>
                  <a:lnTo>
                    <a:pt x="5906" y="7154"/>
                  </a:lnTo>
                  <a:cubicBezTo>
                    <a:pt x="5489" y="7570"/>
                    <a:pt x="4930" y="7808"/>
                    <a:pt x="4334" y="7808"/>
                  </a:cubicBezTo>
                  <a:cubicBezTo>
                    <a:pt x="3739" y="7808"/>
                    <a:pt x="3167" y="7570"/>
                    <a:pt x="2751" y="7154"/>
                  </a:cubicBezTo>
                  <a:cubicBezTo>
                    <a:pt x="2501" y="6904"/>
                    <a:pt x="2322" y="6606"/>
                    <a:pt x="2215" y="6284"/>
                  </a:cubicBezTo>
                  <a:lnTo>
                    <a:pt x="3632" y="4868"/>
                  </a:lnTo>
                  <a:cubicBezTo>
                    <a:pt x="3822" y="4677"/>
                    <a:pt x="4072" y="4570"/>
                    <a:pt x="4346" y="4570"/>
                  </a:cubicBezTo>
                  <a:cubicBezTo>
                    <a:pt x="4608" y="4570"/>
                    <a:pt x="4870" y="4677"/>
                    <a:pt x="5061" y="4868"/>
                  </a:cubicBezTo>
                  <a:cubicBezTo>
                    <a:pt x="5144" y="4951"/>
                    <a:pt x="5227" y="5070"/>
                    <a:pt x="5287" y="5189"/>
                  </a:cubicBezTo>
                  <a:cubicBezTo>
                    <a:pt x="5305" y="5263"/>
                    <a:pt x="5374" y="5308"/>
                    <a:pt x="5453" y="5308"/>
                  </a:cubicBezTo>
                  <a:cubicBezTo>
                    <a:pt x="5477" y="5308"/>
                    <a:pt x="5501" y="5304"/>
                    <a:pt x="5525" y="5296"/>
                  </a:cubicBezTo>
                  <a:cubicBezTo>
                    <a:pt x="5608" y="5272"/>
                    <a:pt x="5656" y="5165"/>
                    <a:pt x="5620" y="5058"/>
                  </a:cubicBezTo>
                  <a:cubicBezTo>
                    <a:pt x="5549" y="4891"/>
                    <a:pt x="5465" y="4737"/>
                    <a:pt x="5322" y="4618"/>
                  </a:cubicBezTo>
                  <a:cubicBezTo>
                    <a:pt x="5072" y="4356"/>
                    <a:pt x="4727" y="4213"/>
                    <a:pt x="4358" y="4213"/>
                  </a:cubicBezTo>
                  <a:cubicBezTo>
                    <a:pt x="3989" y="4213"/>
                    <a:pt x="3656" y="4356"/>
                    <a:pt x="3394" y="4618"/>
                  </a:cubicBezTo>
                  <a:lnTo>
                    <a:pt x="1929" y="6070"/>
                  </a:lnTo>
                  <a:cubicBezTo>
                    <a:pt x="1905" y="6082"/>
                    <a:pt x="1893" y="6106"/>
                    <a:pt x="1870" y="6130"/>
                  </a:cubicBezTo>
                  <a:lnTo>
                    <a:pt x="405" y="7606"/>
                  </a:lnTo>
                  <a:cubicBezTo>
                    <a:pt x="143" y="7856"/>
                    <a:pt x="0" y="8201"/>
                    <a:pt x="0" y="8570"/>
                  </a:cubicBezTo>
                  <a:cubicBezTo>
                    <a:pt x="0" y="8928"/>
                    <a:pt x="143" y="9273"/>
                    <a:pt x="405" y="9535"/>
                  </a:cubicBezTo>
                  <a:cubicBezTo>
                    <a:pt x="655" y="9785"/>
                    <a:pt x="1001" y="9940"/>
                    <a:pt x="1370" y="9940"/>
                  </a:cubicBezTo>
                  <a:cubicBezTo>
                    <a:pt x="1739" y="9940"/>
                    <a:pt x="2072" y="9785"/>
                    <a:pt x="2334" y="9535"/>
                  </a:cubicBezTo>
                  <a:lnTo>
                    <a:pt x="3275" y="8594"/>
                  </a:lnTo>
                  <a:cubicBezTo>
                    <a:pt x="3346" y="8523"/>
                    <a:pt x="3346" y="8416"/>
                    <a:pt x="3275" y="8344"/>
                  </a:cubicBezTo>
                  <a:cubicBezTo>
                    <a:pt x="3239" y="8309"/>
                    <a:pt x="3194" y="8291"/>
                    <a:pt x="3150" y="8291"/>
                  </a:cubicBezTo>
                  <a:cubicBezTo>
                    <a:pt x="3105" y="8291"/>
                    <a:pt x="3060" y="8309"/>
                    <a:pt x="3025" y="8344"/>
                  </a:cubicBezTo>
                  <a:lnTo>
                    <a:pt x="2084" y="9285"/>
                  </a:lnTo>
                  <a:cubicBezTo>
                    <a:pt x="1893" y="9475"/>
                    <a:pt x="1632" y="9582"/>
                    <a:pt x="1370" y="9582"/>
                  </a:cubicBezTo>
                  <a:cubicBezTo>
                    <a:pt x="1096" y="9582"/>
                    <a:pt x="846" y="9475"/>
                    <a:pt x="655" y="9285"/>
                  </a:cubicBezTo>
                  <a:cubicBezTo>
                    <a:pt x="465" y="9094"/>
                    <a:pt x="358" y="8832"/>
                    <a:pt x="358" y="8570"/>
                  </a:cubicBezTo>
                  <a:cubicBezTo>
                    <a:pt x="358" y="8297"/>
                    <a:pt x="465" y="8047"/>
                    <a:pt x="655" y="7856"/>
                  </a:cubicBezTo>
                  <a:lnTo>
                    <a:pt x="1953" y="6558"/>
                  </a:lnTo>
                  <a:cubicBezTo>
                    <a:pt x="2084" y="6880"/>
                    <a:pt x="2274" y="7177"/>
                    <a:pt x="2513" y="7404"/>
                  </a:cubicBezTo>
                  <a:cubicBezTo>
                    <a:pt x="3001" y="7904"/>
                    <a:pt x="3656" y="8166"/>
                    <a:pt x="4346" y="8166"/>
                  </a:cubicBezTo>
                  <a:cubicBezTo>
                    <a:pt x="5049" y="8166"/>
                    <a:pt x="5680" y="7904"/>
                    <a:pt x="6180" y="7404"/>
                  </a:cubicBezTo>
                  <a:lnTo>
                    <a:pt x="9168" y="4415"/>
                  </a:lnTo>
                  <a:cubicBezTo>
                    <a:pt x="10145" y="3403"/>
                    <a:pt x="10145" y="1772"/>
                    <a:pt x="9156" y="760"/>
                  </a:cubicBezTo>
                  <a:cubicBezTo>
                    <a:pt x="8650" y="254"/>
                    <a:pt x="7987" y="1"/>
                    <a:pt x="732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12983;p90">
            <a:extLst>
              <a:ext uri="{FF2B5EF4-FFF2-40B4-BE49-F238E27FC236}">
                <a16:creationId xmlns:a16="http://schemas.microsoft.com/office/drawing/2014/main" id="{898CD46B-D5E5-5455-97E8-F0C23EB50D86}"/>
              </a:ext>
            </a:extLst>
          </p:cNvPr>
          <p:cNvGrpSpPr/>
          <p:nvPr/>
        </p:nvGrpSpPr>
        <p:grpSpPr>
          <a:xfrm>
            <a:off x="2086692" y="836020"/>
            <a:ext cx="371424" cy="355446"/>
            <a:chOff x="5621097" y="1500761"/>
            <a:chExt cx="371424" cy="355446"/>
          </a:xfrm>
        </p:grpSpPr>
        <p:sp>
          <p:nvSpPr>
            <p:cNvPr id="12" name="Google Shape;12984;p90">
              <a:extLst>
                <a:ext uri="{FF2B5EF4-FFF2-40B4-BE49-F238E27FC236}">
                  <a16:creationId xmlns:a16="http://schemas.microsoft.com/office/drawing/2014/main" id="{D328F0B4-84F0-5AAA-8CD9-F7CEF743EF3C}"/>
                </a:ext>
              </a:extLst>
            </p:cNvPr>
            <p:cNvSpPr/>
            <p:nvPr/>
          </p:nvSpPr>
          <p:spPr>
            <a:xfrm>
              <a:off x="5621097" y="1539721"/>
              <a:ext cx="324061" cy="316486"/>
            </a:xfrm>
            <a:custGeom>
              <a:avLst/>
              <a:gdLst/>
              <a:ahLst/>
              <a:cxnLst/>
              <a:rect l="l" t="t" r="r" b="b"/>
              <a:pathLst>
                <a:path w="10181" h="9943" extrusionOk="0">
                  <a:moveTo>
                    <a:pt x="8811" y="0"/>
                  </a:moveTo>
                  <a:cubicBezTo>
                    <a:pt x="8454" y="0"/>
                    <a:pt x="8109" y="143"/>
                    <a:pt x="7847" y="393"/>
                  </a:cubicBezTo>
                  <a:lnTo>
                    <a:pt x="6906" y="1334"/>
                  </a:lnTo>
                  <a:cubicBezTo>
                    <a:pt x="6835" y="1405"/>
                    <a:pt x="6835" y="1512"/>
                    <a:pt x="6906" y="1584"/>
                  </a:cubicBezTo>
                  <a:cubicBezTo>
                    <a:pt x="6942" y="1620"/>
                    <a:pt x="6986" y="1637"/>
                    <a:pt x="7031" y="1637"/>
                  </a:cubicBezTo>
                  <a:cubicBezTo>
                    <a:pt x="7076" y="1637"/>
                    <a:pt x="7120" y="1620"/>
                    <a:pt x="7156" y="1584"/>
                  </a:cubicBezTo>
                  <a:lnTo>
                    <a:pt x="8097" y="643"/>
                  </a:lnTo>
                  <a:cubicBezTo>
                    <a:pt x="8287" y="453"/>
                    <a:pt x="8549" y="346"/>
                    <a:pt x="8811" y="346"/>
                  </a:cubicBezTo>
                  <a:cubicBezTo>
                    <a:pt x="9085" y="346"/>
                    <a:pt x="9335" y="453"/>
                    <a:pt x="9525" y="643"/>
                  </a:cubicBezTo>
                  <a:cubicBezTo>
                    <a:pt x="9716" y="846"/>
                    <a:pt x="9823" y="1096"/>
                    <a:pt x="9823" y="1358"/>
                  </a:cubicBezTo>
                  <a:cubicBezTo>
                    <a:pt x="9823" y="1631"/>
                    <a:pt x="9716" y="1882"/>
                    <a:pt x="9525" y="2084"/>
                  </a:cubicBezTo>
                  <a:lnTo>
                    <a:pt x="8228" y="3370"/>
                  </a:lnTo>
                  <a:cubicBezTo>
                    <a:pt x="8097" y="3060"/>
                    <a:pt x="7906" y="2763"/>
                    <a:pt x="7668" y="2524"/>
                  </a:cubicBezTo>
                  <a:cubicBezTo>
                    <a:pt x="7162" y="2018"/>
                    <a:pt x="6498" y="1765"/>
                    <a:pt x="5834" y="1765"/>
                  </a:cubicBezTo>
                  <a:cubicBezTo>
                    <a:pt x="5171" y="1765"/>
                    <a:pt x="4507" y="2018"/>
                    <a:pt x="4001" y="2524"/>
                  </a:cubicBezTo>
                  <a:lnTo>
                    <a:pt x="1012" y="5513"/>
                  </a:lnTo>
                  <a:cubicBezTo>
                    <a:pt x="0" y="6525"/>
                    <a:pt x="0" y="8168"/>
                    <a:pt x="1012" y="9180"/>
                  </a:cubicBezTo>
                  <a:cubicBezTo>
                    <a:pt x="1524" y="9680"/>
                    <a:pt x="2191" y="9942"/>
                    <a:pt x="2846" y="9942"/>
                  </a:cubicBezTo>
                  <a:cubicBezTo>
                    <a:pt x="3501" y="9942"/>
                    <a:pt x="4168" y="9680"/>
                    <a:pt x="4680" y="9180"/>
                  </a:cubicBezTo>
                  <a:lnTo>
                    <a:pt x="6263" y="7585"/>
                  </a:lnTo>
                  <a:cubicBezTo>
                    <a:pt x="6346" y="7513"/>
                    <a:pt x="6346" y="7406"/>
                    <a:pt x="6263" y="7335"/>
                  </a:cubicBezTo>
                  <a:cubicBezTo>
                    <a:pt x="6239" y="7305"/>
                    <a:pt x="6201" y="7290"/>
                    <a:pt x="6159" y="7290"/>
                  </a:cubicBezTo>
                  <a:cubicBezTo>
                    <a:pt x="6117" y="7290"/>
                    <a:pt x="6073" y="7305"/>
                    <a:pt x="6037" y="7335"/>
                  </a:cubicBezTo>
                  <a:lnTo>
                    <a:pt x="4441" y="8930"/>
                  </a:lnTo>
                  <a:cubicBezTo>
                    <a:pt x="4025" y="9347"/>
                    <a:pt x="3453" y="9573"/>
                    <a:pt x="2858" y="9573"/>
                  </a:cubicBezTo>
                  <a:cubicBezTo>
                    <a:pt x="2263" y="9573"/>
                    <a:pt x="1703" y="9335"/>
                    <a:pt x="1286" y="8930"/>
                  </a:cubicBezTo>
                  <a:cubicBezTo>
                    <a:pt x="405" y="8049"/>
                    <a:pt x="405" y="6632"/>
                    <a:pt x="1286" y="5775"/>
                  </a:cubicBezTo>
                  <a:lnTo>
                    <a:pt x="4275" y="2774"/>
                  </a:lnTo>
                  <a:cubicBezTo>
                    <a:pt x="4691" y="2358"/>
                    <a:pt x="5251" y="2120"/>
                    <a:pt x="5846" y="2120"/>
                  </a:cubicBezTo>
                  <a:cubicBezTo>
                    <a:pt x="6442" y="2120"/>
                    <a:pt x="7013" y="2358"/>
                    <a:pt x="7430" y="2774"/>
                  </a:cubicBezTo>
                  <a:cubicBezTo>
                    <a:pt x="7680" y="3025"/>
                    <a:pt x="7859" y="3322"/>
                    <a:pt x="7966" y="3656"/>
                  </a:cubicBezTo>
                  <a:lnTo>
                    <a:pt x="6549" y="5072"/>
                  </a:lnTo>
                  <a:cubicBezTo>
                    <a:pt x="6358" y="5263"/>
                    <a:pt x="6108" y="5370"/>
                    <a:pt x="5834" y="5370"/>
                  </a:cubicBezTo>
                  <a:cubicBezTo>
                    <a:pt x="5573" y="5370"/>
                    <a:pt x="5311" y="5263"/>
                    <a:pt x="5120" y="5072"/>
                  </a:cubicBezTo>
                  <a:cubicBezTo>
                    <a:pt x="5037" y="4977"/>
                    <a:pt x="4953" y="4858"/>
                    <a:pt x="4894" y="4739"/>
                  </a:cubicBezTo>
                  <a:cubicBezTo>
                    <a:pt x="4874" y="4670"/>
                    <a:pt x="4798" y="4626"/>
                    <a:pt x="4711" y="4626"/>
                  </a:cubicBezTo>
                  <a:cubicBezTo>
                    <a:pt x="4693" y="4626"/>
                    <a:pt x="4674" y="4628"/>
                    <a:pt x="4656" y="4632"/>
                  </a:cubicBezTo>
                  <a:cubicBezTo>
                    <a:pt x="4572" y="4668"/>
                    <a:pt x="4525" y="4775"/>
                    <a:pt x="4560" y="4882"/>
                  </a:cubicBezTo>
                  <a:cubicBezTo>
                    <a:pt x="4632" y="5037"/>
                    <a:pt x="4715" y="5203"/>
                    <a:pt x="4858" y="5322"/>
                  </a:cubicBezTo>
                  <a:cubicBezTo>
                    <a:pt x="5108" y="5572"/>
                    <a:pt x="5453" y="5727"/>
                    <a:pt x="5823" y="5727"/>
                  </a:cubicBezTo>
                  <a:cubicBezTo>
                    <a:pt x="6192" y="5727"/>
                    <a:pt x="6525" y="5572"/>
                    <a:pt x="6787" y="5322"/>
                  </a:cubicBezTo>
                  <a:lnTo>
                    <a:pt x="9775" y="2334"/>
                  </a:lnTo>
                  <a:cubicBezTo>
                    <a:pt x="10037" y="2084"/>
                    <a:pt x="10180" y="1739"/>
                    <a:pt x="10180" y="1358"/>
                  </a:cubicBezTo>
                  <a:cubicBezTo>
                    <a:pt x="10180" y="989"/>
                    <a:pt x="10037" y="667"/>
                    <a:pt x="9775" y="393"/>
                  </a:cubicBezTo>
                  <a:cubicBezTo>
                    <a:pt x="9525" y="131"/>
                    <a:pt x="9180" y="0"/>
                    <a:pt x="881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985;p90">
              <a:extLst>
                <a:ext uri="{FF2B5EF4-FFF2-40B4-BE49-F238E27FC236}">
                  <a16:creationId xmlns:a16="http://schemas.microsoft.com/office/drawing/2014/main" id="{A2D27869-B569-9C6A-0C6A-3502CD6F3943}"/>
                </a:ext>
              </a:extLst>
            </p:cNvPr>
            <p:cNvSpPr/>
            <p:nvPr/>
          </p:nvSpPr>
          <p:spPr>
            <a:xfrm>
              <a:off x="5669606" y="1500761"/>
              <a:ext cx="322915" cy="316390"/>
            </a:xfrm>
            <a:custGeom>
              <a:avLst/>
              <a:gdLst/>
              <a:ahLst/>
              <a:cxnLst/>
              <a:rect l="l" t="t" r="r" b="b"/>
              <a:pathLst>
                <a:path w="10145" h="9940" extrusionOk="0">
                  <a:moveTo>
                    <a:pt x="7323" y="1"/>
                  </a:moveTo>
                  <a:cubicBezTo>
                    <a:pt x="6659" y="1"/>
                    <a:pt x="5995" y="254"/>
                    <a:pt x="5489" y="760"/>
                  </a:cubicBezTo>
                  <a:lnTo>
                    <a:pt x="3894" y="2355"/>
                  </a:lnTo>
                  <a:cubicBezTo>
                    <a:pt x="3822" y="2427"/>
                    <a:pt x="3822" y="2534"/>
                    <a:pt x="3894" y="2605"/>
                  </a:cubicBezTo>
                  <a:cubicBezTo>
                    <a:pt x="3935" y="2641"/>
                    <a:pt x="3980" y="2659"/>
                    <a:pt x="4025" y="2659"/>
                  </a:cubicBezTo>
                  <a:cubicBezTo>
                    <a:pt x="4069" y="2659"/>
                    <a:pt x="4114" y="2641"/>
                    <a:pt x="4156" y="2605"/>
                  </a:cubicBezTo>
                  <a:lnTo>
                    <a:pt x="5739" y="1010"/>
                  </a:lnTo>
                  <a:cubicBezTo>
                    <a:pt x="6180" y="569"/>
                    <a:pt x="6754" y="349"/>
                    <a:pt x="7326" y="349"/>
                  </a:cubicBezTo>
                  <a:cubicBezTo>
                    <a:pt x="7897" y="349"/>
                    <a:pt x="8466" y="569"/>
                    <a:pt x="8894" y="1010"/>
                  </a:cubicBezTo>
                  <a:cubicBezTo>
                    <a:pt x="9775" y="1891"/>
                    <a:pt x="9775" y="3308"/>
                    <a:pt x="8894" y="4165"/>
                  </a:cubicBezTo>
                  <a:lnTo>
                    <a:pt x="5906" y="7154"/>
                  </a:lnTo>
                  <a:cubicBezTo>
                    <a:pt x="5489" y="7570"/>
                    <a:pt x="4930" y="7808"/>
                    <a:pt x="4334" y="7808"/>
                  </a:cubicBezTo>
                  <a:cubicBezTo>
                    <a:pt x="3739" y="7808"/>
                    <a:pt x="3167" y="7570"/>
                    <a:pt x="2751" y="7154"/>
                  </a:cubicBezTo>
                  <a:cubicBezTo>
                    <a:pt x="2501" y="6904"/>
                    <a:pt x="2322" y="6606"/>
                    <a:pt x="2215" y="6284"/>
                  </a:cubicBezTo>
                  <a:lnTo>
                    <a:pt x="3632" y="4868"/>
                  </a:lnTo>
                  <a:cubicBezTo>
                    <a:pt x="3822" y="4677"/>
                    <a:pt x="4072" y="4570"/>
                    <a:pt x="4346" y="4570"/>
                  </a:cubicBezTo>
                  <a:cubicBezTo>
                    <a:pt x="4608" y="4570"/>
                    <a:pt x="4870" y="4677"/>
                    <a:pt x="5061" y="4868"/>
                  </a:cubicBezTo>
                  <a:cubicBezTo>
                    <a:pt x="5144" y="4951"/>
                    <a:pt x="5227" y="5070"/>
                    <a:pt x="5287" y="5189"/>
                  </a:cubicBezTo>
                  <a:cubicBezTo>
                    <a:pt x="5305" y="5263"/>
                    <a:pt x="5374" y="5308"/>
                    <a:pt x="5453" y="5308"/>
                  </a:cubicBezTo>
                  <a:cubicBezTo>
                    <a:pt x="5477" y="5308"/>
                    <a:pt x="5501" y="5304"/>
                    <a:pt x="5525" y="5296"/>
                  </a:cubicBezTo>
                  <a:cubicBezTo>
                    <a:pt x="5608" y="5272"/>
                    <a:pt x="5656" y="5165"/>
                    <a:pt x="5620" y="5058"/>
                  </a:cubicBezTo>
                  <a:cubicBezTo>
                    <a:pt x="5549" y="4891"/>
                    <a:pt x="5465" y="4737"/>
                    <a:pt x="5322" y="4618"/>
                  </a:cubicBezTo>
                  <a:cubicBezTo>
                    <a:pt x="5072" y="4356"/>
                    <a:pt x="4727" y="4213"/>
                    <a:pt x="4358" y="4213"/>
                  </a:cubicBezTo>
                  <a:cubicBezTo>
                    <a:pt x="3989" y="4213"/>
                    <a:pt x="3656" y="4356"/>
                    <a:pt x="3394" y="4618"/>
                  </a:cubicBezTo>
                  <a:lnTo>
                    <a:pt x="1929" y="6070"/>
                  </a:lnTo>
                  <a:cubicBezTo>
                    <a:pt x="1905" y="6082"/>
                    <a:pt x="1893" y="6106"/>
                    <a:pt x="1870" y="6130"/>
                  </a:cubicBezTo>
                  <a:lnTo>
                    <a:pt x="405" y="7606"/>
                  </a:lnTo>
                  <a:cubicBezTo>
                    <a:pt x="143" y="7856"/>
                    <a:pt x="0" y="8201"/>
                    <a:pt x="0" y="8570"/>
                  </a:cubicBezTo>
                  <a:cubicBezTo>
                    <a:pt x="0" y="8928"/>
                    <a:pt x="143" y="9273"/>
                    <a:pt x="405" y="9535"/>
                  </a:cubicBezTo>
                  <a:cubicBezTo>
                    <a:pt x="655" y="9785"/>
                    <a:pt x="1001" y="9940"/>
                    <a:pt x="1370" y="9940"/>
                  </a:cubicBezTo>
                  <a:cubicBezTo>
                    <a:pt x="1739" y="9940"/>
                    <a:pt x="2072" y="9785"/>
                    <a:pt x="2334" y="9535"/>
                  </a:cubicBezTo>
                  <a:lnTo>
                    <a:pt x="3275" y="8594"/>
                  </a:lnTo>
                  <a:cubicBezTo>
                    <a:pt x="3346" y="8523"/>
                    <a:pt x="3346" y="8416"/>
                    <a:pt x="3275" y="8344"/>
                  </a:cubicBezTo>
                  <a:cubicBezTo>
                    <a:pt x="3239" y="8309"/>
                    <a:pt x="3194" y="8291"/>
                    <a:pt x="3150" y="8291"/>
                  </a:cubicBezTo>
                  <a:cubicBezTo>
                    <a:pt x="3105" y="8291"/>
                    <a:pt x="3060" y="8309"/>
                    <a:pt x="3025" y="8344"/>
                  </a:cubicBezTo>
                  <a:lnTo>
                    <a:pt x="2084" y="9285"/>
                  </a:lnTo>
                  <a:cubicBezTo>
                    <a:pt x="1893" y="9475"/>
                    <a:pt x="1632" y="9582"/>
                    <a:pt x="1370" y="9582"/>
                  </a:cubicBezTo>
                  <a:cubicBezTo>
                    <a:pt x="1096" y="9582"/>
                    <a:pt x="846" y="9475"/>
                    <a:pt x="655" y="9285"/>
                  </a:cubicBezTo>
                  <a:cubicBezTo>
                    <a:pt x="465" y="9094"/>
                    <a:pt x="358" y="8832"/>
                    <a:pt x="358" y="8570"/>
                  </a:cubicBezTo>
                  <a:cubicBezTo>
                    <a:pt x="358" y="8297"/>
                    <a:pt x="465" y="8047"/>
                    <a:pt x="655" y="7856"/>
                  </a:cubicBezTo>
                  <a:lnTo>
                    <a:pt x="1953" y="6558"/>
                  </a:lnTo>
                  <a:cubicBezTo>
                    <a:pt x="2084" y="6880"/>
                    <a:pt x="2274" y="7177"/>
                    <a:pt x="2513" y="7404"/>
                  </a:cubicBezTo>
                  <a:cubicBezTo>
                    <a:pt x="3001" y="7904"/>
                    <a:pt x="3656" y="8166"/>
                    <a:pt x="4346" y="8166"/>
                  </a:cubicBezTo>
                  <a:cubicBezTo>
                    <a:pt x="5049" y="8166"/>
                    <a:pt x="5680" y="7904"/>
                    <a:pt x="6180" y="7404"/>
                  </a:cubicBezTo>
                  <a:lnTo>
                    <a:pt x="9168" y="4415"/>
                  </a:lnTo>
                  <a:cubicBezTo>
                    <a:pt x="10145" y="3403"/>
                    <a:pt x="10145" y="1772"/>
                    <a:pt x="9156" y="760"/>
                  </a:cubicBezTo>
                  <a:cubicBezTo>
                    <a:pt x="8650" y="254"/>
                    <a:pt x="7987" y="1"/>
                    <a:pt x="732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2983;p90">
            <a:extLst>
              <a:ext uri="{FF2B5EF4-FFF2-40B4-BE49-F238E27FC236}">
                <a16:creationId xmlns:a16="http://schemas.microsoft.com/office/drawing/2014/main" id="{0E130CBB-F49D-ACFC-FBC6-7A80924E0B5B}"/>
              </a:ext>
            </a:extLst>
          </p:cNvPr>
          <p:cNvGrpSpPr/>
          <p:nvPr/>
        </p:nvGrpSpPr>
        <p:grpSpPr>
          <a:xfrm>
            <a:off x="6390661" y="836020"/>
            <a:ext cx="371424" cy="355446"/>
            <a:chOff x="5621097" y="1500761"/>
            <a:chExt cx="371424" cy="355446"/>
          </a:xfrm>
        </p:grpSpPr>
        <p:sp>
          <p:nvSpPr>
            <p:cNvPr id="15" name="Google Shape;12984;p90">
              <a:extLst>
                <a:ext uri="{FF2B5EF4-FFF2-40B4-BE49-F238E27FC236}">
                  <a16:creationId xmlns:a16="http://schemas.microsoft.com/office/drawing/2014/main" id="{063468D2-78C4-75F1-E1DC-BA6D897806BF}"/>
                </a:ext>
              </a:extLst>
            </p:cNvPr>
            <p:cNvSpPr/>
            <p:nvPr/>
          </p:nvSpPr>
          <p:spPr>
            <a:xfrm>
              <a:off x="5621097" y="1539721"/>
              <a:ext cx="324061" cy="316486"/>
            </a:xfrm>
            <a:custGeom>
              <a:avLst/>
              <a:gdLst/>
              <a:ahLst/>
              <a:cxnLst/>
              <a:rect l="l" t="t" r="r" b="b"/>
              <a:pathLst>
                <a:path w="10181" h="9943" extrusionOk="0">
                  <a:moveTo>
                    <a:pt x="8811" y="0"/>
                  </a:moveTo>
                  <a:cubicBezTo>
                    <a:pt x="8454" y="0"/>
                    <a:pt x="8109" y="143"/>
                    <a:pt x="7847" y="393"/>
                  </a:cubicBezTo>
                  <a:lnTo>
                    <a:pt x="6906" y="1334"/>
                  </a:lnTo>
                  <a:cubicBezTo>
                    <a:pt x="6835" y="1405"/>
                    <a:pt x="6835" y="1512"/>
                    <a:pt x="6906" y="1584"/>
                  </a:cubicBezTo>
                  <a:cubicBezTo>
                    <a:pt x="6942" y="1620"/>
                    <a:pt x="6986" y="1637"/>
                    <a:pt x="7031" y="1637"/>
                  </a:cubicBezTo>
                  <a:cubicBezTo>
                    <a:pt x="7076" y="1637"/>
                    <a:pt x="7120" y="1620"/>
                    <a:pt x="7156" y="1584"/>
                  </a:cubicBezTo>
                  <a:lnTo>
                    <a:pt x="8097" y="643"/>
                  </a:lnTo>
                  <a:cubicBezTo>
                    <a:pt x="8287" y="453"/>
                    <a:pt x="8549" y="346"/>
                    <a:pt x="8811" y="346"/>
                  </a:cubicBezTo>
                  <a:cubicBezTo>
                    <a:pt x="9085" y="346"/>
                    <a:pt x="9335" y="453"/>
                    <a:pt x="9525" y="643"/>
                  </a:cubicBezTo>
                  <a:cubicBezTo>
                    <a:pt x="9716" y="846"/>
                    <a:pt x="9823" y="1096"/>
                    <a:pt x="9823" y="1358"/>
                  </a:cubicBezTo>
                  <a:cubicBezTo>
                    <a:pt x="9823" y="1631"/>
                    <a:pt x="9716" y="1882"/>
                    <a:pt x="9525" y="2084"/>
                  </a:cubicBezTo>
                  <a:lnTo>
                    <a:pt x="8228" y="3370"/>
                  </a:lnTo>
                  <a:cubicBezTo>
                    <a:pt x="8097" y="3060"/>
                    <a:pt x="7906" y="2763"/>
                    <a:pt x="7668" y="2524"/>
                  </a:cubicBezTo>
                  <a:cubicBezTo>
                    <a:pt x="7162" y="2018"/>
                    <a:pt x="6498" y="1765"/>
                    <a:pt x="5834" y="1765"/>
                  </a:cubicBezTo>
                  <a:cubicBezTo>
                    <a:pt x="5171" y="1765"/>
                    <a:pt x="4507" y="2018"/>
                    <a:pt x="4001" y="2524"/>
                  </a:cubicBezTo>
                  <a:lnTo>
                    <a:pt x="1012" y="5513"/>
                  </a:lnTo>
                  <a:cubicBezTo>
                    <a:pt x="0" y="6525"/>
                    <a:pt x="0" y="8168"/>
                    <a:pt x="1012" y="9180"/>
                  </a:cubicBezTo>
                  <a:cubicBezTo>
                    <a:pt x="1524" y="9680"/>
                    <a:pt x="2191" y="9942"/>
                    <a:pt x="2846" y="9942"/>
                  </a:cubicBezTo>
                  <a:cubicBezTo>
                    <a:pt x="3501" y="9942"/>
                    <a:pt x="4168" y="9680"/>
                    <a:pt x="4680" y="9180"/>
                  </a:cubicBezTo>
                  <a:lnTo>
                    <a:pt x="6263" y="7585"/>
                  </a:lnTo>
                  <a:cubicBezTo>
                    <a:pt x="6346" y="7513"/>
                    <a:pt x="6346" y="7406"/>
                    <a:pt x="6263" y="7335"/>
                  </a:cubicBezTo>
                  <a:cubicBezTo>
                    <a:pt x="6239" y="7305"/>
                    <a:pt x="6201" y="7290"/>
                    <a:pt x="6159" y="7290"/>
                  </a:cubicBezTo>
                  <a:cubicBezTo>
                    <a:pt x="6117" y="7290"/>
                    <a:pt x="6073" y="7305"/>
                    <a:pt x="6037" y="7335"/>
                  </a:cubicBezTo>
                  <a:lnTo>
                    <a:pt x="4441" y="8930"/>
                  </a:lnTo>
                  <a:cubicBezTo>
                    <a:pt x="4025" y="9347"/>
                    <a:pt x="3453" y="9573"/>
                    <a:pt x="2858" y="9573"/>
                  </a:cubicBezTo>
                  <a:cubicBezTo>
                    <a:pt x="2263" y="9573"/>
                    <a:pt x="1703" y="9335"/>
                    <a:pt x="1286" y="8930"/>
                  </a:cubicBezTo>
                  <a:cubicBezTo>
                    <a:pt x="405" y="8049"/>
                    <a:pt x="405" y="6632"/>
                    <a:pt x="1286" y="5775"/>
                  </a:cubicBezTo>
                  <a:lnTo>
                    <a:pt x="4275" y="2774"/>
                  </a:lnTo>
                  <a:cubicBezTo>
                    <a:pt x="4691" y="2358"/>
                    <a:pt x="5251" y="2120"/>
                    <a:pt x="5846" y="2120"/>
                  </a:cubicBezTo>
                  <a:cubicBezTo>
                    <a:pt x="6442" y="2120"/>
                    <a:pt x="7013" y="2358"/>
                    <a:pt x="7430" y="2774"/>
                  </a:cubicBezTo>
                  <a:cubicBezTo>
                    <a:pt x="7680" y="3025"/>
                    <a:pt x="7859" y="3322"/>
                    <a:pt x="7966" y="3656"/>
                  </a:cubicBezTo>
                  <a:lnTo>
                    <a:pt x="6549" y="5072"/>
                  </a:lnTo>
                  <a:cubicBezTo>
                    <a:pt x="6358" y="5263"/>
                    <a:pt x="6108" y="5370"/>
                    <a:pt x="5834" y="5370"/>
                  </a:cubicBezTo>
                  <a:cubicBezTo>
                    <a:pt x="5573" y="5370"/>
                    <a:pt x="5311" y="5263"/>
                    <a:pt x="5120" y="5072"/>
                  </a:cubicBezTo>
                  <a:cubicBezTo>
                    <a:pt x="5037" y="4977"/>
                    <a:pt x="4953" y="4858"/>
                    <a:pt x="4894" y="4739"/>
                  </a:cubicBezTo>
                  <a:cubicBezTo>
                    <a:pt x="4874" y="4670"/>
                    <a:pt x="4798" y="4626"/>
                    <a:pt x="4711" y="4626"/>
                  </a:cubicBezTo>
                  <a:cubicBezTo>
                    <a:pt x="4693" y="4626"/>
                    <a:pt x="4674" y="4628"/>
                    <a:pt x="4656" y="4632"/>
                  </a:cubicBezTo>
                  <a:cubicBezTo>
                    <a:pt x="4572" y="4668"/>
                    <a:pt x="4525" y="4775"/>
                    <a:pt x="4560" y="4882"/>
                  </a:cubicBezTo>
                  <a:cubicBezTo>
                    <a:pt x="4632" y="5037"/>
                    <a:pt x="4715" y="5203"/>
                    <a:pt x="4858" y="5322"/>
                  </a:cubicBezTo>
                  <a:cubicBezTo>
                    <a:pt x="5108" y="5572"/>
                    <a:pt x="5453" y="5727"/>
                    <a:pt x="5823" y="5727"/>
                  </a:cubicBezTo>
                  <a:cubicBezTo>
                    <a:pt x="6192" y="5727"/>
                    <a:pt x="6525" y="5572"/>
                    <a:pt x="6787" y="5322"/>
                  </a:cubicBezTo>
                  <a:lnTo>
                    <a:pt x="9775" y="2334"/>
                  </a:lnTo>
                  <a:cubicBezTo>
                    <a:pt x="10037" y="2084"/>
                    <a:pt x="10180" y="1739"/>
                    <a:pt x="10180" y="1358"/>
                  </a:cubicBezTo>
                  <a:cubicBezTo>
                    <a:pt x="10180" y="989"/>
                    <a:pt x="10037" y="667"/>
                    <a:pt x="9775" y="393"/>
                  </a:cubicBezTo>
                  <a:cubicBezTo>
                    <a:pt x="9525" y="131"/>
                    <a:pt x="9180" y="0"/>
                    <a:pt x="881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985;p90">
              <a:extLst>
                <a:ext uri="{FF2B5EF4-FFF2-40B4-BE49-F238E27FC236}">
                  <a16:creationId xmlns:a16="http://schemas.microsoft.com/office/drawing/2014/main" id="{F02FF356-90AD-8BFC-E959-4F18850F36B6}"/>
                </a:ext>
              </a:extLst>
            </p:cNvPr>
            <p:cNvSpPr/>
            <p:nvPr/>
          </p:nvSpPr>
          <p:spPr>
            <a:xfrm>
              <a:off x="5669606" y="1500761"/>
              <a:ext cx="322915" cy="316390"/>
            </a:xfrm>
            <a:custGeom>
              <a:avLst/>
              <a:gdLst/>
              <a:ahLst/>
              <a:cxnLst/>
              <a:rect l="l" t="t" r="r" b="b"/>
              <a:pathLst>
                <a:path w="10145" h="9940" extrusionOk="0">
                  <a:moveTo>
                    <a:pt x="7323" y="1"/>
                  </a:moveTo>
                  <a:cubicBezTo>
                    <a:pt x="6659" y="1"/>
                    <a:pt x="5995" y="254"/>
                    <a:pt x="5489" y="760"/>
                  </a:cubicBezTo>
                  <a:lnTo>
                    <a:pt x="3894" y="2355"/>
                  </a:lnTo>
                  <a:cubicBezTo>
                    <a:pt x="3822" y="2427"/>
                    <a:pt x="3822" y="2534"/>
                    <a:pt x="3894" y="2605"/>
                  </a:cubicBezTo>
                  <a:cubicBezTo>
                    <a:pt x="3935" y="2641"/>
                    <a:pt x="3980" y="2659"/>
                    <a:pt x="4025" y="2659"/>
                  </a:cubicBezTo>
                  <a:cubicBezTo>
                    <a:pt x="4069" y="2659"/>
                    <a:pt x="4114" y="2641"/>
                    <a:pt x="4156" y="2605"/>
                  </a:cubicBezTo>
                  <a:lnTo>
                    <a:pt x="5739" y="1010"/>
                  </a:lnTo>
                  <a:cubicBezTo>
                    <a:pt x="6180" y="569"/>
                    <a:pt x="6754" y="349"/>
                    <a:pt x="7326" y="349"/>
                  </a:cubicBezTo>
                  <a:cubicBezTo>
                    <a:pt x="7897" y="349"/>
                    <a:pt x="8466" y="569"/>
                    <a:pt x="8894" y="1010"/>
                  </a:cubicBezTo>
                  <a:cubicBezTo>
                    <a:pt x="9775" y="1891"/>
                    <a:pt x="9775" y="3308"/>
                    <a:pt x="8894" y="4165"/>
                  </a:cubicBezTo>
                  <a:lnTo>
                    <a:pt x="5906" y="7154"/>
                  </a:lnTo>
                  <a:cubicBezTo>
                    <a:pt x="5489" y="7570"/>
                    <a:pt x="4930" y="7808"/>
                    <a:pt x="4334" y="7808"/>
                  </a:cubicBezTo>
                  <a:cubicBezTo>
                    <a:pt x="3739" y="7808"/>
                    <a:pt x="3167" y="7570"/>
                    <a:pt x="2751" y="7154"/>
                  </a:cubicBezTo>
                  <a:cubicBezTo>
                    <a:pt x="2501" y="6904"/>
                    <a:pt x="2322" y="6606"/>
                    <a:pt x="2215" y="6284"/>
                  </a:cubicBezTo>
                  <a:lnTo>
                    <a:pt x="3632" y="4868"/>
                  </a:lnTo>
                  <a:cubicBezTo>
                    <a:pt x="3822" y="4677"/>
                    <a:pt x="4072" y="4570"/>
                    <a:pt x="4346" y="4570"/>
                  </a:cubicBezTo>
                  <a:cubicBezTo>
                    <a:pt x="4608" y="4570"/>
                    <a:pt x="4870" y="4677"/>
                    <a:pt x="5061" y="4868"/>
                  </a:cubicBezTo>
                  <a:cubicBezTo>
                    <a:pt x="5144" y="4951"/>
                    <a:pt x="5227" y="5070"/>
                    <a:pt x="5287" y="5189"/>
                  </a:cubicBezTo>
                  <a:cubicBezTo>
                    <a:pt x="5305" y="5263"/>
                    <a:pt x="5374" y="5308"/>
                    <a:pt x="5453" y="5308"/>
                  </a:cubicBezTo>
                  <a:cubicBezTo>
                    <a:pt x="5477" y="5308"/>
                    <a:pt x="5501" y="5304"/>
                    <a:pt x="5525" y="5296"/>
                  </a:cubicBezTo>
                  <a:cubicBezTo>
                    <a:pt x="5608" y="5272"/>
                    <a:pt x="5656" y="5165"/>
                    <a:pt x="5620" y="5058"/>
                  </a:cubicBezTo>
                  <a:cubicBezTo>
                    <a:pt x="5549" y="4891"/>
                    <a:pt x="5465" y="4737"/>
                    <a:pt x="5322" y="4618"/>
                  </a:cubicBezTo>
                  <a:cubicBezTo>
                    <a:pt x="5072" y="4356"/>
                    <a:pt x="4727" y="4213"/>
                    <a:pt x="4358" y="4213"/>
                  </a:cubicBezTo>
                  <a:cubicBezTo>
                    <a:pt x="3989" y="4213"/>
                    <a:pt x="3656" y="4356"/>
                    <a:pt x="3394" y="4618"/>
                  </a:cubicBezTo>
                  <a:lnTo>
                    <a:pt x="1929" y="6070"/>
                  </a:lnTo>
                  <a:cubicBezTo>
                    <a:pt x="1905" y="6082"/>
                    <a:pt x="1893" y="6106"/>
                    <a:pt x="1870" y="6130"/>
                  </a:cubicBezTo>
                  <a:lnTo>
                    <a:pt x="405" y="7606"/>
                  </a:lnTo>
                  <a:cubicBezTo>
                    <a:pt x="143" y="7856"/>
                    <a:pt x="0" y="8201"/>
                    <a:pt x="0" y="8570"/>
                  </a:cubicBezTo>
                  <a:cubicBezTo>
                    <a:pt x="0" y="8928"/>
                    <a:pt x="143" y="9273"/>
                    <a:pt x="405" y="9535"/>
                  </a:cubicBezTo>
                  <a:cubicBezTo>
                    <a:pt x="655" y="9785"/>
                    <a:pt x="1001" y="9940"/>
                    <a:pt x="1370" y="9940"/>
                  </a:cubicBezTo>
                  <a:cubicBezTo>
                    <a:pt x="1739" y="9940"/>
                    <a:pt x="2072" y="9785"/>
                    <a:pt x="2334" y="9535"/>
                  </a:cubicBezTo>
                  <a:lnTo>
                    <a:pt x="3275" y="8594"/>
                  </a:lnTo>
                  <a:cubicBezTo>
                    <a:pt x="3346" y="8523"/>
                    <a:pt x="3346" y="8416"/>
                    <a:pt x="3275" y="8344"/>
                  </a:cubicBezTo>
                  <a:cubicBezTo>
                    <a:pt x="3239" y="8309"/>
                    <a:pt x="3194" y="8291"/>
                    <a:pt x="3150" y="8291"/>
                  </a:cubicBezTo>
                  <a:cubicBezTo>
                    <a:pt x="3105" y="8291"/>
                    <a:pt x="3060" y="8309"/>
                    <a:pt x="3025" y="8344"/>
                  </a:cubicBezTo>
                  <a:lnTo>
                    <a:pt x="2084" y="9285"/>
                  </a:lnTo>
                  <a:cubicBezTo>
                    <a:pt x="1893" y="9475"/>
                    <a:pt x="1632" y="9582"/>
                    <a:pt x="1370" y="9582"/>
                  </a:cubicBezTo>
                  <a:cubicBezTo>
                    <a:pt x="1096" y="9582"/>
                    <a:pt x="846" y="9475"/>
                    <a:pt x="655" y="9285"/>
                  </a:cubicBezTo>
                  <a:cubicBezTo>
                    <a:pt x="465" y="9094"/>
                    <a:pt x="358" y="8832"/>
                    <a:pt x="358" y="8570"/>
                  </a:cubicBezTo>
                  <a:cubicBezTo>
                    <a:pt x="358" y="8297"/>
                    <a:pt x="465" y="8047"/>
                    <a:pt x="655" y="7856"/>
                  </a:cubicBezTo>
                  <a:lnTo>
                    <a:pt x="1953" y="6558"/>
                  </a:lnTo>
                  <a:cubicBezTo>
                    <a:pt x="2084" y="6880"/>
                    <a:pt x="2274" y="7177"/>
                    <a:pt x="2513" y="7404"/>
                  </a:cubicBezTo>
                  <a:cubicBezTo>
                    <a:pt x="3001" y="7904"/>
                    <a:pt x="3656" y="8166"/>
                    <a:pt x="4346" y="8166"/>
                  </a:cubicBezTo>
                  <a:cubicBezTo>
                    <a:pt x="5049" y="8166"/>
                    <a:pt x="5680" y="7904"/>
                    <a:pt x="6180" y="7404"/>
                  </a:cubicBezTo>
                  <a:lnTo>
                    <a:pt x="9168" y="4415"/>
                  </a:lnTo>
                  <a:cubicBezTo>
                    <a:pt x="10145" y="3403"/>
                    <a:pt x="10145" y="1772"/>
                    <a:pt x="9156" y="760"/>
                  </a:cubicBezTo>
                  <a:cubicBezTo>
                    <a:pt x="8650" y="254"/>
                    <a:pt x="7987" y="1"/>
                    <a:pt x="732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2983;p90">
            <a:extLst>
              <a:ext uri="{FF2B5EF4-FFF2-40B4-BE49-F238E27FC236}">
                <a16:creationId xmlns:a16="http://schemas.microsoft.com/office/drawing/2014/main" id="{98D4799D-C900-0759-5036-FB9E7954F51E}"/>
              </a:ext>
            </a:extLst>
          </p:cNvPr>
          <p:cNvGrpSpPr/>
          <p:nvPr/>
        </p:nvGrpSpPr>
        <p:grpSpPr>
          <a:xfrm>
            <a:off x="2667877" y="844626"/>
            <a:ext cx="371424" cy="355446"/>
            <a:chOff x="5621097" y="1500761"/>
            <a:chExt cx="371424" cy="355446"/>
          </a:xfrm>
        </p:grpSpPr>
        <p:sp>
          <p:nvSpPr>
            <p:cNvPr id="18" name="Google Shape;12984;p90">
              <a:extLst>
                <a:ext uri="{FF2B5EF4-FFF2-40B4-BE49-F238E27FC236}">
                  <a16:creationId xmlns:a16="http://schemas.microsoft.com/office/drawing/2014/main" id="{0025A23C-1344-ED5B-1E69-273BDDACB9B5}"/>
                </a:ext>
              </a:extLst>
            </p:cNvPr>
            <p:cNvSpPr/>
            <p:nvPr/>
          </p:nvSpPr>
          <p:spPr>
            <a:xfrm>
              <a:off x="5621097" y="1539721"/>
              <a:ext cx="324061" cy="316486"/>
            </a:xfrm>
            <a:custGeom>
              <a:avLst/>
              <a:gdLst/>
              <a:ahLst/>
              <a:cxnLst/>
              <a:rect l="l" t="t" r="r" b="b"/>
              <a:pathLst>
                <a:path w="10181" h="9943" extrusionOk="0">
                  <a:moveTo>
                    <a:pt x="8811" y="0"/>
                  </a:moveTo>
                  <a:cubicBezTo>
                    <a:pt x="8454" y="0"/>
                    <a:pt x="8109" y="143"/>
                    <a:pt x="7847" y="393"/>
                  </a:cubicBezTo>
                  <a:lnTo>
                    <a:pt x="6906" y="1334"/>
                  </a:lnTo>
                  <a:cubicBezTo>
                    <a:pt x="6835" y="1405"/>
                    <a:pt x="6835" y="1512"/>
                    <a:pt x="6906" y="1584"/>
                  </a:cubicBezTo>
                  <a:cubicBezTo>
                    <a:pt x="6942" y="1620"/>
                    <a:pt x="6986" y="1637"/>
                    <a:pt x="7031" y="1637"/>
                  </a:cubicBezTo>
                  <a:cubicBezTo>
                    <a:pt x="7076" y="1637"/>
                    <a:pt x="7120" y="1620"/>
                    <a:pt x="7156" y="1584"/>
                  </a:cubicBezTo>
                  <a:lnTo>
                    <a:pt x="8097" y="643"/>
                  </a:lnTo>
                  <a:cubicBezTo>
                    <a:pt x="8287" y="453"/>
                    <a:pt x="8549" y="346"/>
                    <a:pt x="8811" y="346"/>
                  </a:cubicBezTo>
                  <a:cubicBezTo>
                    <a:pt x="9085" y="346"/>
                    <a:pt x="9335" y="453"/>
                    <a:pt x="9525" y="643"/>
                  </a:cubicBezTo>
                  <a:cubicBezTo>
                    <a:pt x="9716" y="846"/>
                    <a:pt x="9823" y="1096"/>
                    <a:pt x="9823" y="1358"/>
                  </a:cubicBezTo>
                  <a:cubicBezTo>
                    <a:pt x="9823" y="1631"/>
                    <a:pt x="9716" y="1882"/>
                    <a:pt x="9525" y="2084"/>
                  </a:cubicBezTo>
                  <a:lnTo>
                    <a:pt x="8228" y="3370"/>
                  </a:lnTo>
                  <a:cubicBezTo>
                    <a:pt x="8097" y="3060"/>
                    <a:pt x="7906" y="2763"/>
                    <a:pt x="7668" y="2524"/>
                  </a:cubicBezTo>
                  <a:cubicBezTo>
                    <a:pt x="7162" y="2018"/>
                    <a:pt x="6498" y="1765"/>
                    <a:pt x="5834" y="1765"/>
                  </a:cubicBezTo>
                  <a:cubicBezTo>
                    <a:pt x="5171" y="1765"/>
                    <a:pt x="4507" y="2018"/>
                    <a:pt x="4001" y="2524"/>
                  </a:cubicBezTo>
                  <a:lnTo>
                    <a:pt x="1012" y="5513"/>
                  </a:lnTo>
                  <a:cubicBezTo>
                    <a:pt x="0" y="6525"/>
                    <a:pt x="0" y="8168"/>
                    <a:pt x="1012" y="9180"/>
                  </a:cubicBezTo>
                  <a:cubicBezTo>
                    <a:pt x="1524" y="9680"/>
                    <a:pt x="2191" y="9942"/>
                    <a:pt x="2846" y="9942"/>
                  </a:cubicBezTo>
                  <a:cubicBezTo>
                    <a:pt x="3501" y="9942"/>
                    <a:pt x="4168" y="9680"/>
                    <a:pt x="4680" y="9180"/>
                  </a:cubicBezTo>
                  <a:lnTo>
                    <a:pt x="6263" y="7585"/>
                  </a:lnTo>
                  <a:cubicBezTo>
                    <a:pt x="6346" y="7513"/>
                    <a:pt x="6346" y="7406"/>
                    <a:pt x="6263" y="7335"/>
                  </a:cubicBezTo>
                  <a:cubicBezTo>
                    <a:pt x="6239" y="7305"/>
                    <a:pt x="6201" y="7290"/>
                    <a:pt x="6159" y="7290"/>
                  </a:cubicBezTo>
                  <a:cubicBezTo>
                    <a:pt x="6117" y="7290"/>
                    <a:pt x="6073" y="7305"/>
                    <a:pt x="6037" y="7335"/>
                  </a:cubicBezTo>
                  <a:lnTo>
                    <a:pt x="4441" y="8930"/>
                  </a:lnTo>
                  <a:cubicBezTo>
                    <a:pt x="4025" y="9347"/>
                    <a:pt x="3453" y="9573"/>
                    <a:pt x="2858" y="9573"/>
                  </a:cubicBezTo>
                  <a:cubicBezTo>
                    <a:pt x="2263" y="9573"/>
                    <a:pt x="1703" y="9335"/>
                    <a:pt x="1286" y="8930"/>
                  </a:cubicBezTo>
                  <a:cubicBezTo>
                    <a:pt x="405" y="8049"/>
                    <a:pt x="405" y="6632"/>
                    <a:pt x="1286" y="5775"/>
                  </a:cubicBezTo>
                  <a:lnTo>
                    <a:pt x="4275" y="2774"/>
                  </a:lnTo>
                  <a:cubicBezTo>
                    <a:pt x="4691" y="2358"/>
                    <a:pt x="5251" y="2120"/>
                    <a:pt x="5846" y="2120"/>
                  </a:cubicBezTo>
                  <a:cubicBezTo>
                    <a:pt x="6442" y="2120"/>
                    <a:pt x="7013" y="2358"/>
                    <a:pt x="7430" y="2774"/>
                  </a:cubicBezTo>
                  <a:cubicBezTo>
                    <a:pt x="7680" y="3025"/>
                    <a:pt x="7859" y="3322"/>
                    <a:pt x="7966" y="3656"/>
                  </a:cubicBezTo>
                  <a:lnTo>
                    <a:pt x="6549" y="5072"/>
                  </a:lnTo>
                  <a:cubicBezTo>
                    <a:pt x="6358" y="5263"/>
                    <a:pt x="6108" y="5370"/>
                    <a:pt x="5834" y="5370"/>
                  </a:cubicBezTo>
                  <a:cubicBezTo>
                    <a:pt x="5573" y="5370"/>
                    <a:pt x="5311" y="5263"/>
                    <a:pt x="5120" y="5072"/>
                  </a:cubicBezTo>
                  <a:cubicBezTo>
                    <a:pt x="5037" y="4977"/>
                    <a:pt x="4953" y="4858"/>
                    <a:pt x="4894" y="4739"/>
                  </a:cubicBezTo>
                  <a:cubicBezTo>
                    <a:pt x="4874" y="4670"/>
                    <a:pt x="4798" y="4626"/>
                    <a:pt x="4711" y="4626"/>
                  </a:cubicBezTo>
                  <a:cubicBezTo>
                    <a:pt x="4693" y="4626"/>
                    <a:pt x="4674" y="4628"/>
                    <a:pt x="4656" y="4632"/>
                  </a:cubicBezTo>
                  <a:cubicBezTo>
                    <a:pt x="4572" y="4668"/>
                    <a:pt x="4525" y="4775"/>
                    <a:pt x="4560" y="4882"/>
                  </a:cubicBezTo>
                  <a:cubicBezTo>
                    <a:pt x="4632" y="5037"/>
                    <a:pt x="4715" y="5203"/>
                    <a:pt x="4858" y="5322"/>
                  </a:cubicBezTo>
                  <a:cubicBezTo>
                    <a:pt x="5108" y="5572"/>
                    <a:pt x="5453" y="5727"/>
                    <a:pt x="5823" y="5727"/>
                  </a:cubicBezTo>
                  <a:cubicBezTo>
                    <a:pt x="6192" y="5727"/>
                    <a:pt x="6525" y="5572"/>
                    <a:pt x="6787" y="5322"/>
                  </a:cubicBezTo>
                  <a:lnTo>
                    <a:pt x="9775" y="2334"/>
                  </a:lnTo>
                  <a:cubicBezTo>
                    <a:pt x="10037" y="2084"/>
                    <a:pt x="10180" y="1739"/>
                    <a:pt x="10180" y="1358"/>
                  </a:cubicBezTo>
                  <a:cubicBezTo>
                    <a:pt x="10180" y="989"/>
                    <a:pt x="10037" y="667"/>
                    <a:pt x="9775" y="393"/>
                  </a:cubicBezTo>
                  <a:cubicBezTo>
                    <a:pt x="9525" y="131"/>
                    <a:pt x="9180" y="0"/>
                    <a:pt x="881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985;p90">
              <a:extLst>
                <a:ext uri="{FF2B5EF4-FFF2-40B4-BE49-F238E27FC236}">
                  <a16:creationId xmlns:a16="http://schemas.microsoft.com/office/drawing/2014/main" id="{BF84104E-881F-D6A8-CE9B-6856055D4E0E}"/>
                </a:ext>
              </a:extLst>
            </p:cNvPr>
            <p:cNvSpPr/>
            <p:nvPr/>
          </p:nvSpPr>
          <p:spPr>
            <a:xfrm>
              <a:off x="5669606" y="1500761"/>
              <a:ext cx="322915" cy="316390"/>
            </a:xfrm>
            <a:custGeom>
              <a:avLst/>
              <a:gdLst/>
              <a:ahLst/>
              <a:cxnLst/>
              <a:rect l="l" t="t" r="r" b="b"/>
              <a:pathLst>
                <a:path w="10145" h="9940" extrusionOk="0">
                  <a:moveTo>
                    <a:pt x="7323" y="1"/>
                  </a:moveTo>
                  <a:cubicBezTo>
                    <a:pt x="6659" y="1"/>
                    <a:pt x="5995" y="254"/>
                    <a:pt x="5489" y="760"/>
                  </a:cubicBezTo>
                  <a:lnTo>
                    <a:pt x="3894" y="2355"/>
                  </a:lnTo>
                  <a:cubicBezTo>
                    <a:pt x="3822" y="2427"/>
                    <a:pt x="3822" y="2534"/>
                    <a:pt x="3894" y="2605"/>
                  </a:cubicBezTo>
                  <a:cubicBezTo>
                    <a:pt x="3935" y="2641"/>
                    <a:pt x="3980" y="2659"/>
                    <a:pt x="4025" y="2659"/>
                  </a:cubicBezTo>
                  <a:cubicBezTo>
                    <a:pt x="4069" y="2659"/>
                    <a:pt x="4114" y="2641"/>
                    <a:pt x="4156" y="2605"/>
                  </a:cubicBezTo>
                  <a:lnTo>
                    <a:pt x="5739" y="1010"/>
                  </a:lnTo>
                  <a:cubicBezTo>
                    <a:pt x="6180" y="569"/>
                    <a:pt x="6754" y="349"/>
                    <a:pt x="7326" y="349"/>
                  </a:cubicBezTo>
                  <a:cubicBezTo>
                    <a:pt x="7897" y="349"/>
                    <a:pt x="8466" y="569"/>
                    <a:pt x="8894" y="1010"/>
                  </a:cubicBezTo>
                  <a:cubicBezTo>
                    <a:pt x="9775" y="1891"/>
                    <a:pt x="9775" y="3308"/>
                    <a:pt x="8894" y="4165"/>
                  </a:cubicBezTo>
                  <a:lnTo>
                    <a:pt x="5906" y="7154"/>
                  </a:lnTo>
                  <a:cubicBezTo>
                    <a:pt x="5489" y="7570"/>
                    <a:pt x="4930" y="7808"/>
                    <a:pt x="4334" y="7808"/>
                  </a:cubicBezTo>
                  <a:cubicBezTo>
                    <a:pt x="3739" y="7808"/>
                    <a:pt x="3167" y="7570"/>
                    <a:pt x="2751" y="7154"/>
                  </a:cubicBezTo>
                  <a:cubicBezTo>
                    <a:pt x="2501" y="6904"/>
                    <a:pt x="2322" y="6606"/>
                    <a:pt x="2215" y="6284"/>
                  </a:cubicBezTo>
                  <a:lnTo>
                    <a:pt x="3632" y="4868"/>
                  </a:lnTo>
                  <a:cubicBezTo>
                    <a:pt x="3822" y="4677"/>
                    <a:pt x="4072" y="4570"/>
                    <a:pt x="4346" y="4570"/>
                  </a:cubicBezTo>
                  <a:cubicBezTo>
                    <a:pt x="4608" y="4570"/>
                    <a:pt x="4870" y="4677"/>
                    <a:pt x="5061" y="4868"/>
                  </a:cubicBezTo>
                  <a:cubicBezTo>
                    <a:pt x="5144" y="4951"/>
                    <a:pt x="5227" y="5070"/>
                    <a:pt x="5287" y="5189"/>
                  </a:cubicBezTo>
                  <a:cubicBezTo>
                    <a:pt x="5305" y="5263"/>
                    <a:pt x="5374" y="5308"/>
                    <a:pt x="5453" y="5308"/>
                  </a:cubicBezTo>
                  <a:cubicBezTo>
                    <a:pt x="5477" y="5308"/>
                    <a:pt x="5501" y="5304"/>
                    <a:pt x="5525" y="5296"/>
                  </a:cubicBezTo>
                  <a:cubicBezTo>
                    <a:pt x="5608" y="5272"/>
                    <a:pt x="5656" y="5165"/>
                    <a:pt x="5620" y="5058"/>
                  </a:cubicBezTo>
                  <a:cubicBezTo>
                    <a:pt x="5549" y="4891"/>
                    <a:pt x="5465" y="4737"/>
                    <a:pt x="5322" y="4618"/>
                  </a:cubicBezTo>
                  <a:cubicBezTo>
                    <a:pt x="5072" y="4356"/>
                    <a:pt x="4727" y="4213"/>
                    <a:pt x="4358" y="4213"/>
                  </a:cubicBezTo>
                  <a:cubicBezTo>
                    <a:pt x="3989" y="4213"/>
                    <a:pt x="3656" y="4356"/>
                    <a:pt x="3394" y="4618"/>
                  </a:cubicBezTo>
                  <a:lnTo>
                    <a:pt x="1929" y="6070"/>
                  </a:lnTo>
                  <a:cubicBezTo>
                    <a:pt x="1905" y="6082"/>
                    <a:pt x="1893" y="6106"/>
                    <a:pt x="1870" y="6130"/>
                  </a:cubicBezTo>
                  <a:lnTo>
                    <a:pt x="405" y="7606"/>
                  </a:lnTo>
                  <a:cubicBezTo>
                    <a:pt x="143" y="7856"/>
                    <a:pt x="0" y="8201"/>
                    <a:pt x="0" y="8570"/>
                  </a:cubicBezTo>
                  <a:cubicBezTo>
                    <a:pt x="0" y="8928"/>
                    <a:pt x="143" y="9273"/>
                    <a:pt x="405" y="9535"/>
                  </a:cubicBezTo>
                  <a:cubicBezTo>
                    <a:pt x="655" y="9785"/>
                    <a:pt x="1001" y="9940"/>
                    <a:pt x="1370" y="9940"/>
                  </a:cubicBezTo>
                  <a:cubicBezTo>
                    <a:pt x="1739" y="9940"/>
                    <a:pt x="2072" y="9785"/>
                    <a:pt x="2334" y="9535"/>
                  </a:cubicBezTo>
                  <a:lnTo>
                    <a:pt x="3275" y="8594"/>
                  </a:lnTo>
                  <a:cubicBezTo>
                    <a:pt x="3346" y="8523"/>
                    <a:pt x="3346" y="8416"/>
                    <a:pt x="3275" y="8344"/>
                  </a:cubicBezTo>
                  <a:cubicBezTo>
                    <a:pt x="3239" y="8309"/>
                    <a:pt x="3194" y="8291"/>
                    <a:pt x="3150" y="8291"/>
                  </a:cubicBezTo>
                  <a:cubicBezTo>
                    <a:pt x="3105" y="8291"/>
                    <a:pt x="3060" y="8309"/>
                    <a:pt x="3025" y="8344"/>
                  </a:cubicBezTo>
                  <a:lnTo>
                    <a:pt x="2084" y="9285"/>
                  </a:lnTo>
                  <a:cubicBezTo>
                    <a:pt x="1893" y="9475"/>
                    <a:pt x="1632" y="9582"/>
                    <a:pt x="1370" y="9582"/>
                  </a:cubicBezTo>
                  <a:cubicBezTo>
                    <a:pt x="1096" y="9582"/>
                    <a:pt x="846" y="9475"/>
                    <a:pt x="655" y="9285"/>
                  </a:cubicBezTo>
                  <a:cubicBezTo>
                    <a:pt x="465" y="9094"/>
                    <a:pt x="358" y="8832"/>
                    <a:pt x="358" y="8570"/>
                  </a:cubicBezTo>
                  <a:cubicBezTo>
                    <a:pt x="358" y="8297"/>
                    <a:pt x="465" y="8047"/>
                    <a:pt x="655" y="7856"/>
                  </a:cubicBezTo>
                  <a:lnTo>
                    <a:pt x="1953" y="6558"/>
                  </a:lnTo>
                  <a:cubicBezTo>
                    <a:pt x="2084" y="6880"/>
                    <a:pt x="2274" y="7177"/>
                    <a:pt x="2513" y="7404"/>
                  </a:cubicBezTo>
                  <a:cubicBezTo>
                    <a:pt x="3001" y="7904"/>
                    <a:pt x="3656" y="8166"/>
                    <a:pt x="4346" y="8166"/>
                  </a:cubicBezTo>
                  <a:cubicBezTo>
                    <a:pt x="5049" y="8166"/>
                    <a:pt x="5680" y="7904"/>
                    <a:pt x="6180" y="7404"/>
                  </a:cubicBezTo>
                  <a:lnTo>
                    <a:pt x="9168" y="4415"/>
                  </a:lnTo>
                  <a:cubicBezTo>
                    <a:pt x="10145" y="3403"/>
                    <a:pt x="10145" y="1772"/>
                    <a:pt x="9156" y="760"/>
                  </a:cubicBezTo>
                  <a:cubicBezTo>
                    <a:pt x="8650" y="254"/>
                    <a:pt x="7987" y="1"/>
                    <a:pt x="732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12983;p90">
            <a:extLst>
              <a:ext uri="{FF2B5EF4-FFF2-40B4-BE49-F238E27FC236}">
                <a16:creationId xmlns:a16="http://schemas.microsoft.com/office/drawing/2014/main" id="{F77B9414-4B6F-8EDA-E7BC-CD8883B921B7}"/>
              </a:ext>
            </a:extLst>
          </p:cNvPr>
          <p:cNvGrpSpPr/>
          <p:nvPr/>
        </p:nvGrpSpPr>
        <p:grpSpPr>
          <a:xfrm>
            <a:off x="6981109" y="836020"/>
            <a:ext cx="371424" cy="355446"/>
            <a:chOff x="5621097" y="1500761"/>
            <a:chExt cx="371424" cy="355446"/>
          </a:xfrm>
        </p:grpSpPr>
        <p:sp>
          <p:nvSpPr>
            <p:cNvPr id="21" name="Google Shape;12984;p90">
              <a:extLst>
                <a:ext uri="{FF2B5EF4-FFF2-40B4-BE49-F238E27FC236}">
                  <a16:creationId xmlns:a16="http://schemas.microsoft.com/office/drawing/2014/main" id="{297FD09D-7AE3-B193-352B-073070388B1A}"/>
                </a:ext>
              </a:extLst>
            </p:cNvPr>
            <p:cNvSpPr/>
            <p:nvPr/>
          </p:nvSpPr>
          <p:spPr>
            <a:xfrm>
              <a:off x="5621097" y="1539721"/>
              <a:ext cx="324061" cy="316486"/>
            </a:xfrm>
            <a:custGeom>
              <a:avLst/>
              <a:gdLst/>
              <a:ahLst/>
              <a:cxnLst/>
              <a:rect l="l" t="t" r="r" b="b"/>
              <a:pathLst>
                <a:path w="10181" h="9943" extrusionOk="0">
                  <a:moveTo>
                    <a:pt x="8811" y="0"/>
                  </a:moveTo>
                  <a:cubicBezTo>
                    <a:pt x="8454" y="0"/>
                    <a:pt x="8109" y="143"/>
                    <a:pt x="7847" y="393"/>
                  </a:cubicBezTo>
                  <a:lnTo>
                    <a:pt x="6906" y="1334"/>
                  </a:lnTo>
                  <a:cubicBezTo>
                    <a:pt x="6835" y="1405"/>
                    <a:pt x="6835" y="1512"/>
                    <a:pt x="6906" y="1584"/>
                  </a:cubicBezTo>
                  <a:cubicBezTo>
                    <a:pt x="6942" y="1620"/>
                    <a:pt x="6986" y="1637"/>
                    <a:pt x="7031" y="1637"/>
                  </a:cubicBezTo>
                  <a:cubicBezTo>
                    <a:pt x="7076" y="1637"/>
                    <a:pt x="7120" y="1620"/>
                    <a:pt x="7156" y="1584"/>
                  </a:cubicBezTo>
                  <a:lnTo>
                    <a:pt x="8097" y="643"/>
                  </a:lnTo>
                  <a:cubicBezTo>
                    <a:pt x="8287" y="453"/>
                    <a:pt x="8549" y="346"/>
                    <a:pt x="8811" y="346"/>
                  </a:cubicBezTo>
                  <a:cubicBezTo>
                    <a:pt x="9085" y="346"/>
                    <a:pt x="9335" y="453"/>
                    <a:pt x="9525" y="643"/>
                  </a:cubicBezTo>
                  <a:cubicBezTo>
                    <a:pt x="9716" y="846"/>
                    <a:pt x="9823" y="1096"/>
                    <a:pt x="9823" y="1358"/>
                  </a:cubicBezTo>
                  <a:cubicBezTo>
                    <a:pt x="9823" y="1631"/>
                    <a:pt x="9716" y="1882"/>
                    <a:pt x="9525" y="2084"/>
                  </a:cubicBezTo>
                  <a:lnTo>
                    <a:pt x="8228" y="3370"/>
                  </a:lnTo>
                  <a:cubicBezTo>
                    <a:pt x="8097" y="3060"/>
                    <a:pt x="7906" y="2763"/>
                    <a:pt x="7668" y="2524"/>
                  </a:cubicBezTo>
                  <a:cubicBezTo>
                    <a:pt x="7162" y="2018"/>
                    <a:pt x="6498" y="1765"/>
                    <a:pt x="5834" y="1765"/>
                  </a:cubicBezTo>
                  <a:cubicBezTo>
                    <a:pt x="5171" y="1765"/>
                    <a:pt x="4507" y="2018"/>
                    <a:pt x="4001" y="2524"/>
                  </a:cubicBezTo>
                  <a:lnTo>
                    <a:pt x="1012" y="5513"/>
                  </a:lnTo>
                  <a:cubicBezTo>
                    <a:pt x="0" y="6525"/>
                    <a:pt x="0" y="8168"/>
                    <a:pt x="1012" y="9180"/>
                  </a:cubicBezTo>
                  <a:cubicBezTo>
                    <a:pt x="1524" y="9680"/>
                    <a:pt x="2191" y="9942"/>
                    <a:pt x="2846" y="9942"/>
                  </a:cubicBezTo>
                  <a:cubicBezTo>
                    <a:pt x="3501" y="9942"/>
                    <a:pt x="4168" y="9680"/>
                    <a:pt x="4680" y="9180"/>
                  </a:cubicBezTo>
                  <a:lnTo>
                    <a:pt x="6263" y="7585"/>
                  </a:lnTo>
                  <a:cubicBezTo>
                    <a:pt x="6346" y="7513"/>
                    <a:pt x="6346" y="7406"/>
                    <a:pt x="6263" y="7335"/>
                  </a:cubicBezTo>
                  <a:cubicBezTo>
                    <a:pt x="6239" y="7305"/>
                    <a:pt x="6201" y="7290"/>
                    <a:pt x="6159" y="7290"/>
                  </a:cubicBezTo>
                  <a:cubicBezTo>
                    <a:pt x="6117" y="7290"/>
                    <a:pt x="6073" y="7305"/>
                    <a:pt x="6037" y="7335"/>
                  </a:cubicBezTo>
                  <a:lnTo>
                    <a:pt x="4441" y="8930"/>
                  </a:lnTo>
                  <a:cubicBezTo>
                    <a:pt x="4025" y="9347"/>
                    <a:pt x="3453" y="9573"/>
                    <a:pt x="2858" y="9573"/>
                  </a:cubicBezTo>
                  <a:cubicBezTo>
                    <a:pt x="2263" y="9573"/>
                    <a:pt x="1703" y="9335"/>
                    <a:pt x="1286" y="8930"/>
                  </a:cubicBezTo>
                  <a:cubicBezTo>
                    <a:pt x="405" y="8049"/>
                    <a:pt x="405" y="6632"/>
                    <a:pt x="1286" y="5775"/>
                  </a:cubicBezTo>
                  <a:lnTo>
                    <a:pt x="4275" y="2774"/>
                  </a:lnTo>
                  <a:cubicBezTo>
                    <a:pt x="4691" y="2358"/>
                    <a:pt x="5251" y="2120"/>
                    <a:pt x="5846" y="2120"/>
                  </a:cubicBezTo>
                  <a:cubicBezTo>
                    <a:pt x="6442" y="2120"/>
                    <a:pt x="7013" y="2358"/>
                    <a:pt x="7430" y="2774"/>
                  </a:cubicBezTo>
                  <a:cubicBezTo>
                    <a:pt x="7680" y="3025"/>
                    <a:pt x="7859" y="3322"/>
                    <a:pt x="7966" y="3656"/>
                  </a:cubicBezTo>
                  <a:lnTo>
                    <a:pt x="6549" y="5072"/>
                  </a:lnTo>
                  <a:cubicBezTo>
                    <a:pt x="6358" y="5263"/>
                    <a:pt x="6108" y="5370"/>
                    <a:pt x="5834" y="5370"/>
                  </a:cubicBezTo>
                  <a:cubicBezTo>
                    <a:pt x="5573" y="5370"/>
                    <a:pt x="5311" y="5263"/>
                    <a:pt x="5120" y="5072"/>
                  </a:cubicBezTo>
                  <a:cubicBezTo>
                    <a:pt x="5037" y="4977"/>
                    <a:pt x="4953" y="4858"/>
                    <a:pt x="4894" y="4739"/>
                  </a:cubicBezTo>
                  <a:cubicBezTo>
                    <a:pt x="4874" y="4670"/>
                    <a:pt x="4798" y="4626"/>
                    <a:pt x="4711" y="4626"/>
                  </a:cubicBezTo>
                  <a:cubicBezTo>
                    <a:pt x="4693" y="4626"/>
                    <a:pt x="4674" y="4628"/>
                    <a:pt x="4656" y="4632"/>
                  </a:cubicBezTo>
                  <a:cubicBezTo>
                    <a:pt x="4572" y="4668"/>
                    <a:pt x="4525" y="4775"/>
                    <a:pt x="4560" y="4882"/>
                  </a:cubicBezTo>
                  <a:cubicBezTo>
                    <a:pt x="4632" y="5037"/>
                    <a:pt x="4715" y="5203"/>
                    <a:pt x="4858" y="5322"/>
                  </a:cubicBezTo>
                  <a:cubicBezTo>
                    <a:pt x="5108" y="5572"/>
                    <a:pt x="5453" y="5727"/>
                    <a:pt x="5823" y="5727"/>
                  </a:cubicBezTo>
                  <a:cubicBezTo>
                    <a:pt x="6192" y="5727"/>
                    <a:pt x="6525" y="5572"/>
                    <a:pt x="6787" y="5322"/>
                  </a:cubicBezTo>
                  <a:lnTo>
                    <a:pt x="9775" y="2334"/>
                  </a:lnTo>
                  <a:cubicBezTo>
                    <a:pt x="10037" y="2084"/>
                    <a:pt x="10180" y="1739"/>
                    <a:pt x="10180" y="1358"/>
                  </a:cubicBezTo>
                  <a:cubicBezTo>
                    <a:pt x="10180" y="989"/>
                    <a:pt x="10037" y="667"/>
                    <a:pt x="9775" y="393"/>
                  </a:cubicBezTo>
                  <a:cubicBezTo>
                    <a:pt x="9525" y="131"/>
                    <a:pt x="9180" y="0"/>
                    <a:pt x="881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985;p90">
              <a:extLst>
                <a:ext uri="{FF2B5EF4-FFF2-40B4-BE49-F238E27FC236}">
                  <a16:creationId xmlns:a16="http://schemas.microsoft.com/office/drawing/2014/main" id="{6B282048-F7E0-ECE7-A69A-29B2CACD16D9}"/>
                </a:ext>
              </a:extLst>
            </p:cNvPr>
            <p:cNvSpPr/>
            <p:nvPr/>
          </p:nvSpPr>
          <p:spPr>
            <a:xfrm>
              <a:off x="5669606" y="1500761"/>
              <a:ext cx="322915" cy="316390"/>
            </a:xfrm>
            <a:custGeom>
              <a:avLst/>
              <a:gdLst/>
              <a:ahLst/>
              <a:cxnLst/>
              <a:rect l="l" t="t" r="r" b="b"/>
              <a:pathLst>
                <a:path w="10145" h="9940" extrusionOk="0">
                  <a:moveTo>
                    <a:pt x="7323" y="1"/>
                  </a:moveTo>
                  <a:cubicBezTo>
                    <a:pt x="6659" y="1"/>
                    <a:pt x="5995" y="254"/>
                    <a:pt x="5489" y="760"/>
                  </a:cubicBezTo>
                  <a:lnTo>
                    <a:pt x="3894" y="2355"/>
                  </a:lnTo>
                  <a:cubicBezTo>
                    <a:pt x="3822" y="2427"/>
                    <a:pt x="3822" y="2534"/>
                    <a:pt x="3894" y="2605"/>
                  </a:cubicBezTo>
                  <a:cubicBezTo>
                    <a:pt x="3935" y="2641"/>
                    <a:pt x="3980" y="2659"/>
                    <a:pt x="4025" y="2659"/>
                  </a:cubicBezTo>
                  <a:cubicBezTo>
                    <a:pt x="4069" y="2659"/>
                    <a:pt x="4114" y="2641"/>
                    <a:pt x="4156" y="2605"/>
                  </a:cubicBezTo>
                  <a:lnTo>
                    <a:pt x="5739" y="1010"/>
                  </a:lnTo>
                  <a:cubicBezTo>
                    <a:pt x="6180" y="569"/>
                    <a:pt x="6754" y="349"/>
                    <a:pt x="7326" y="349"/>
                  </a:cubicBezTo>
                  <a:cubicBezTo>
                    <a:pt x="7897" y="349"/>
                    <a:pt x="8466" y="569"/>
                    <a:pt x="8894" y="1010"/>
                  </a:cubicBezTo>
                  <a:cubicBezTo>
                    <a:pt x="9775" y="1891"/>
                    <a:pt x="9775" y="3308"/>
                    <a:pt x="8894" y="4165"/>
                  </a:cubicBezTo>
                  <a:lnTo>
                    <a:pt x="5906" y="7154"/>
                  </a:lnTo>
                  <a:cubicBezTo>
                    <a:pt x="5489" y="7570"/>
                    <a:pt x="4930" y="7808"/>
                    <a:pt x="4334" y="7808"/>
                  </a:cubicBezTo>
                  <a:cubicBezTo>
                    <a:pt x="3739" y="7808"/>
                    <a:pt x="3167" y="7570"/>
                    <a:pt x="2751" y="7154"/>
                  </a:cubicBezTo>
                  <a:cubicBezTo>
                    <a:pt x="2501" y="6904"/>
                    <a:pt x="2322" y="6606"/>
                    <a:pt x="2215" y="6284"/>
                  </a:cubicBezTo>
                  <a:lnTo>
                    <a:pt x="3632" y="4868"/>
                  </a:lnTo>
                  <a:cubicBezTo>
                    <a:pt x="3822" y="4677"/>
                    <a:pt x="4072" y="4570"/>
                    <a:pt x="4346" y="4570"/>
                  </a:cubicBezTo>
                  <a:cubicBezTo>
                    <a:pt x="4608" y="4570"/>
                    <a:pt x="4870" y="4677"/>
                    <a:pt x="5061" y="4868"/>
                  </a:cubicBezTo>
                  <a:cubicBezTo>
                    <a:pt x="5144" y="4951"/>
                    <a:pt x="5227" y="5070"/>
                    <a:pt x="5287" y="5189"/>
                  </a:cubicBezTo>
                  <a:cubicBezTo>
                    <a:pt x="5305" y="5263"/>
                    <a:pt x="5374" y="5308"/>
                    <a:pt x="5453" y="5308"/>
                  </a:cubicBezTo>
                  <a:cubicBezTo>
                    <a:pt x="5477" y="5308"/>
                    <a:pt x="5501" y="5304"/>
                    <a:pt x="5525" y="5296"/>
                  </a:cubicBezTo>
                  <a:cubicBezTo>
                    <a:pt x="5608" y="5272"/>
                    <a:pt x="5656" y="5165"/>
                    <a:pt x="5620" y="5058"/>
                  </a:cubicBezTo>
                  <a:cubicBezTo>
                    <a:pt x="5549" y="4891"/>
                    <a:pt x="5465" y="4737"/>
                    <a:pt x="5322" y="4618"/>
                  </a:cubicBezTo>
                  <a:cubicBezTo>
                    <a:pt x="5072" y="4356"/>
                    <a:pt x="4727" y="4213"/>
                    <a:pt x="4358" y="4213"/>
                  </a:cubicBezTo>
                  <a:cubicBezTo>
                    <a:pt x="3989" y="4213"/>
                    <a:pt x="3656" y="4356"/>
                    <a:pt x="3394" y="4618"/>
                  </a:cubicBezTo>
                  <a:lnTo>
                    <a:pt x="1929" y="6070"/>
                  </a:lnTo>
                  <a:cubicBezTo>
                    <a:pt x="1905" y="6082"/>
                    <a:pt x="1893" y="6106"/>
                    <a:pt x="1870" y="6130"/>
                  </a:cubicBezTo>
                  <a:lnTo>
                    <a:pt x="405" y="7606"/>
                  </a:lnTo>
                  <a:cubicBezTo>
                    <a:pt x="143" y="7856"/>
                    <a:pt x="0" y="8201"/>
                    <a:pt x="0" y="8570"/>
                  </a:cubicBezTo>
                  <a:cubicBezTo>
                    <a:pt x="0" y="8928"/>
                    <a:pt x="143" y="9273"/>
                    <a:pt x="405" y="9535"/>
                  </a:cubicBezTo>
                  <a:cubicBezTo>
                    <a:pt x="655" y="9785"/>
                    <a:pt x="1001" y="9940"/>
                    <a:pt x="1370" y="9940"/>
                  </a:cubicBezTo>
                  <a:cubicBezTo>
                    <a:pt x="1739" y="9940"/>
                    <a:pt x="2072" y="9785"/>
                    <a:pt x="2334" y="9535"/>
                  </a:cubicBezTo>
                  <a:lnTo>
                    <a:pt x="3275" y="8594"/>
                  </a:lnTo>
                  <a:cubicBezTo>
                    <a:pt x="3346" y="8523"/>
                    <a:pt x="3346" y="8416"/>
                    <a:pt x="3275" y="8344"/>
                  </a:cubicBezTo>
                  <a:cubicBezTo>
                    <a:pt x="3239" y="8309"/>
                    <a:pt x="3194" y="8291"/>
                    <a:pt x="3150" y="8291"/>
                  </a:cubicBezTo>
                  <a:cubicBezTo>
                    <a:pt x="3105" y="8291"/>
                    <a:pt x="3060" y="8309"/>
                    <a:pt x="3025" y="8344"/>
                  </a:cubicBezTo>
                  <a:lnTo>
                    <a:pt x="2084" y="9285"/>
                  </a:lnTo>
                  <a:cubicBezTo>
                    <a:pt x="1893" y="9475"/>
                    <a:pt x="1632" y="9582"/>
                    <a:pt x="1370" y="9582"/>
                  </a:cubicBezTo>
                  <a:cubicBezTo>
                    <a:pt x="1096" y="9582"/>
                    <a:pt x="846" y="9475"/>
                    <a:pt x="655" y="9285"/>
                  </a:cubicBezTo>
                  <a:cubicBezTo>
                    <a:pt x="465" y="9094"/>
                    <a:pt x="358" y="8832"/>
                    <a:pt x="358" y="8570"/>
                  </a:cubicBezTo>
                  <a:cubicBezTo>
                    <a:pt x="358" y="8297"/>
                    <a:pt x="465" y="8047"/>
                    <a:pt x="655" y="7856"/>
                  </a:cubicBezTo>
                  <a:lnTo>
                    <a:pt x="1953" y="6558"/>
                  </a:lnTo>
                  <a:cubicBezTo>
                    <a:pt x="2084" y="6880"/>
                    <a:pt x="2274" y="7177"/>
                    <a:pt x="2513" y="7404"/>
                  </a:cubicBezTo>
                  <a:cubicBezTo>
                    <a:pt x="3001" y="7904"/>
                    <a:pt x="3656" y="8166"/>
                    <a:pt x="4346" y="8166"/>
                  </a:cubicBezTo>
                  <a:cubicBezTo>
                    <a:pt x="5049" y="8166"/>
                    <a:pt x="5680" y="7904"/>
                    <a:pt x="6180" y="7404"/>
                  </a:cubicBezTo>
                  <a:lnTo>
                    <a:pt x="9168" y="4415"/>
                  </a:lnTo>
                  <a:cubicBezTo>
                    <a:pt x="10145" y="3403"/>
                    <a:pt x="10145" y="1772"/>
                    <a:pt x="9156" y="760"/>
                  </a:cubicBezTo>
                  <a:cubicBezTo>
                    <a:pt x="8650" y="254"/>
                    <a:pt x="7987" y="1"/>
                    <a:pt x="732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12983;p90">
            <a:extLst>
              <a:ext uri="{FF2B5EF4-FFF2-40B4-BE49-F238E27FC236}">
                <a16:creationId xmlns:a16="http://schemas.microsoft.com/office/drawing/2014/main" id="{7B41BD77-D6DB-D95A-3141-11F548FA7792}"/>
              </a:ext>
            </a:extLst>
          </p:cNvPr>
          <p:cNvGrpSpPr/>
          <p:nvPr/>
        </p:nvGrpSpPr>
        <p:grpSpPr>
          <a:xfrm>
            <a:off x="6685885" y="836020"/>
            <a:ext cx="371424" cy="355446"/>
            <a:chOff x="5621097" y="1500761"/>
            <a:chExt cx="371424" cy="355446"/>
          </a:xfrm>
        </p:grpSpPr>
        <p:sp>
          <p:nvSpPr>
            <p:cNvPr id="24" name="Google Shape;12984;p90">
              <a:extLst>
                <a:ext uri="{FF2B5EF4-FFF2-40B4-BE49-F238E27FC236}">
                  <a16:creationId xmlns:a16="http://schemas.microsoft.com/office/drawing/2014/main" id="{274030BC-351C-05D4-E3E7-54F2F23360CC}"/>
                </a:ext>
              </a:extLst>
            </p:cNvPr>
            <p:cNvSpPr/>
            <p:nvPr/>
          </p:nvSpPr>
          <p:spPr>
            <a:xfrm>
              <a:off x="5621097" y="1539721"/>
              <a:ext cx="324061" cy="316486"/>
            </a:xfrm>
            <a:custGeom>
              <a:avLst/>
              <a:gdLst/>
              <a:ahLst/>
              <a:cxnLst/>
              <a:rect l="l" t="t" r="r" b="b"/>
              <a:pathLst>
                <a:path w="10181" h="9943" extrusionOk="0">
                  <a:moveTo>
                    <a:pt x="8811" y="0"/>
                  </a:moveTo>
                  <a:cubicBezTo>
                    <a:pt x="8454" y="0"/>
                    <a:pt x="8109" y="143"/>
                    <a:pt x="7847" y="393"/>
                  </a:cubicBezTo>
                  <a:lnTo>
                    <a:pt x="6906" y="1334"/>
                  </a:lnTo>
                  <a:cubicBezTo>
                    <a:pt x="6835" y="1405"/>
                    <a:pt x="6835" y="1512"/>
                    <a:pt x="6906" y="1584"/>
                  </a:cubicBezTo>
                  <a:cubicBezTo>
                    <a:pt x="6942" y="1620"/>
                    <a:pt x="6986" y="1637"/>
                    <a:pt x="7031" y="1637"/>
                  </a:cubicBezTo>
                  <a:cubicBezTo>
                    <a:pt x="7076" y="1637"/>
                    <a:pt x="7120" y="1620"/>
                    <a:pt x="7156" y="1584"/>
                  </a:cubicBezTo>
                  <a:lnTo>
                    <a:pt x="8097" y="643"/>
                  </a:lnTo>
                  <a:cubicBezTo>
                    <a:pt x="8287" y="453"/>
                    <a:pt x="8549" y="346"/>
                    <a:pt x="8811" y="346"/>
                  </a:cubicBezTo>
                  <a:cubicBezTo>
                    <a:pt x="9085" y="346"/>
                    <a:pt x="9335" y="453"/>
                    <a:pt x="9525" y="643"/>
                  </a:cubicBezTo>
                  <a:cubicBezTo>
                    <a:pt x="9716" y="846"/>
                    <a:pt x="9823" y="1096"/>
                    <a:pt x="9823" y="1358"/>
                  </a:cubicBezTo>
                  <a:cubicBezTo>
                    <a:pt x="9823" y="1631"/>
                    <a:pt x="9716" y="1882"/>
                    <a:pt x="9525" y="2084"/>
                  </a:cubicBezTo>
                  <a:lnTo>
                    <a:pt x="8228" y="3370"/>
                  </a:lnTo>
                  <a:cubicBezTo>
                    <a:pt x="8097" y="3060"/>
                    <a:pt x="7906" y="2763"/>
                    <a:pt x="7668" y="2524"/>
                  </a:cubicBezTo>
                  <a:cubicBezTo>
                    <a:pt x="7162" y="2018"/>
                    <a:pt x="6498" y="1765"/>
                    <a:pt x="5834" y="1765"/>
                  </a:cubicBezTo>
                  <a:cubicBezTo>
                    <a:pt x="5171" y="1765"/>
                    <a:pt x="4507" y="2018"/>
                    <a:pt x="4001" y="2524"/>
                  </a:cubicBezTo>
                  <a:lnTo>
                    <a:pt x="1012" y="5513"/>
                  </a:lnTo>
                  <a:cubicBezTo>
                    <a:pt x="0" y="6525"/>
                    <a:pt x="0" y="8168"/>
                    <a:pt x="1012" y="9180"/>
                  </a:cubicBezTo>
                  <a:cubicBezTo>
                    <a:pt x="1524" y="9680"/>
                    <a:pt x="2191" y="9942"/>
                    <a:pt x="2846" y="9942"/>
                  </a:cubicBezTo>
                  <a:cubicBezTo>
                    <a:pt x="3501" y="9942"/>
                    <a:pt x="4168" y="9680"/>
                    <a:pt x="4680" y="9180"/>
                  </a:cubicBezTo>
                  <a:lnTo>
                    <a:pt x="6263" y="7585"/>
                  </a:lnTo>
                  <a:cubicBezTo>
                    <a:pt x="6346" y="7513"/>
                    <a:pt x="6346" y="7406"/>
                    <a:pt x="6263" y="7335"/>
                  </a:cubicBezTo>
                  <a:cubicBezTo>
                    <a:pt x="6239" y="7305"/>
                    <a:pt x="6201" y="7290"/>
                    <a:pt x="6159" y="7290"/>
                  </a:cubicBezTo>
                  <a:cubicBezTo>
                    <a:pt x="6117" y="7290"/>
                    <a:pt x="6073" y="7305"/>
                    <a:pt x="6037" y="7335"/>
                  </a:cubicBezTo>
                  <a:lnTo>
                    <a:pt x="4441" y="8930"/>
                  </a:lnTo>
                  <a:cubicBezTo>
                    <a:pt x="4025" y="9347"/>
                    <a:pt x="3453" y="9573"/>
                    <a:pt x="2858" y="9573"/>
                  </a:cubicBezTo>
                  <a:cubicBezTo>
                    <a:pt x="2263" y="9573"/>
                    <a:pt x="1703" y="9335"/>
                    <a:pt x="1286" y="8930"/>
                  </a:cubicBezTo>
                  <a:cubicBezTo>
                    <a:pt x="405" y="8049"/>
                    <a:pt x="405" y="6632"/>
                    <a:pt x="1286" y="5775"/>
                  </a:cubicBezTo>
                  <a:lnTo>
                    <a:pt x="4275" y="2774"/>
                  </a:lnTo>
                  <a:cubicBezTo>
                    <a:pt x="4691" y="2358"/>
                    <a:pt x="5251" y="2120"/>
                    <a:pt x="5846" y="2120"/>
                  </a:cubicBezTo>
                  <a:cubicBezTo>
                    <a:pt x="6442" y="2120"/>
                    <a:pt x="7013" y="2358"/>
                    <a:pt x="7430" y="2774"/>
                  </a:cubicBezTo>
                  <a:cubicBezTo>
                    <a:pt x="7680" y="3025"/>
                    <a:pt x="7859" y="3322"/>
                    <a:pt x="7966" y="3656"/>
                  </a:cubicBezTo>
                  <a:lnTo>
                    <a:pt x="6549" y="5072"/>
                  </a:lnTo>
                  <a:cubicBezTo>
                    <a:pt x="6358" y="5263"/>
                    <a:pt x="6108" y="5370"/>
                    <a:pt x="5834" y="5370"/>
                  </a:cubicBezTo>
                  <a:cubicBezTo>
                    <a:pt x="5573" y="5370"/>
                    <a:pt x="5311" y="5263"/>
                    <a:pt x="5120" y="5072"/>
                  </a:cubicBezTo>
                  <a:cubicBezTo>
                    <a:pt x="5037" y="4977"/>
                    <a:pt x="4953" y="4858"/>
                    <a:pt x="4894" y="4739"/>
                  </a:cubicBezTo>
                  <a:cubicBezTo>
                    <a:pt x="4874" y="4670"/>
                    <a:pt x="4798" y="4626"/>
                    <a:pt x="4711" y="4626"/>
                  </a:cubicBezTo>
                  <a:cubicBezTo>
                    <a:pt x="4693" y="4626"/>
                    <a:pt x="4674" y="4628"/>
                    <a:pt x="4656" y="4632"/>
                  </a:cubicBezTo>
                  <a:cubicBezTo>
                    <a:pt x="4572" y="4668"/>
                    <a:pt x="4525" y="4775"/>
                    <a:pt x="4560" y="4882"/>
                  </a:cubicBezTo>
                  <a:cubicBezTo>
                    <a:pt x="4632" y="5037"/>
                    <a:pt x="4715" y="5203"/>
                    <a:pt x="4858" y="5322"/>
                  </a:cubicBezTo>
                  <a:cubicBezTo>
                    <a:pt x="5108" y="5572"/>
                    <a:pt x="5453" y="5727"/>
                    <a:pt x="5823" y="5727"/>
                  </a:cubicBezTo>
                  <a:cubicBezTo>
                    <a:pt x="6192" y="5727"/>
                    <a:pt x="6525" y="5572"/>
                    <a:pt x="6787" y="5322"/>
                  </a:cubicBezTo>
                  <a:lnTo>
                    <a:pt x="9775" y="2334"/>
                  </a:lnTo>
                  <a:cubicBezTo>
                    <a:pt x="10037" y="2084"/>
                    <a:pt x="10180" y="1739"/>
                    <a:pt x="10180" y="1358"/>
                  </a:cubicBezTo>
                  <a:cubicBezTo>
                    <a:pt x="10180" y="989"/>
                    <a:pt x="10037" y="667"/>
                    <a:pt x="9775" y="393"/>
                  </a:cubicBezTo>
                  <a:cubicBezTo>
                    <a:pt x="9525" y="131"/>
                    <a:pt x="9180" y="0"/>
                    <a:pt x="881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985;p90">
              <a:extLst>
                <a:ext uri="{FF2B5EF4-FFF2-40B4-BE49-F238E27FC236}">
                  <a16:creationId xmlns:a16="http://schemas.microsoft.com/office/drawing/2014/main" id="{E72C2D46-75AF-E322-0F19-AE37C4B1846A}"/>
                </a:ext>
              </a:extLst>
            </p:cNvPr>
            <p:cNvSpPr/>
            <p:nvPr/>
          </p:nvSpPr>
          <p:spPr>
            <a:xfrm>
              <a:off x="5669606" y="1500761"/>
              <a:ext cx="322915" cy="316390"/>
            </a:xfrm>
            <a:custGeom>
              <a:avLst/>
              <a:gdLst/>
              <a:ahLst/>
              <a:cxnLst/>
              <a:rect l="l" t="t" r="r" b="b"/>
              <a:pathLst>
                <a:path w="10145" h="9940" extrusionOk="0">
                  <a:moveTo>
                    <a:pt x="7323" y="1"/>
                  </a:moveTo>
                  <a:cubicBezTo>
                    <a:pt x="6659" y="1"/>
                    <a:pt x="5995" y="254"/>
                    <a:pt x="5489" y="760"/>
                  </a:cubicBezTo>
                  <a:lnTo>
                    <a:pt x="3894" y="2355"/>
                  </a:lnTo>
                  <a:cubicBezTo>
                    <a:pt x="3822" y="2427"/>
                    <a:pt x="3822" y="2534"/>
                    <a:pt x="3894" y="2605"/>
                  </a:cubicBezTo>
                  <a:cubicBezTo>
                    <a:pt x="3935" y="2641"/>
                    <a:pt x="3980" y="2659"/>
                    <a:pt x="4025" y="2659"/>
                  </a:cubicBezTo>
                  <a:cubicBezTo>
                    <a:pt x="4069" y="2659"/>
                    <a:pt x="4114" y="2641"/>
                    <a:pt x="4156" y="2605"/>
                  </a:cubicBezTo>
                  <a:lnTo>
                    <a:pt x="5739" y="1010"/>
                  </a:lnTo>
                  <a:cubicBezTo>
                    <a:pt x="6180" y="569"/>
                    <a:pt x="6754" y="349"/>
                    <a:pt x="7326" y="349"/>
                  </a:cubicBezTo>
                  <a:cubicBezTo>
                    <a:pt x="7897" y="349"/>
                    <a:pt x="8466" y="569"/>
                    <a:pt x="8894" y="1010"/>
                  </a:cubicBezTo>
                  <a:cubicBezTo>
                    <a:pt x="9775" y="1891"/>
                    <a:pt x="9775" y="3308"/>
                    <a:pt x="8894" y="4165"/>
                  </a:cubicBezTo>
                  <a:lnTo>
                    <a:pt x="5906" y="7154"/>
                  </a:lnTo>
                  <a:cubicBezTo>
                    <a:pt x="5489" y="7570"/>
                    <a:pt x="4930" y="7808"/>
                    <a:pt x="4334" y="7808"/>
                  </a:cubicBezTo>
                  <a:cubicBezTo>
                    <a:pt x="3739" y="7808"/>
                    <a:pt x="3167" y="7570"/>
                    <a:pt x="2751" y="7154"/>
                  </a:cubicBezTo>
                  <a:cubicBezTo>
                    <a:pt x="2501" y="6904"/>
                    <a:pt x="2322" y="6606"/>
                    <a:pt x="2215" y="6284"/>
                  </a:cubicBezTo>
                  <a:lnTo>
                    <a:pt x="3632" y="4868"/>
                  </a:lnTo>
                  <a:cubicBezTo>
                    <a:pt x="3822" y="4677"/>
                    <a:pt x="4072" y="4570"/>
                    <a:pt x="4346" y="4570"/>
                  </a:cubicBezTo>
                  <a:cubicBezTo>
                    <a:pt x="4608" y="4570"/>
                    <a:pt x="4870" y="4677"/>
                    <a:pt x="5061" y="4868"/>
                  </a:cubicBezTo>
                  <a:cubicBezTo>
                    <a:pt x="5144" y="4951"/>
                    <a:pt x="5227" y="5070"/>
                    <a:pt x="5287" y="5189"/>
                  </a:cubicBezTo>
                  <a:cubicBezTo>
                    <a:pt x="5305" y="5263"/>
                    <a:pt x="5374" y="5308"/>
                    <a:pt x="5453" y="5308"/>
                  </a:cubicBezTo>
                  <a:cubicBezTo>
                    <a:pt x="5477" y="5308"/>
                    <a:pt x="5501" y="5304"/>
                    <a:pt x="5525" y="5296"/>
                  </a:cubicBezTo>
                  <a:cubicBezTo>
                    <a:pt x="5608" y="5272"/>
                    <a:pt x="5656" y="5165"/>
                    <a:pt x="5620" y="5058"/>
                  </a:cubicBezTo>
                  <a:cubicBezTo>
                    <a:pt x="5549" y="4891"/>
                    <a:pt x="5465" y="4737"/>
                    <a:pt x="5322" y="4618"/>
                  </a:cubicBezTo>
                  <a:cubicBezTo>
                    <a:pt x="5072" y="4356"/>
                    <a:pt x="4727" y="4213"/>
                    <a:pt x="4358" y="4213"/>
                  </a:cubicBezTo>
                  <a:cubicBezTo>
                    <a:pt x="3989" y="4213"/>
                    <a:pt x="3656" y="4356"/>
                    <a:pt x="3394" y="4618"/>
                  </a:cubicBezTo>
                  <a:lnTo>
                    <a:pt x="1929" y="6070"/>
                  </a:lnTo>
                  <a:cubicBezTo>
                    <a:pt x="1905" y="6082"/>
                    <a:pt x="1893" y="6106"/>
                    <a:pt x="1870" y="6130"/>
                  </a:cubicBezTo>
                  <a:lnTo>
                    <a:pt x="405" y="7606"/>
                  </a:lnTo>
                  <a:cubicBezTo>
                    <a:pt x="143" y="7856"/>
                    <a:pt x="0" y="8201"/>
                    <a:pt x="0" y="8570"/>
                  </a:cubicBezTo>
                  <a:cubicBezTo>
                    <a:pt x="0" y="8928"/>
                    <a:pt x="143" y="9273"/>
                    <a:pt x="405" y="9535"/>
                  </a:cubicBezTo>
                  <a:cubicBezTo>
                    <a:pt x="655" y="9785"/>
                    <a:pt x="1001" y="9940"/>
                    <a:pt x="1370" y="9940"/>
                  </a:cubicBezTo>
                  <a:cubicBezTo>
                    <a:pt x="1739" y="9940"/>
                    <a:pt x="2072" y="9785"/>
                    <a:pt x="2334" y="9535"/>
                  </a:cubicBezTo>
                  <a:lnTo>
                    <a:pt x="3275" y="8594"/>
                  </a:lnTo>
                  <a:cubicBezTo>
                    <a:pt x="3346" y="8523"/>
                    <a:pt x="3346" y="8416"/>
                    <a:pt x="3275" y="8344"/>
                  </a:cubicBezTo>
                  <a:cubicBezTo>
                    <a:pt x="3239" y="8309"/>
                    <a:pt x="3194" y="8291"/>
                    <a:pt x="3150" y="8291"/>
                  </a:cubicBezTo>
                  <a:cubicBezTo>
                    <a:pt x="3105" y="8291"/>
                    <a:pt x="3060" y="8309"/>
                    <a:pt x="3025" y="8344"/>
                  </a:cubicBezTo>
                  <a:lnTo>
                    <a:pt x="2084" y="9285"/>
                  </a:lnTo>
                  <a:cubicBezTo>
                    <a:pt x="1893" y="9475"/>
                    <a:pt x="1632" y="9582"/>
                    <a:pt x="1370" y="9582"/>
                  </a:cubicBezTo>
                  <a:cubicBezTo>
                    <a:pt x="1096" y="9582"/>
                    <a:pt x="846" y="9475"/>
                    <a:pt x="655" y="9285"/>
                  </a:cubicBezTo>
                  <a:cubicBezTo>
                    <a:pt x="465" y="9094"/>
                    <a:pt x="358" y="8832"/>
                    <a:pt x="358" y="8570"/>
                  </a:cubicBezTo>
                  <a:cubicBezTo>
                    <a:pt x="358" y="8297"/>
                    <a:pt x="465" y="8047"/>
                    <a:pt x="655" y="7856"/>
                  </a:cubicBezTo>
                  <a:lnTo>
                    <a:pt x="1953" y="6558"/>
                  </a:lnTo>
                  <a:cubicBezTo>
                    <a:pt x="2084" y="6880"/>
                    <a:pt x="2274" y="7177"/>
                    <a:pt x="2513" y="7404"/>
                  </a:cubicBezTo>
                  <a:cubicBezTo>
                    <a:pt x="3001" y="7904"/>
                    <a:pt x="3656" y="8166"/>
                    <a:pt x="4346" y="8166"/>
                  </a:cubicBezTo>
                  <a:cubicBezTo>
                    <a:pt x="5049" y="8166"/>
                    <a:pt x="5680" y="7904"/>
                    <a:pt x="6180" y="7404"/>
                  </a:cubicBezTo>
                  <a:lnTo>
                    <a:pt x="9168" y="4415"/>
                  </a:lnTo>
                  <a:cubicBezTo>
                    <a:pt x="10145" y="3403"/>
                    <a:pt x="10145" y="1772"/>
                    <a:pt x="9156" y="760"/>
                  </a:cubicBezTo>
                  <a:cubicBezTo>
                    <a:pt x="8650" y="254"/>
                    <a:pt x="7987" y="1"/>
                    <a:pt x="732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86E769F-06D6-66FA-DA82-D592E40F1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132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 txBox="1">
            <a:spLocks noGrp="1"/>
          </p:cNvSpPr>
          <p:nvPr>
            <p:ph type="title"/>
          </p:nvPr>
        </p:nvSpPr>
        <p:spPr>
          <a:xfrm>
            <a:off x="720000" y="288000"/>
            <a:ext cx="7704000" cy="11351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Preklop premosnih mikrotubula i koncentracija crosslinkera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88D967-8D10-B652-353E-7131D20D5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456" y="1476423"/>
            <a:ext cx="4547221" cy="3189227"/>
          </a:xfrm>
          <a:prstGeom prst="rect">
            <a:avLst/>
          </a:prstGeom>
        </p:spPr>
      </p:pic>
      <p:sp>
        <p:nvSpPr>
          <p:cNvPr id="409" name="Arrow: Chevron 408">
            <a:extLst>
              <a:ext uri="{FF2B5EF4-FFF2-40B4-BE49-F238E27FC236}">
                <a16:creationId xmlns:a16="http://schemas.microsoft.com/office/drawing/2014/main" id="{0DD1BC04-BFDB-B2D2-5E54-E35C591A6DDF}"/>
              </a:ext>
            </a:extLst>
          </p:cNvPr>
          <p:cNvSpPr/>
          <p:nvPr/>
        </p:nvSpPr>
        <p:spPr>
          <a:xfrm>
            <a:off x="720000" y="230299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10" name="Arrow: Chevron 409">
            <a:extLst>
              <a:ext uri="{FF2B5EF4-FFF2-40B4-BE49-F238E27FC236}">
                <a16:creationId xmlns:a16="http://schemas.microsoft.com/office/drawing/2014/main" id="{D1E09F14-D966-5973-8A9B-0668922E3373}"/>
              </a:ext>
            </a:extLst>
          </p:cNvPr>
          <p:cNvSpPr/>
          <p:nvPr/>
        </p:nvSpPr>
        <p:spPr>
          <a:xfrm>
            <a:off x="988706" y="230299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11" name="Arrow: Chevron 410">
            <a:extLst>
              <a:ext uri="{FF2B5EF4-FFF2-40B4-BE49-F238E27FC236}">
                <a16:creationId xmlns:a16="http://schemas.microsoft.com/office/drawing/2014/main" id="{3D75B1B3-E76A-8CB4-C9BC-36A41DFF5199}"/>
              </a:ext>
            </a:extLst>
          </p:cNvPr>
          <p:cNvSpPr/>
          <p:nvPr/>
        </p:nvSpPr>
        <p:spPr>
          <a:xfrm>
            <a:off x="1257412" y="230299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12" name="Arrow: Chevron 411">
            <a:extLst>
              <a:ext uri="{FF2B5EF4-FFF2-40B4-BE49-F238E27FC236}">
                <a16:creationId xmlns:a16="http://schemas.microsoft.com/office/drawing/2014/main" id="{6AA8BE9E-F97A-80EE-ED30-F0BE8D097731}"/>
              </a:ext>
            </a:extLst>
          </p:cNvPr>
          <p:cNvSpPr/>
          <p:nvPr/>
        </p:nvSpPr>
        <p:spPr>
          <a:xfrm>
            <a:off x="1526118" y="230299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13" name="Oval 412">
            <a:extLst>
              <a:ext uri="{FF2B5EF4-FFF2-40B4-BE49-F238E27FC236}">
                <a16:creationId xmlns:a16="http://schemas.microsoft.com/office/drawing/2014/main" id="{FDC027A3-2EF4-AB28-02BC-28533DA89D3D}"/>
              </a:ext>
            </a:extLst>
          </p:cNvPr>
          <p:cNvSpPr/>
          <p:nvPr/>
        </p:nvSpPr>
        <p:spPr>
          <a:xfrm>
            <a:off x="1831719" y="2294971"/>
            <a:ext cx="205239" cy="205239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sp>
        <p:nvSpPr>
          <p:cNvPr id="414" name="Oval 413">
            <a:extLst>
              <a:ext uri="{FF2B5EF4-FFF2-40B4-BE49-F238E27FC236}">
                <a16:creationId xmlns:a16="http://schemas.microsoft.com/office/drawing/2014/main" id="{C4D801F4-BC11-5E9D-4435-31AF5469131D}"/>
              </a:ext>
            </a:extLst>
          </p:cNvPr>
          <p:cNvSpPr/>
          <p:nvPr/>
        </p:nvSpPr>
        <p:spPr>
          <a:xfrm>
            <a:off x="2233086" y="2294971"/>
            <a:ext cx="205239" cy="205239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cxnSp>
        <p:nvCxnSpPr>
          <p:cNvPr id="415" name="Straight Connector 414">
            <a:extLst>
              <a:ext uri="{FF2B5EF4-FFF2-40B4-BE49-F238E27FC236}">
                <a16:creationId xmlns:a16="http://schemas.microsoft.com/office/drawing/2014/main" id="{FF8FE64C-D58E-00C9-2C14-2CA15BE1EE66}"/>
              </a:ext>
            </a:extLst>
          </p:cNvPr>
          <p:cNvCxnSpPr>
            <a:cxnSpLocks/>
          </p:cNvCxnSpPr>
          <p:nvPr/>
        </p:nvCxnSpPr>
        <p:spPr>
          <a:xfrm>
            <a:off x="2174303" y="2283700"/>
            <a:ext cx="27005" cy="2022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6" name="Straight Connector 415">
            <a:extLst>
              <a:ext uri="{FF2B5EF4-FFF2-40B4-BE49-F238E27FC236}">
                <a16:creationId xmlns:a16="http://schemas.microsoft.com/office/drawing/2014/main" id="{3E7164FC-CC5A-4523-85A8-FD890B31E7E8}"/>
              </a:ext>
            </a:extLst>
          </p:cNvPr>
          <p:cNvCxnSpPr>
            <a:cxnSpLocks/>
          </p:cNvCxnSpPr>
          <p:nvPr/>
        </p:nvCxnSpPr>
        <p:spPr>
          <a:xfrm flipH="1">
            <a:off x="2151196" y="2289480"/>
            <a:ext cx="23108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7" name="Straight Connector 416">
            <a:extLst>
              <a:ext uri="{FF2B5EF4-FFF2-40B4-BE49-F238E27FC236}">
                <a16:creationId xmlns:a16="http://schemas.microsoft.com/office/drawing/2014/main" id="{0C0571B6-F98C-47F8-3A10-310FB8F88D11}"/>
              </a:ext>
            </a:extLst>
          </p:cNvPr>
          <p:cNvCxnSpPr>
            <a:cxnSpLocks/>
          </p:cNvCxnSpPr>
          <p:nvPr/>
        </p:nvCxnSpPr>
        <p:spPr>
          <a:xfrm>
            <a:off x="2124191" y="2283700"/>
            <a:ext cx="27005" cy="2022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8" name="Straight Connector 417">
            <a:extLst>
              <a:ext uri="{FF2B5EF4-FFF2-40B4-BE49-F238E27FC236}">
                <a16:creationId xmlns:a16="http://schemas.microsoft.com/office/drawing/2014/main" id="{19F761B8-EE05-D3BC-7E57-401C46A92FFC}"/>
              </a:ext>
            </a:extLst>
          </p:cNvPr>
          <p:cNvCxnSpPr>
            <a:cxnSpLocks/>
          </p:cNvCxnSpPr>
          <p:nvPr/>
        </p:nvCxnSpPr>
        <p:spPr>
          <a:xfrm flipH="1">
            <a:off x="2101084" y="2289480"/>
            <a:ext cx="23108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9" name="Straight Connector 418">
            <a:extLst>
              <a:ext uri="{FF2B5EF4-FFF2-40B4-BE49-F238E27FC236}">
                <a16:creationId xmlns:a16="http://schemas.microsoft.com/office/drawing/2014/main" id="{8A9F4557-5158-67F7-8658-BD6AF0A3D806}"/>
              </a:ext>
            </a:extLst>
          </p:cNvPr>
          <p:cNvCxnSpPr>
            <a:cxnSpLocks/>
          </p:cNvCxnSpPr>
          <p:nvPr/>
        </p:nvCxnSpPr>
        <p:spPr>
          <a:xfrm>
            <a:off x="2074010" y="2286733"/>
            <a:ext cx="27005" cy="2022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0" name="Straight Connector 419">
            <a:extLst>
              <a:ext uri="{FF2B5EF4-FFF2-40B4-BE49-F238E27FC236}">
                <a16:creationId xmlns:a16="http://schemas.microsoft.com/office/drawing/2014/main" id="{FA0595CD-2B35-A2E9-AA1C-3FE5E86F31F1}"/>
              </a:ext>
            </a:extLst>
          </p:cNvPr>
          <p:cNvCxnSpPr>
            <a:cxnSpLocks/>
          </p:cNvCxnSpPr>
          <p:nvPr/>
        </p:nvCxnSpPr>
        <p:spPr>
          <a:xfrm flipH="1">
            <a:off x="2050902" y="2292513"/>
            <a:ext cx="23108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1" name="Straight Connector 420">
            <a:extLst>
              <a:ext uri="{FF2B5EF4-FFF2-40B4-BE49-F238E27FC236}">
                <a16:creationId xmlns:a16="http://schemas.microsoft.com/office/drawing/2014/main" id="{D8F96AFC-61C3-1AE8-22A1-78CCC16CA5A3}"/>
              </a:ext>
            </a:extLst>
          </p:cNvPr>
          <p:cNvCxnSpPr>
            <a:cxnSpLocks/>
          </p:cNvCxnSpPr>
          <p:nvPr/>
        </p:nvCxnSpPr>
        <p:spPr>
          <a:xfrm flipH="1" flipV="1">
            <a:off x="2036958" y="2387325"/>
            <a:ext cx="13944" cy="9858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2" name="Straight Connector 421">
            <a:extLst>
              <a:ext uri="{FF2B5EF4-FFF2-40B4-BE49-F238E27FC236}">
                <a16:creationId xmlns:a16="http://schemas.microsoft.com/office/drawing/2014/main" id="{E16188B0-5846-174B-F8B3-6C5A5A7273C0}"/>
              </a:ext>
            </a:extLst>
          </p:cNvPr>
          <p:cNvCxnSpPr>
            <a:cxnSpLocks/>
          </p:cNvCxnSpPr>
          <p:nvPr/>
        </p:nvCxnSpPr>
        <p:spPr>
          <a:xfrm flipV="1">
            <a:off x="2201309" y="2289480"/>
            <a:ext cx="22473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3" name="Straight Connector 422">
            <a:extLst>
              <a:ext uri="{FF2B5EF4-FFF2-40B4-BE49-F238E27FC236}">
                <a16:creationId xmlns:a16="http://schemas.microsoft.com/office/drawing/2014/main" id="{A8A57BEF-5813-0DBB-80F4-A932F08D2015}"/>
              </a:ext>
            </a:extLst>
          </p:cNvPr>
          <p:cNvCxnSpPr>
            <a:cxnSpLocks/>
          </p:cNvCxnSpPr>
          <p:nvPr/>
        </p:nvCxnSpPr>
        <p:spPr>
          <a:xfrm>
            <a:off x="2223781" y="2289480"/>
            <a:ext cx="9305" cy="10124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4" name="Arrow: Chevron 423">
            <a:extLst>
              <a:ext uri="{FF2B5EF4-FFF2-40B4-BE49-F238E27FC236}">
                <a16:creationId xmlns:a16="http://schemas.microsoft.com/office/drawing/2014/main" id="{DCA413EA-D48E-7968-B0E3-F1F3AFFA1118}"/>
              </a:ext>
            </a:extLst>
          </p:cNvPr>
          <p:cNvSpPr/>
          <p:nvPr/>
        </p:nvSpPr>
        <p:spPr>
          <a:xfrm rot="10800000">
            <a:off x="2456772" y="230780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5" name="Arrow: Chevron 424">
            <a:extLst>
              <a:ext uri="{FF2B5EF4-FFF2-40B4-BE49-F238E27FC236}">
                <a16:creationId xmlns:a16="http://schemas.microsoft.com/office/drawing/2014/main" id="{4278AA78-5A38-4B32-A673-CF159DEB0F2C}"/>
              </a:ext>
            </a:extLst>
          </p:cNvPr>
          <p:cNvSpPr/>
          <p:nvPr/>
        </p:nvSpPr>
        <p:spPr>
          <a:xfrm rot="10800000">
            <a:off x="2725478" y="230780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6" name="Arrow: Chevron 425">
            <a:extLst>
              <a:ext uri="{FF2B5EF4-FFF2-40B4-BE49-F238E27FC236}">
                <a16:creationId xmlns:a16="http://schemas.microsoft.com/office/drawing/2014/main" id="{94E5F07A-077B-6223-8FC0-F7BB569B5828}"/>
              </a:ext>
            </a:extLst>
          </p:cNvPr>
          <p:cNvSpPr/>
          <p:nvPr/>
        </p:nvSpPr>
        <p:spPr>
          <a:xfrm rot="10800000">
            <a:off x="2994184" y="230779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7" name="Arrow: Chevron 426">
            <a:extLst>
              <a:ext uri="{FF2B5EF4-FFF2-40B4-BE49-F238E27FC236}">
                <a16:creationId xmlns:a16="http://schemas.microsoft.com/office/drawing/2014/main" id="{0AC2C1EE-1365-060D-56B0-5101BF753A0B}"/>
              </a:ext>
            </a:extLst>
          </p:cNvPr>
          <p:cNvSpPr/>
          <p:nvPr/>
        </p:nvSpPr>
        <p:spPr>
          <a:xfrm rot="10800000">
            <a:off x="3262890" y="230779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8" name="Arrow: Chevron 427">
            <a:extLst>
              <a:ext uri="{FF2B5EF4-FFF2-40B4-BE49-F238E27FC236}">
                <a16:creationId xmlns:a16="http://schemas.microsoft.com/office/drawing/2014/main" id="{7F0B8B70-3F35-3611-A16F-85AF04872B63}"/>
              </a:ext>
            </a:extLst>
          </p:cNvPr>
          <p:cNvSpPr/>
          <p:nvPr/>
        </p:nvSpPr>
        <p:spPr>
          <a:xfrm>
            <a:off x="459928" y="230045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9" name="Arrow: Chevron 428">
            <a:extLst>
              <a:ext uri="{FF2B5EF4-FFF2-40B4-BE49-F238E27FC236}">
                <a16:creationId xmlns:a16="http://schemas.microsoft.com/office/drawing/2014/main" id="{A8017EAB-A86F-6A6D-3338-316874279F98}"/>
              </a:ext>
            </a:extLst>
          </p:cNvPr>
          <p:cNvSpPr/>
          <p:nvPr/>
        </p:nvSpPr>
        <p:spPr>
          <a:xfrm>
            <a:off x="720000" y="262784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0" name="Arrow: Chevron 429">
            <a:extLst>
              <a:ext uri="{FF2B5EF4-FFF2-40B4-BE49-F238E27FC236}">
                <a16:creationId xmlns:a16="http://schemas.microsoft.com/office/drawing/2014/main" id="{9F6DE32B-982B-C304-41BD-F47E387E2BC1}"/>
              </a:ext>
            </a:extLst>
          </p:cNvPr>
          <p:cNvSpPr/>
          <p:nvPr/>
        </p:nvSpPr>
        <p:spPr>
          <a:xfrm>
            <a:off x="988706" y="262784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1" name="Arrow: Chevron 430">
            <a:extLst>
              <a:ext uri="{FF2B5EF4-FFF2-40B4-BE49-F238E27FC236}">
                <a16:creationId xmlns:a16="http://schemas.microsoft.com/office/drawing/2014/main" id="{2EF9952E-48F6-6460-6778-7681077E2A3F}"/>
              </a:ext>
            </a:extLst>
          </p:cNvPr>
          <p:cNvSpPr/>
          <p:nvPr/>
        </p:nvSpPr>
        <p:spPr>
          <a:xfrm>
            <a:off x="1257412" y="262784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2" name="Arrow: Chevron 431">
            <a:extLst>
              <a:ext uri="{FF2B5EF4-FFF2-40B4-BE49-F238E27FC236}">
                <a16:creationId xmlns:a16="http://schemas.microsoft.com/office/drawing/2014/main" id="{264AE115-327E-8DBF-E2E4-5BF9A0A9D78D}"/>
              </a:ext>
            </a:extLst>
          </p:cNvPr>
          <p:cNvSpPr/>
          <p:nvPr/>
        </p:nvSpPr>
        <p:spPr>
          <a:xfrm>
            <a:off x="1526118" y="262784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3" name="Arrow: Chevron 432">
            <a:extLst>
              <a:ext uri="{FF2B5EF4-FFF2-40B4-BE49-F238E27FC236}">
                <a16:creationId xmlns:a16="http://schemas.microsoft.com/office/drawing/2014/main" id="{D478BC8F-0DEE-2211-0F57-07836752A59C}"/>
              </a:ext>
            </a:extLst>
          </p:cNvPr>
          <p:cNvSpPr/>
          <p:nvPr/>
        </p:nvSpPr>
        <p:spPr>
          <a:xfrm>
            <a:off x="459928" y="262530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4" name="Arrow: Chevron 433">
            <a:extLst>
              <a:ext uri="{FF2B5EF4-FFF2-40B4-BE49-F238E27FC236}">
                <a16:creationId xmlns:a16="http://schemas.microsoft.com/office/drawing/2014/main" id="{6BE71664-68A8-0A86-B06F-B9716BE0113D}"/>
              </a:ext>
            </a:extLst>
          </p:cNvPr>
          <p:cNvSpPr/>
          <p:nvPr/>
        </p:nvSpPr>
        <p:spPr>
          <a:xfrm>
            <a:off x="2054045" y="262530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5" name="Arrow: Chevron 434">
            <a:extLst>
              <a:ext uri="{FF2B5EF4-FFF2-40B4-BE49-F238E27FC236}">
                <a16:creationId xmlns:a16="http://schemas.microsoft.com/office/drawing/2014/main" id="{8CE327D9-2B22-C1BE-1455-C2817E516AB4}"/>
              </a:ext>
            </a:extLst>
          </p:cNvPr>
          <p:cNvSpPr/>
          <p:nvPr/>
        </p:nvSpPr>
        <p:spPr>
          <a:xfrm>
            <a:off x="2322751" y="262530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6" name="Arrow: Chevron 435">
            <a:extLst>
              <a:ext uri="{FF2B5EF4-FFF2-40B4-BE49-F238E27FC236}">
                <a16:creationId xmlns:a16="http://schemas.microsoft.com/office/drawing/2014/main" id="{7688DF73-3B1C-5B00-94E7-F463D2604975}"/>
              </a:ext>
            </a:extLst>
          </p:cNvPr>
          <p:cNvSpPr/>
          <p:nvPr/>
        </p:nvSpPr>
        <p:spPr>
          <a:xfrm>
            <a:off x="2591457" y="262530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8" name="Arrow: Chevron 437">
            <a:extLst>
              <a:ext uri="{FF2B5EF4-FFF2-40B4-BE49-F238E27FC236}">
                <a16:creationId xmlns:a16="http://schemas.microsoft.com/office/drawing/2014/main" id="{B9418EED-37BE-2572-65B8-68EC8CD6DBDD}"/>
              </a:ext>
            </a:extLst>
          </p:cNvPr>
          <p:cNvSpPr/>
          <p:nvPr/>
        </p:nvSpPr>
        <p:spPr>
          <a:xfrm>
            <a:off x="1793973" y="262276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9" name="Arrow: Chevron 438">
            <a:extLst>
              <a:ext uri="{FF2B5EF4-FFF2-40B4-BE49-F238E27FC236}">
                <a16:creationId xmlns:a16="http://schemas.microsoft.com/office/drawing/2014/main" id="{56C2787A-5D5C-E29C-E70A-9477ED3A4C7A}"/>
              </a:ext>
            </a:extLst>
          </p:cNvPr>
          <p:cNvSpPr/>
          <p:nvPr/>
        </p:nvSpPr>
        <p:spPr>
          <a:xfrm rot="10800000">
            <a:off x="1391432" y="291655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0" name="Arrow: Chevron 439">
            <a:extLst>
              <a:ext uri="{FF2B5EF4-FFF2-40B4-BE49-F238E27FC236}">
                <a16:creationId xmlns:a16="http://schemas.microsoft.com/office/drawing/2014/main" id="{E99940EE-348F-1110-2BC2-31045E51DD8C}"/>
              </a:ext>
            </a:extLst>
          </p:cNvPr>
          <p:cNvSpPr/>
          <p:nvPr/>
        </p:nvSpPr>
        <p:spPr>
          <a:xfrm rot="10800000">
            <a:off x="1660138" y="291655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1" name="Arrow: Chevron 440">
            <a:extLst>
              <a:ext uri="{FF2B5EF4-FFF2-40B4-BE49-F238E27FC236}">
                <a16:creationId xmlns:a16="http://schemas.microsoft.com/office/drawing/2014/main" id="{83438638-BFDE-9C3C-0322-7223F409142E}"/>
              </a:ext>
            </a:extLst>
          </p:cNvPr>
          <p:cNvSpPr/>
          <p:nvPr/>
        </p:nvSpPr>
        <p:spPr>
          <a:xfrm rot="10800000">
            <a:off x="1928844" y="29165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2" name="Arrow: Chevron 441">
            <a:extLst>
              <a:ext uri="{FF2B5EF4-FFF2-40B4-BE49-F238E27FC236}">
                <a16:creationId xmlns:a16="http://schemas.microsoft.com/office/drawing/2014/main" id="{6BDF5F40-F372-DB40-21DF-5C9B9790068B}"/>
              </a:ext>
            </a:extLst>
          </p:cNvPr>
          <p:cNvSpPr/>
          <p:nvPr/>
        </p:nvSpPr>
        <p:spPr>
          <a:xfrm rot="10800000">
            <a:off x="2197550" y="29165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3" name="Arrow: Chevron 442">
            <a:extLst>
              <a:ext uri="{FF2B5EF4-FFF2-40B4-BE49-F238E27FC236}">
                <a16:creationId xmlns:a16="http://schemas.microsoft.com/office/drawing/2014/main" id="{B0CBB5BE-E132-F302-BE1D-6EE3500FA293}"/>
              </a:ext>
            </a:extLst>
          </p:cNvPr>
          <p:cNvSpPr/>
          <p:nvPr/>
        </p:nvSpPr>
        <p:spPr>
          <a:xfrm rot="10800000">
            <a:off x="1131360" y="291401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4" name="Arrow: Chevron 443">
            <a:extLst>
              <a:ext uri="{FF2B5EF4-FFF2-40B4-BE49-F238E27FC236}">
                <a16:creationId xmlns:a16="http://schemas.microsoft.com/office/drawing/2014/main" id="{A2D0E86E-AD12-BA2E-2984-03546C3C494D}"/>
              </a:ext>
            </a:extLst>
          </p:cNvPr>
          <p:cNvSpPr/>
          <p:nvPr/>
        </p:nvSpPr>
        <p:spPr>
          <a:xfrm rot="10800000">
            <a:off x="2725477" y="291401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6" name="Arrow: Chevron 445">
            <a:extLst>
              <a:ext uri="{FF2B5EF4-FFF2-40B4-BE49-F238E27FC236}">
                <a16:creationId xmlns:a16="http://schemas.microsoft.com/office/drawing/2014/main" id="{88C26619-94D7-B472-ECE6-79C824C99B90}"/>
              </a:ext>
            </a:extLst>
          </p:cNvPr>
          <p:cNvSpPr/>
          <p:nvPr/>
        </p:nvSpPr>
        <p:spPr>
          <a:xfrm rot="10800000">
            <a:off x="2994183" y="291401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7" name="Arrow: Chevron 446">
            <a:extLst>
              <a:ext uri="{FF2B5EF4-FFF2-40B4-BE49-F238E27FC236}">
                <a16:creationId xmlns:a16="http://schemas.microsoft.com/office/drawing/2014/main" id="{4134EC32-23CE-EDD7-FB48-A7BD98C2C30F}"/>
              </a:ext>
            </a:extLst>
          </p:cNvPr>
          <p:cNvSpPr/>
          <p:nvPr/>
        </p:nvSpPr>
        <p:spPr>
          <a:xfrm rot="10800000">
            <a:off x="3262889" y="291401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8" name="Arrow: Chevron 447">
            <a:extLst>
              <a:ext uri="{FF2B5EF4-FFF2-40B4-BE49-F238E27FC236}">
                <a16:creationId xmlns:a16="http://schemas.microsoft.com/office/drawing/2014/main" id="{2043C26A-4C6F-683F-CD88-179AD8681F38}"/>
              </a:ext>
            </a:extLst>
          </p:cNvPr>
          <p:cNvSpPr/>
          <p:nvPr/>
        </p:nvSpPr>
        <p:spPr>
          <a:xfrm rot="10800000">
            <a:off x="2465405" y="291147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cxnSp>
        <p:nvCxnSpPr>
          <p:cNvPr id="449" name="Straight Connector 448">
            <a:extLst>
              <a:ext uri="{FF2B5EF4-FFF2-40B4-BE49-F238E27FC236}">
                <a16:creationId xmlns:a16="http://schemas.microsoft.com/office/drawing/2014/main" id="{F53B244B-9299-AAC3-DD8A-49A2E13F3E00}"/>
              </a:ext>
            </a:extLst>
          </p:cNvPr>
          <p:cNvCxnSpPr>
            <a:cxnSpLocks/>
          </p:cNvCxnSpPr>
          <p:nvPr/>
        </p:nvCxnSpPr>
        <p:spPr>
          <a:xfrm>
            <a:off x="1131360" y="2532121"/>
            <a:ext cx="0" cy="133402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1" name="Straight Connector 450">
            <a:extLst>
              <a:ext uri="{FF2B5EF4-FFF2-40B4-BE49-F238E27FC236}">
                <a16:creationId xmlns:a16="http://schemas.microsoft.com/office/drawing/2014/main" id="{D4B416B5-8EEB-EBD0-D1D4-9E18D1B07C05}"/>
              </a:ext>
            </a:extLst>
          </p:cNvPr>
          <p:cNvCxnSpPr>
            <a:cxnSpLocks/>
          </p:cNvCxnSpPr>
          <p:nvPr/>
        </p:nvCxnSpPr>
        <p:spPr>
          <a:xfrm>
            <a:off x="2864565" y="2571750"/>
            <a:ext cx="0" cy="133402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2" name="Straight Arrow Connector 451">
            <a:extLst>
              <a:ext uri="{FF2B5EF4-FFF2-40B4-BE49-F238E27FC236}">
                <a16:creationId xmlns:a16="http://schemas.microsoft.com/office/drawing/2014/main" id="{D4489B35-8283-EAFF-8F3D-A870B3966FCC}"/>
              </a:ext>
            </a:extLst>
          </p:cNvPr>
          <p:cNvCxnSpPr>
            <a:cxnSpLocks/>
          </p:cNvCxnSpPr>
          <p:nvPr/>
        </p:nvCxnSpPr>
        <p:spPr>
          <a:xfrm>
            <a:off x="1131360" y="3724087"/>
            <a:ext cx="1728803" cy="0"/>
          </a:xfrm>
          <a:prstGeom prst="straightConnector1">
            <a:avLst/>
          </a:prstGeom>
          <a:ln w="19050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4" name="Picture 453">
            <a:extLst>
              <a:ext uri="{FF2B5EF4-FFF2-40B4-BE49-F238E27FC236}">
                <a16:creationId xmlns:a16="http://schemas.microsoft.com/office/drawing/2014/main" id="{255880BD-D76F-8AAE-3729-3E798F137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795" y="3406590"/>
            <a:ext cx="359142" cy="2886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7A2F0E-54DE-4E7B-D979-550756864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70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err="1"/>
              <a:t>Zašto</a:t>
            </a:r>
            <a:r>
              <a:rPr lang="en-GB"/>
              <a:t> </a:t>
            </a:r>
            <a:r>
              <a:rPr lang="en-GB" err="1"/>
              <a:t>proučavati</a:t>
            </a:r>
            <a:r>
              <a:rPr lang="en-GB"/>
              <a:t> </a:t>
            </a:r>
            <a:r>
              <a:rPr lang="en-GB" err="1"/>
              <a:t>diobu</a:t>
            </a:r>
            <a:r>
              <a:rPr lang="en-GB"/>
              <a:t> </a:t>
            </a:r>
            <a:r>
              <a:rPr lang="en-GB" err="1"/>
              <a:t>stanice</a:t>
            </a:r>
            <a:r>
              <a:rPr lang="en-GB"/>
              <a:t>?</a:t>
            </a:r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7446ABC-ED62-53D8-CACF-B2EBBC8A3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648219"/>
            <a:ext cx="7494184" cy="155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E565A4-12FB-A714-8427-3B8202360A63}"/>
              </a:ext>
            </a:extLst>
          </p:cNvPr>
          <p:cNvSpPr txBox="1"/>
          <p:nvPr/>
        </p:nvSpPr>
        <p:spPr>
          <a:xfrm>
            <a:off x="646889" y="3258766"/>
            <a:ext cx="12875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/>
              <a:t>The Monaghan Lab</a:t>
            </a:r>
            <a:endParaRPr lang="hr-HR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1592B8-FC6B-40B1-2732-61D31ED1A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84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 txBox="1">
            <a:spLocks noGrp="1"/>
          </p:cNvSpPr>
          <p:nvPr>
            <p:ph type="title"/>
          </p:nvPr>
        </p:nvSpPr>
        <p:spPr>
          <a:xfrm>
            <a:off x="720000" y="288000"/>
            <a:ext cx="7704000" cy="10950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Preklop premosnih mikrotubula i koncentracija motora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D5DF21-336C-8890-5748-2C0DA90EE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000" y="1476000"/>
            <a:ext cx="4547751" cy="3189600"/>
          </a:xfrm>
          <a:prstGeom prst="rect">
            <a:avLst/>
          </a:prstGeom>
          <a:noFill/>
        </p:spPr>
      </p:pic>
      <p:sp>
        <p:nvSpPr>
          <p:cNvPr id="4" name="Arrow: Chevron 3">
            <a:extLst>
              <a:ext uri="{FF2B5EF4-FFF2-40B4-BE49-F238E27FC236}">
                <a16:creationId xmlns:a16="http://schemas.microsoft.com/office/drawing/2014/main" id="{671CF36D-AD92-B297-2840-BCCE7CAD0E2C}"/>
              </a:ext>
            </a:extLst>
          </p:cNvPr>
          <p:cNvSpPr/>
          <p:nvPr/>
        </p:nvSpPr>
        <p:spPr>
          <a:xfrm>
            <a:off x="720000" y="230299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FA08E2D5-A454-6F99-1FE0-40F7470F318F}"/>
              </a:ext>
            </a:extLst>
          </p:cNvPr>
          <p:cNvSpPr/>
          <p:nvPr/>
        </p:nvSpPr>
        <p:spPr>
          <a:xfrm>
            <a:off x="988706" y="230299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9627CFEC-31FE-5BA5-7395-FE027952567C}"/>
              </a:ext>
            </a:extLst>
          </p:cNvPr>
          <p:cNvSpPr/>
          <p:nvPr/>
        </p:nvSpPr>
        <p:spPr>
          <a:xfrm>
            <a:off x="1257412" y="230299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6FBFAA3-74E9-6BC8-839C-3A8AF2DB0DCD}"/>
              </a:ext>
            </a:extLst>
          </p:cNvPr>
          <p:cNvSpPr/>
          <p:nvPr/>
        </p:nvSpPr>
        <p:spPr>
          <a:xfrm>
            <a:off x="1526118" y="230299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EF2A007-8B31-514E-F6E9-B622E15BE3AB}"/>
              </a:ext>
            </a:extLst>
          </p:cNvPr>
          <p:cNvSpPr/>
          <p:nvPr/>
        </p:nvSpPr>
        <p:spPr>
          <a:xfrm>
            <a:off x="1831719" y="2294971"/>
            <a:ext cx="205239" cy="205239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D23A26-B8B2-86D2-160B-3C77CB0ED4D5}"/>
              </a:ext>
            </a:extLst>
          </p:cNvPr>
          <p:cNvSpPr/>
          <p:nvPr/>
        </p:nvSpPr>
        <p:spPr>
          <a:xfrm>
            <a:off x="2233086" y="2294971"/>
            <a:ext cx="205239" cy="205239"/>
          </a:xfrm>
          <a:prstGeom prst="ellipse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 sz="105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A25A83-5D6A-8FEC-BECA-8380CA2C2B4A}"/>
              </a:ext>
            </a:extLst>
          </p:cNvPr>
          <p:cNvCxnSpPr>
            <a:cxnSpLocks/>
          </p:cNvCxnSpPr>
          <p:nvPr/>
        </p:nvCxnSpPr>
        <p:spPr>
          <a:xfrm>
            <a:off x="2174303" y="2283700"/>
            <a:ext cx="27005" cy="2022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24CF3E-7630-E412-92BF-F1C65BD26517}"/>
              </a:ext>
            </a:extLst>
          </p:cNvPr>
          <p:cNvCxnSpPr>
            <a:cxnSpLocks/>
          </p:cNvCxnSpPr>
          <p:nvPr/>
        </p:nvCxnSpPr>
        <p:spPr>
          <a:xfrm flipH="1">
            <a:off x="2151196" y="2289480"/>
            <a:ext cx="23108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5F7BCE-BA23-286B-4DB8-969E23EB2E56}"/>
              </a:ext>
            </a:extLst>
          </p:cNvPr>
          <p:cNvCxnSpPr>
            <a:cxnSpLocks/>
          </p:cNvCxnSpPr>
          <p:nvPr/>
        </p:nvCxnSpPr>
        <p:spPr>
          <a:xfrm>
            <a:off x="2124191" y="2283700"/>
            <a:ext cx="27005" cy="2022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499C507-DC84-BE17-176F-11A6415F1A21}"/>
              </a:ext>
            </a:extLst>
          </p:cNvPr>
          <p:cNvCxnSpPr>
            <a:cxnSpLocks/>
          </p:cNvCxnSpPr>
          <p:nvPr/>
        </p:nvCxnSpPr>
        <p:spPr>
          <a:xfrm flipH="1">
            <a:off x="2101084" y="2289480"/>
            <a:ext cx="23108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BA6952-CA8D-B41C-0733-9F33927599DD}"/>
              </a:ext>
            </a:extLst>
          </p:cNvPr>
          <p:cNvCxnSpPr>
            <a:cxnSpLocks/>
          </p:cNvCxnSpPr>
          <p:nvPr/>
        </p:nvCxnSpPr>
        <p:spPr>
          <a:xfrm>
            <a:off x="2074010" y="2286733"/>
            <a:ext cx="27005" cy="2022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381C19A-D4F8-C8DF-D22E-06F502B721C3}"/>
              </a:ext>
            </a:extLst>
          </p:cNvPr>
          <p:cNvCxnSpPr>
            <a:cxnSpLocks/>
          </p:cNvCxnSpPr>
          <p:nvPr/>
        </p:nvCxnSpPr>
        <p:spPr>
          <a:xfrm flipH="1">
            <a:off x="2050902" y="2292513"/>
            <a:ext cx="23108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0420AA5-432C-B1D5-1FB6-E5B56E6B836C}"/>
              </a:ext>
            </a:extLst>
          </p:cNvPr>
          <p:cNvCxnSpPr>
            <a:cxnSpLocks/>
          </p:cNvCxnSpPr>
          <p:nvPr/>
        </p:nvCxnSpPr>
        <p:spPr>
          <a:xfrm flipH="1" flipV="1">
            <a:off x="2036958" y="2387325"/>
            <a:ext cx="13944" cy="9858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449AA39-D4AC-FBF1-5CC6-E93FA42D69F5}"/>
              </a:ext>
            </a:extLst>
          </p:cNvPr>
          <p:cNvCxnSpPr>
            <a:cxnSpLocks/>
          </p:cNvCxnSpPr>
          <p:nvPr/>
        </p:nvCxnSpPr>
        <p:spPr>
          <a:xfrm flipV="1">
            <a:off x="2201309" y="2289480"/>
            <a:ext cx="22473" cy="196427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ED1BAC0-EE12-7A00-2FB2-3F7FADC3A9B7}"/>
              </a:ext>
            </a:extLst>
          </p:cNvPr>
          <p:cNvCxnSpPr>
            <a:cxnSpLocks/>
          </p:cNvCxnSpPr>
          <p:nvPr/>
        </p:nvCxnSpPr>
        <p:spPr>
          <a:xfrm>
            <a:off x="2223781" y="2289480"/>
            <a:ext cx="9305" cy="10124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1A7EB76C-2D8E-D125-BD48-6A2FAF305FA5}"/>
              </a:ext>
            </a:extLst>
          </p:cNvPr>
          <p:cNvSpPr/>
          <p:nvPr/>
        </p:nvSpPr>
        <p:spPr>
          <a:xfrm rot="10800000">
            <a:off x="2456772" y="230780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BC62C286-0B13-D39D-8690-D7D7BAA4F039}"/>
              </a:ext>
            </a:extLst>
          </p:cNvPr>
          <p:cNvSpPr/>
          <p:nvPr/>
        </p:nvSpPr>
        <p:spPr>
          <a:xfrm rot="10800000">
            <a:off x="2725478" y="230780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1" name="Arrow: Chevron 20">
            <a:extLst>
              <a:ext uri="{FF2B5EF4-FFF2-40B4-BE49-F238E27FC236}">
                <a16:creationId xmlns:a16="http://schemas.microsoft.com/office/drawing/2014/main" id="{6C9A276D-04FD-A621-61A2-B59840B4D754}"/>
              </a:ext>
            </a:extLst>
          </p:cNvPr>
          <p:cNvSpPr/>
          <p:nvPr/>
        </p:nvSpPr>
        <p:spPr>
          <a:xfrm rot="10800000">
            <a:off x="2994184" y="230779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7320CB72-6A5D-A676-2DC4-0CC99D4A6A7B}"/>
              </a:ext>
            </a:extLst>
          </p:cNvPr>
          <p:cNvSpPr/>
          <p:nvPr/>
        </p:nvSpPr>
        <p:spPr>
          <a:xfrm rot="10800000">
            <a:off x="3262890" y="230779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AC2A3339-E83D-6E95-5975-3202CB3DAE24}"/>
              </a:ext>
            </a:extLst>
          </p:cNvPr>
          <p:cNvSpPr/>
          <p:nvPr/>
        </p:nvSpPr>
        <p:spPr>
          <a:xfrm>
            <a:off x="459928" y="230045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B0439D0C-02BC-9FE4-809F-4D48313F1851}"/>
              </a:ext>
            </a:extLst>
          </p:cNvPr>
          <p:cNvSpPr/>
          <p:nvPr/>
        </p:nvSpPr>
        <p:spPr>
          <a:xfrm>
            <a:off x="720000" y="262784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396B65CC-85BA-876A-6B5D-2207F66973E7}"/>
              </a:ext>
            </a:extLst>
          </p:cNvPr>
          <p:cNvSpPr/>
          <p:nvPr/>
        </p:nvSpPr>
        <p:spPr>
          <a:xfrm>
            <a:off x="988706" y="262784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6" name="Arrow: Chevron 25">
            <a:extLst>
              <a:ext uri="{FF2B5EF4-FFF2-40B4-BE49-F238E27FC236}">
                <a16:creationId xmlns:a16="http://schemas.microsoft.com/office/drawing/2014/main" id="{DF1B4495-A456-F356-A038-AD8D08975282}"/>
              </a:ext>
            </a:extLst>
          </p:cNvPr>
          <p:cNvSpPr/>
          <p:nvPr/>
        </p:nvSpPr>
        <p:spPr>
          <a:xfrm>
            <a:off x="1257412" y="262784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795A5EAE-B908-F2E5-6E99-68E8B2791ED2}"/>
              </a:ext>
            </a:extLst>
          </p:cNvPr>
          <p:cNvSpPr/>
          <p:nvPr/>
        </p:nvSpPr>
        <p:spPr>
          <a:xfrm>
            <a:off x="1526118" y="262784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784AF908-E5D9-8254-8AA0-5F475D3A5E78}"/>
              </a:ext>
            </a:extLst>
          </p:cNvPr>
          <p:cNvSpPr/>
          <p:nvPr/>
        </p:nvSpPr>
        <p:spPr>
          <a:xfrm>
            <a:off x="459928" y="262530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EB52DF46-F401-5D7D-5E94-7AE378B99165}"/>
              </a:ext>
            </a:extLst>
          </p:cNvPr>
          <p:cNvSpPr/>
          <p:nvPr/>
        </p:nvSpPr>
        <p:spPr>
          <a:xfrm>
            <a:off x="2054045" y="262530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0" name="Arrow: Chevron 29">
            <a:extLst>
              <a:ext uri="{FF2B5EF4-FFF2-40B4-BE49-F238E27FC236}">
                <a16:creationId xmlns:a16="http://schemas.microsoft.com/office/drawing/2014/main" id="{DE4B9FEC-9FBF-C335-1990-3F84BBC9213E}"/>
              </a:ext>
            </a:extLst>
          </p:cNvPr>
          <p:cNvSpPr/>
          <p:nvPr/>
        </p:nvSpPr>
        <p:spPr>
          <a:xfrm>
            <a:off x="2322751" y="262530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1" name="Arrow: Chevron 30">
            <a:extLst>
              <a:ext uri="{FF2B5EF4-FFF2-40B4-BE49-F238E27FC236}">
                <a16:creationId xmlns:a16="http://schemas.microsoft.com/office/drawing/2014/main" id="{D48FF80E-5C1F-1E66-7BCC-EF7ECB46DAE6}"/>
              </a:ext>
            </a:extLst>
          </p:cNvPr>
          <p:cNvSpPr/>
          <p:nvPr/>
        </p:nvSpPr>
        <p:spPr>
          <a:xfrm>
            <a:off x="2591457" y="262530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2" name="Arrow: Chevron 31">
            <a:extLst>
              <a:ext uri="{FF2B5EF4-FFF2-40B4-BE49-F238E27FC236}">
                <a16:creationId xmlns:a16="http://schemas.microsoft.com/office/drawing/2014/main" id="{821D8679-1C8C-5222-F53B-9B7FBDEBDDCB}"/>
              </a:ext>
            </a:extLst>
          </p:cNvPr>
          <p:cNvSpPr/>
          <p:nvPr/>
        </p:nvSpPr>
        <p:spPr>
          <a:xfrm>
            <a:off x="1793973" y="262276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3" name="Arrow: Chevron 32">
            <a:extLst>
              <a:ext uri="{FF2B5EF4-FFF2-40B4-BE49-F238E27FC236}">
                <a16:creationId xmlns:a16="http://schemas.microsoft.com/office/drawing/2014/main" id="{9CE8A1E6-9133-0B32-2FAB-51D76D08D911}"/>
              </a:ext>
            </a:extLst>
          </p:cNvPr>
          <p:cNvSpPr/>
          <p:nvPr/>
        </p:nvSpPr>
        <p:spPr>
          <a:xfrm rot="10800000">
            <a:off x="1391432" y="291655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4" name="Arrow: Chevron 33">
            <a:extLst>
              <a:ext uri="{FF2B5EF4-FFF2-40B4-BE49-F238E27FC236}">
                <a16:creationId xmlns:a16="http://schemas.microsoft.com/office/drawing/2014/main" id="{210197B3-AA9A-578E-FA03-EDFD9ED33A03}"/>
              </a:ext>
            </a:extLst>
          </p:cNvPr>
          <p:cNvSpPr/>
          <p:nvPr/>
        </p:nvSpPr>
        <p:spPr>
          <a:xfrm rot="10800000">
            <a:off x="1660138" y="291655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5" name="Arrow: Chevron 34">
            <a:extLst>
              <a:ext uri="{FF2B5EF4-FFF2-40B4-BE49-F238E27FC236}">
                <a16:creationId xmlns:a16="http://schemas.microsoft.com/office/drawing/2014/main" id="{77D7314B-78F2-9910-204B-4B0A2EC2C60E}"/>
              </a:ext>
            </a:extLst>
          </p:cNvPr>
          <p:cNvSpPr/>
          <p:nvPr/>
        </p:nvSpPr>
        <p:spPr>
          <a:xfrm rot="10800000">
            <a:off x="1928844" y="291655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6" name="Arrow: Chevron 35">
            <a:extLst>
              <a:ext uri="{FF2B5EF4-FFF2-40B4-BE49-F238E27FC236}">
                <a16:creationId xmlns:a16="http://schemas.microsoft.com/office/drawing/2014/main" id="{1D4C2C39-C075-12C9-EFC9-994ED40DE277}"/>
              </a:ext>
            </a:extLst>
          </p:cNvPr>
          <p:cNvSpPr/>
          <p:nvPr/>
        </p:nvSpPr>
        <p:spPr>
          <a:xfrm rot="10800000">
            <a:off x="2197550" y="291655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7" name="Arrow: Chevron 36">
            <a:extLst>
              <a:ext uri="{FF2B5EF4-FFF2-40B4-BE49-F238E27FC236}">
                <a16:creationId xmlns:a16="http://schemas.microsoft.com/office/drawing/2014/main" id="{3F400B26-877E-E760-28D2-F3576557D249}"/>
              </a:ext>
            </a:extLst>
          </p:cNvPr>
          <p:cNvSpPr/>
          <p:nvPr/>
        </p:nvSpPr>
        <p:spPr>
          <a:xfrm rot="10800000">
            <a:off x="1131360" y="291401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8" name="Arrow: Chevron 37">
            <a:extLst>
              <a:ext uri="{FF2B5EF4-FFF2-40B4-BE49-F238E27FC236}">
                <a16:creationId xmlns:a16="http://schemas.microsoft.com/office/drawing/2014/main" id="{E5C1A375-132A-2CE1-E4A9-E77B1AE10E31}"/>
              </a:ext>
            </a:extLst>
          </p:cNvPr>
          <p:cNvSpPr/>
          <p:nvPr/>
        </p:nvSpPr>
        <p:spPr>
          <a:xfrm rot="10800000">
            <a:off x="2725477" y="291401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9" name="Arrow: Chevron 38">
            <a:extLst>
              <a:ext uri="{FF2B5EF4-FFF2-40B4-BE49-F238E27FC236}">
                <a16:creationId xmlns:a16="http://schemas.microsoft.com/office/drawing/2014/main" id="{72A42FDB-BD8B-2E61-9CEC-1D01FBFAB4BD}"/>
              </a:ext>
            </a:extLst>
          </p:cNvPr>
          <p:cNvSpPr/>
          <p:nvPr/>
        </p:nvSpPr>
        <p:spPr>
          <a:xfrm rot="10800000">
            <a:off x="2994183" y="291401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0" name="Arrow: Chevron 39">
            <a:extLst>
              <a:ext uri="{FF2B5EF4-FFF2-40B4-BE49-F238E27FC236}">
                <a16:creationId xmlns:a16="http://schemas.microsoft.com/office/drawing/2014/main" id="{8738D9A9-E810-88DD-F9E1-EAAE5A7B6C29}"/>
              </a:ext>
            </a:extLst>
          </p:cNvPr>
          <p:cNvSpPr/>
          <p:nvPr/>
        </p:nvSpPr>
        <p:spPr>
          <a:xfrm rot="10800000">
            <a:off x="3262889" y="291401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1" name="Arrow: Chevron 40">
            <a:extLst>
              <a:ext uri="{FF2B5EF4-FFF2-40B4-BE49-F238E27FC236}">
                <a16:creationId xmlns:a16="http://schemas.microsoft.com/office/drawing/2014/main" id="{901B6617-E433-0114-CA48-42BDE833D22A}"/>
              </a:ext>
            </a:extLst>
          </p:cNvPr>
          <p:cNvSpPr/>
          <p:nvPr/>
        </p:nvSpPr>
        <p:spPr>
          <a:xfrm rot="10800000">
            <a:off x="2465405" y="291147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AFA9737-848F-37B1-3003-593844828615}"/>
              </a:ext>
            </a:extLst>
          </p:cNvPr>
          <p:cNvCxnSpPr>
            <a:cxnSpLocks/>
          </p:cNvCxnSpPr>
          <p:nvPr/>
        </p:nvCxnSpPr>
        <p:spPr>
          <a:xfrm>
            <a:off x="1131360" y="2532121"/>
            <a:ext cx="0" cy="133402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6BAE7F8-EB63-4A56-FE98-8C2C89A041E5}"/>
              </a:ext>
            </a:extLst>
          </p:cNvPr>
          <p:cNvCxnSpPr>
            <a:cxnSpLocks/>
          </p:cNvCxnSpPr>
          <p:nvPr/>
        </p:nvCxnSpPr>
        <p:spPr>
          <a:xfrm>
            <a:off x="2864565" y="2571750"/>
            <a:ext cx="0" cy="1334026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838B54C-D802-636E-E5CF-5DCA7D599E04}"/>
              </a:ext>
            </a:extLst>
          </p:cNvPr>
          <p:cNvCxnSpPr>
            <a:cxnSpLocks/>
          </p:cNvCxnSpPr>
          <p:nvPr/>
        </p:nvCxnSpPr>
        <p:spPr>
          <a:xfrm>
            <a:off x="1131360" y="3724087"/>
            <a:ext cx="1728803" cy="0"/>
          </a:xfrm>
          <a:prstGeom prst="straightConnector1">
            <a:avLst/>
          </a:prstGeom>
          <a:ln w="19050"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4F733F9A-2510-5627-85E1-807AD3A5D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795" y="3406590"/>
            <a:ext cx="359142" cy="2886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C01C3E-8353-03A3-C433-B164A002DF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566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EC7E9D26-D783-94EC-1DD9-444321E44300}"/>
              </a:ext>
            </a:extLst>
          </p:cNvPr>
          <p:cNvSpPr txBox="1"/>
          <p:nvPr/>
        </p:nvSpPr>
        <p:spPr>
          <a:xfrm>
            <a:off x="5107022" y="2017752"/>
            <a:ext cx="34900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>
                <a:latin typeface="Prompt" panose="00000500000000000000" pitchFamily="2" charset="-34"/>
                <a:cs typeface="Prompt" panose="00000500000000000000" pitchFamily="2" charset="-34"/>
              </a:rPr>
              <a:t>Pitanja?</a:t>
            </a:r>
            <a:endParaRPr lang="hr-HR" sz="6600" b="1">
              <a:latin typeface="Prompt" panose="00000500000000000000" pitchFamily="2" charset="-34"/>
              <a:cs typeface="Prompt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777562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p70"/>
          <p:cNvSpPr/>
          <p:nvPr/>
        </p:nvSpPr>
        <p:spPr>
          <a:xfrm rot="-179018">
            <a:off x="521185" y="2816926"/>
            <a:ext cx="1394791" cy="1396588"/>
          </a:xfrm>
          <a:prstGeom prst="ellipse">
            <a:avLst/>
          </a:prstGeom>
          <a:solidFill>
            <a:srgbClr val="E7E7E7">
              <a:alpha val="49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70"/>
          <p:cNvSpPr/>
          <p:nvPr/>
        </p:nvSpPr>
        <p:spPr>
          <a:xfrm rot="6505567">
            <a:off x="-964827" y="1833491"/>
            <a:ext cx="2785195" cy="1909819"/>
          </a:xfrm>
          <a:custGeom>
            <a:avLst/>
            <a:gdLst/>
            <a:ahLst/>
            <a:cxnLst/>
            <a:rect l="l" t="t" r="r" b="b"/>
            <a:pathLst>
              <a:path w="49340" h="33826" extrusionOk="0">
                <a:moveTo>
                  <a:pt x="32615" y="1"/>
                </a:moveTo>
                <a:cubicBezTo>
                  <a:pt x="32306" y="1"/>
                  <a:pt x="31997" y="11"/>
                  <a:pt x="31689" y="31"/>
                </a:cubicBezTo>
                <a:cubicBezTo>
                  <a:pt x="28644" y="230"/>
                  <a:pt x="27237" y="1729"/>
                  <a:pt x="24826" y="3269"/>
                </a:cubicBezTo>
                <a:cubicBezTo>
                  <a:pt x="18333" y="7426"/>
                  <a:pt x="9363" y="3796"/>
                  <a:pt x="3366" y="8716"/>
                </a:cubicBezTo>
                <a:cubicBezTo>
                  <a:pt x="1232" y="10467"/>
                  <a:pt x="0" y="13264"/>
                  <a:pt x="152" y="16020"/>
                </a:cubicBezTo>
                <a:cubicBezTo>
                  <a:pt x="302" y="18776"/>
                  <a:pt x="1831" y="21423"/>
                  <a:pt x="4142" y="22930"/>
                </a:cubicBezTo>
                <a:cubicBezTo>
                  <a:pt x="6958" y="24766"/>
                  <a:pt x="10522" y="24847"/>
                  <a:pt x="13776" y="25687"/>
                </a:cubicBezTo>
                <a:cubicBezTo>
                  <a:pt x="18118" y="26809"/>
                  <a:pt x="21953" y="29307"/>
                  <a:pt x="25996" y="31248"/>
                </a:cubicBezTo>
                <a:cubicBezTo>
                  <a:pt x="28982" y="32682"/>
                  <a:pt x="32286" y="33826"/>
                  <a:pt x="35546" y="33826"/>
                </a:cubicBezTo>
                <a:cubicBezTo>
                  <a:pt x="36700" y="33826"/>
                  <a:pt x="37849" y="33682"/>
                  <a:pt x="38976" y="33358"/>
                </a:cubicBezTo>
                <a:cubicBezTo>
                  <a:pt x="44679" y="31714"/>
                  <a:pt x="48258" y="25697"/>
                  <a:pt x="48793" y="19785"/>
                </a:cubicBezTo>
                <a:cubicBezTo>
                  <a:pt x="49340" y="13719"/>
                  <a:pt x="47058" y="7309"/>
                  <a:pt x="42336" y="3465"/>
                </a:cubicBezTo>
                <a:cubicBezTo>
                  <a:pt x="39645" y="1276"/>
                  <a:pt x="36103" y="1"/>
                  <a:pt x="32615" y="1"/>
                </a:cubicBezTo>
                <a:close/>
              </a:path>
            </a:pathLst>
          </a:custGeom>
          <a:solidFill>
            <a:srgbClr val="E7E7E7">
              <a:alpha val="49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70"/>
          <p:cNvSpPr/>
          <p:nvPr/>
        </p:nvSpPr>
        <p:spPr>
          <a:xfrm rot="-178695">
            <a:off x="7305834" y="340308"/>
            <a:ext cx="837231" cy="838429"/>
          </a:xfrm>
          <a:prstGeom prst="ellipse">
            <a:avLst/>
          </a:prstGeom>
          <a:solidFill>
            <a:srgbClr val="E7E7E7">
              <a:alpha val="49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70"/>
          <p:cNvSpPr/>
          <p:nvPr/>
        </p:nvSpPr>
        <p:spPr>
          <a:xfrm rot="1525811">
            <a:off x="7171522" y="824579"/>
            <a:ext cx="2785215" cy="1909796"/>
          </a:xfrm>
          <a:custGeom>
            <a:avLst/>
            <a:gdLst/>
            <a:ahLst/>
            <a:cxnLst/>
            <a:rect l="l" t="t" r="r" b="b"/>
            <a:pathLst>
              <a:path w="49340" h="33826" extrusionOk="0">
                <a:moveTo>
                  <a:pt x="32615" y="1"/>
                </a:moveTo>
                <a:cubicBezTo>
                  <a:pt x="32306" y="1"/>
                  <a:pt x="31997" y="11"/>
                  <a:pt x="31689" y="31"/>
                </a:cubicBezTo>
                <a:cubicBezTo>
                  <a:pt x="28644" y="230"/>
                  <a:pt x="27237" y="1729"/>
                  <a:pt x="24826" y="3269"/>
                </a:cubicBezTo>
                <a:cubicBezTo>
                  <a:pt x="18333" y="7426"/>
                  <a:pt x="9363" y="3796"/>
                  <a:pt x="3366" y="8716"/>
                </a:cubicBezTo>
                <a:cubicBezTo>
                  <a:pt x="1232" y="10467"/>
                  <a:pt x="0" y="13264"/>
                  <a:pt x="152" y="16020"/>
                </a:cubicBezTo>
                <a:cubicBezTo>
                  <a:pt x="302" y="18776"/>
                  <a:pt x="1831" y="21423"/>
                  <a:pt x="4142" y="22930"/>
                </a:cubicBezTo>
                <a:cubicBezTo>
                  <a:pt x="6958" y="24766"/>
                  <a:pt x="10522" y="24847"/>
                  <a:pt x="13776" y="25687"/>
                </a:cubicBezTo>
                <a:cubicBezTo>
                  <a:pt x="18118" y="26809"/>
                  <a:pt x="21953" y="29307"/>
                  <a:pt x="25996" y="31248"/>
                </a:cubicBezTo>
                <a:cubicBezTo>
                  <a:pt x="28982" y="32682"/>
                  <a:pt x="32286" y="33826"/>
                  <a:pt x="35546" y="33826"/>
                </a:cubicBezTo>
                <a:cubicBezTo>
                  <a:pt x="36700" y="33826"/>
                  <a:pt x="37849" y="33682"/>
                  <a:pt x="38976" y="33358"/>
                </a:cubicBezTo>
                <a:cubicBezTo>
                  <a:pt x="44679" y="31714"/>
                  <a:pt x="48258" y="25697"/>
                  <a:pt x="48793" y="19785"/>
                </a:cubicBezTo>
                <a:cubicBezTo>
                  <a:pt x="49340" y="13719"/>
                  <a:pt x="47058" y="7309"/>
                  <a:pt x="42336" y="3465"/>
                </a:cubicBezTo>
                <a:cubicBezTo>
                  <a:pt x="39645" y="1276"/>
                  <a:pt x="36103" y="1"/>
                  <a:pt x="32615" y="1"/>
                </a:cubicBezTo>
                <a:close/>
              </a:path>
            </a:pathLst>
          </a:custGeom>
          <a:solidFill>
            <a:srgbClr val="E7E7E7">
              <a:alpha val="49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70"/>
          <p:cNvSpPr txBox="1">
            <a:spLocks noGrp="1"/>
          </p:cNvSpPr>
          <p:nvPr>
            <p:ph type="title"/>
          </p:nvPr>
        </p:nvSpPr>
        <p:spPr>
          <a:xfrm>
            <a:off x="2347825" y="546549"/>
            <a:ext cx="4448100" cy="25565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Hvala na pažnji!</a:t>
            </a:r>
            <a:endParaRPr/>
          </a:p>
        </p:txBody>
      </p:sp>
      <p:grpSp>
        <p:nvGrpSpPr>
          <p:cNvPr id="1237" name="Google Shape;1237;p70"/>
          <p:cNvGrpSpPr/>
          <p:nvPr/>
        </p:nvGrpSpPr>
        <p:grpSpPr>
          <a:xfrm>
            <a:off x="7199889" y="1368833"/>
            <a:ext cx="1125085" cy="1160554"/>
            <a:chOff x="290992" y="263644"/>
            <a:chExt cx="1389680" cy="1433667"/>
          </a:xfrm>
        </p:grpSpPr>
        <p:sp>
          <p:nvSpPr>
            <p:cNvPr id="1238" name="Google Shape;1238;p70"/>
            <p:cNvSpPr/>
            <p:nvPr/>
          </p:nvSpPr>
          <p:spPr>
            <a:xfrm>
              <a:off x="290992" y="263644"/>
              <a:ext cx="1389680" cy="1433667"/>
            </a:xfrm>
            <a:custGeom>
              <a:avLst/>
              <a:gdLst/>
              <a:ahLst/>
              <a:cxnLst/>
              <a:rect l="l" t="t" r="r" b="b"/>
              <a:pathLst>
                <a:path w="34910" h="36015" extrusionOk="0">
                  <a:moveTo>
                    <a:pt x="17888" y="1"/>
                  </a:moveTo>
                  <a:cubicBezTo>
                    <a:pt x="17853" y="1"/>
                    <a:pt x="17818" y="1"/>
                    <a:pt x="17784" y="1"/>
                  </a:cubicBezTo>
                  <a:cubicBezTo>
                    <a:pt x="8901" y="59"/>
                    <a:pt x="0" y="7502"/>
                    <a:pt x="0" y="16674"/>
                  </a:cubicBezTo>
                  <a:cubicBezTo>
                    <a:pt x="0" y="25843"/>
                    <a:pt x="6071" y="35081"/>
                    <a:pt x="16541" y="35960"/>
                  </a:cubicBezTo>
                  <a:cubicBezTo>
                    <a:pt x="16978" y="35997"/>
                    <a:pt x="17412" y="36015"/>
                    <a:pt x="17842" y="36015"/>
                  </a:cubicBezTo>
                  <a:cubicBezTo>
                    <a:pt x="27369" y="36015"/>
                    <a:pt x="34910" y="27214"/>
                    <a:pt x="34910" y="18440"/>
                  </a:cubicBezTo>
                  <a:cubicBezTo>
                    <a:pt x="34910" y="9300"/>
                    <a:pt x="27898" y="1"/>
                    <a:pt x="17888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70"/>
            <p:cNvSpPr/>
            <p:nvPr/>
          </p:nvSpPr>
          <p:spPr>
            <a:xfrm rot="-3297932">
              <a:off x="805838" y="522170"/>
              <a:ext cx="663081" cy="684139"/>
            </a:xfrm>
            <a:custGeom>
              <a:avLst/>
              <a:gdLst/>
              <a:ahLst/>
              <a:cxnLst/>
              <a:rect l="l" t="t" r="r" b="b"/>
              <a:pathLst>
                <a:path w="16657" h="17186" extrusionOk="0">
                  <a:moveTo>
                    <a:pt x="8533" y="0"/>
                  </a:moveTo>
                  <a:cubicBezTo>
                    <a:pt x="8517" y="0"/>
                    <a:pt x="8500" y="0"/>
                    <a:pt x="8484" y="1"/>
                  </a:cubicBezTo>
                  <a:cubicBezTo>
                    <a:pt x="4248" y="28"/>
                    <a:pt x="0" y="3579"/>
                    <a:pt x="0" y="7955"/>
                  </a:cubicBezTo>
                  <a:cubicBezTo>
                    <a:pt x="0" y="12333"/>
                    <a:pt x="2895" y="16739"/>
                    <a:pt x="7892" y="17159"/>
                  </a:cubicBezTo>
                  <a:cubicBezTo>
                    <a:pt x="8100" y="17177"/>
                    <a:pt x="8307" y="17185"/>
                    <a:pt x="8512" y="17185"/>
                  </a:cubicBezTo>
                  <a:cubicBezTo>
                    <a:pt x="13060" y="17185"/>
                    <a:pt x="16657" y="12985"/>
                    <a:pt x="16657" y="8798"/>
                  </a:cubicBezTo>
                  <a:cubicBezTo>
                    <a:pt x="16657" y="4437"/>
                    <a:pt x="13311" y="0"/>
                    <a:pt x="8533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70"/>
            <p:cNvSpPr/>
            <p:nvPr/>
          </p:nvSpPr>
          <p:spPr>
            <a:xfrm rot="-3297932">
              <a:off x="823589" y="547937"/>
              <a:ext cx="610056" cy="636170"/>
            </a:xfrm>
            <a:custGeom>
              <a:avLst/>
              <a:gdLst/>
              <a:ahLst/>
              <a:cxnLst/>
              <a:rect l="l" t="t" r="r" b="b"/>
              <a:pathLst>
                <a:path w="15325" h="15981" extrusionOk="0">
                  <a:moveTo>
                    <a:pt x="9280" y="711"/>
                  </a:moveTo>
                  <a:cubicBezTo>
                    <a:pt x="10011" y="711"/>
                    <a:pt x="10597" y="1450"/>
                    <a:pt x="10839" y="2142"/>
                  </a:cubicBezTo>
                  <a:cubicBezTo>
                    <a:pt x="10981" y="2543"/>
                    <a:pt x="11044" y="2964"/>
                    <a:pt x="11066" y="3386"/>
                  </a:cubicBezTo>
                  <a:cubicBezTo>
                    <a:pt x="11016" y="3385"/>
                    <a:pt x="10966" y="3385"/>
                    <a:pt x="10916" y="3385"/>
                  </a:cubicBezTo>
                  <a:cubicBezTo>
                    <a:pt x="10640" y="3385"/>
                    <a:pt x="10371" y="3392"/>
                    <a:pt x="10114" y="3401"/>
                  </a:cubicBezTo>
                  <a:cubicBezTo>
                    <a:pt x="9872" y="3410"/>
                    <a:pt x="9614" y="3418"/>
                    <a:pt x="9350" y="3430"/>
                  </a:cubicBezTo>
                  <a:cubicBezTo>
                    <a:pt x="9338" y="3413"/>
                    <a:pt x="9329" y="3394"/>
                    <a:pt x="9319" y="3377"/>
                  </a:cubicBezTo>
                  <a:cubicBezTo>
                    <a:pt x="8923" y="2701"/>
                    <a:pt x="8348" y="2099"/>
                    <a:pt x="7696" y="1742"/>
                  </a:cubicBezTo>
                  <a:cubicBezTo>
                    <a:pt x="7972" y="1362"/>
                    <a:pt x="8331" y="1046"/>
                    <a:pt x="8747" y="841"/>
                  </a:cubicBezTo>
                  <a:cubicBezTo>
                    <a:pt x="8931" y="751"/>
                    <a:pt x="9109" y="711"/>
                    <a:pt x="9280" y="711"/>
                  </a:cubicBezTo>
                  <a:close/>
                  <a:moveTo>
                    <a:pt x="7356" y="2319"/>
                  </a:moveTo>
                  <a:cubicBezTo>
                    <a:pt x="7774" y="2563"/>
                    <a:pt x="8262" y="2995"/>
                    <a:pt x="8600" y="3488"/>
                  </a:cubicBezTo>
                  <a:cubicBezTo>
                    <a:pt x="8070" y="3546"/>
                    <a:pt x="7535" y="3643"/>
                    <a:pt x="7051" y="3828"/>
                  </a:cubicBezTo>
                  <a:cubicBezTo>
                    <a:pt x="7025" y="3316"/>
                    <a:pt x="7136" y="2793"/>
                    <a:pt x="7356" y="2319"/>
                  </a:cubicBezTo>
                  <a:close/>
                  <a:moveTo>
                    <a:pt x="6535" y="2084"/>
                  </a:moveTo>
                  <a:cubicBezTo>
                    <a:pt x="6591" y="2084"/>
                    <a:pt x="6647" y="2087"/>
                    <a:pt x="6704" y="2094"/>
                  </a:cubicBezTo>
                  <a:cubicBezTo>
                    <a:pt x="6445" y="2700"/>
                    <a:pt x="6312" y="3420"/>
                    <a:pt x="6371" y="4102"/>
                  </a:cubicBezTo>
                  <a:cubicBezTo>
                    <a:pt x="6144" y="4118"/>
                    <a:pt x="5933" y="4138"/>
                    <a:pt x="5762" y="4147"/>
                  </a:cubicBezTo>
                  <a:cubicBezTo>
                    <a:pt x="5573" y="4159"/>
                    <a:pt x="5382" y="4172"/>
                    <a:pt x="5190" y="4195"/>
                  </a:cubicBezTo>
                  <a:cubicBezTo>
                    <a:pt x="5035" y="4044"/>
                    <a:pt x="4856" y="3920"/>
                    <a:pt x="4668" y="3823"/>
                  </a:cubicBezTo>
                  <a:cubicBezTo>
                    <a:pt x="4610" y="3794"/>
                    <a:pt x="4552" y="3766"/>
                    <a:pt x="4494" y="3742"/>
                  </a:cubicBezTo>
                  <a:cubicBezTo>
                    <a:pt x="4636" y="3454"/>
                    <a:pt x="4801" y="3198"/>
                    <a:pt x="4943" y="3017"/>
                  </a:cubicBezTo>
                  <a:cubicBezTo>
                    <a:pt x="5372" y="2476"/>
                    <a:pt x="5922" y="2084"/>
                    <a:pt x="6535" y="2084"/>
                  </a:cubicBezTo>
                  <a:close/>
                  <a:moveTo>
                    <a:pt x="10547" y="4069"/>
                  </a:moveTo>
                  <a:cubicBezTo>
                    <a:pt x="10720" y="4069"/>
                    <a:pt x="10893" y="4072"/>
                    <a:pt x="11065" y="4079"/>
                  </a:cubicBezTo>
                  <a:cubicBezTo>
                    <a:pt x="11058" y="4205"/>
                    <a:pt x="11049" y="4333"/>
                    <a:pt x="11037" y="4459"/>
                  </a:cubicBezTo>
                  <a:cubicBezTo>
                    <a:pt x="11036" y="4492"/>
                    <a:pt x="11032" y="4521"/>
                    <a:pt x="11031" y="4553"/>
                  </a:cubicBezTo>
                  <a:cubicBezTo>
                    <a:pt x="10878" y="4487"/>
                    <a:pt x="10712" y="4451"/>
                    <a:pt x="10534" y="4451"/>
                  </a:cubicBezTo>
                  <a:cubicBezTo>
                    <a:pt x="10397" y="4451"/>
                    <a:pt x="10252" y="4472"/>
                    <a:pt x="10100" y="4519"/>
                  </a:cubicBezTo>
                  <a:cubicBezTo>
                    <a:pt x="9950" y="4565"/>
                    <a:pt x="9815" y="4630"/>
                    <a:pt x="9694" y="4708"/>
                  </a:cubicBezTo>
                  <a:cubicBezTo>
                    <a:pt x="9701" y="4505"/>
                    <a:pt x="9675" y="4299"/>
                    <a:pt x="9623" y="4097"/>
                  </a:cubicBezTo>
                  <a:cubicBezTo>
                    <a:pt x="9930" y="4079"/>
                    <a:pt x="10239" y="4069"/>
                    <a:pt x="10547" y="4069"/>
                  </a:cubicBezTo>
                  <a:close/>
                  <a:moveTo>
                    <a:pt x="5656" y="4847"/>
                  </a:moveTo>
                  <a:cubicBezTo>
                    <a:pt x="5656" y="4850"/>
                    <a:pt x="5656" y="4852"/>
                    <a:pt x="5655" y="4852"/>
                  </a:cubicBezTo>
                  <a:cubicBezTo>
                    <a:pt x="5655" y="4850"/>
                    <a:pt x="5651" y="4850"/>
                    <a:pt x="5651" y="4847"/>
                  </a:cubicBezTo>
                  <a:close/>
                  <a:moveTo>
                    <a:pt x="8937" y="4160"/>
                  </a:moveTo>
                  <a:cubicBezTo>
                    <a:pt x="8986" y="4314"/>
                    <a:pt x="9013" y="4469"/>
                    <a:pt x="9013" y="4623"/>
                  </a:cubicBezTo>
                  <a:cubicBezTo>
                    <a:pt x="9013" y="4696"/>
                    <a:pt x="9005" y="4768"/>
                    <a:pt x="8991" y="4843"/>
                  </a:cubicBezTo>
                  <a:cubicBezTo>
                    <a:pt x="8934" y="4840"/>
                    <a:pt x="8876" y="4838"/>
                    <a:pt x="8819" y="4838"/>
                  </a:cubicBezTo>
                  <a:cubicBezTo>
                    <a:pt x="8626" y="4838"/>
                    <a:pt x="8432" y="4855"/>
                    <a:pt x="8242" y="4884"/>
                  </a:cubicBezTo>
                  <a:cubicBezTo>
                    <a:pt x="8215" y="4807"/>
                    <a:pt x="8182" y="4732"/>
                    <a:pt x="8148" y="4659"/>
                  </a:cubicBezTo>
                  <a:cubicBezTo>
                    <a:pt x="8081" y="4519"/>
                    <a:pt x="7986" y="4411"/>
                    <a:pt x="7868" y="4331"/>
                  </a:cubicBezTo>
                  <a:cubicBezTo>
                    <a:pt x="7938" y="4314"/>
                    <a:pt x="8010" y="4299"/>
                    <a:pt x="8075" y="4287"/>
                  </a:cubicBezTo>
                  <a:cubicBezTo>
                    <a:pt x="8356" y="4236"/>
                    <a:pt x="8645" y="4193"/>
                    <a:pt x="8937" y="4160"/>
                  </a:cubicBezTo>
                  <a:close/>
                  <a:moveTo>
                    <a:pt x="7320" y="4884"/>
                  </a:moveTo>
                  <a:lnTo>
                    <a:pt x="7320" y="4884"/>
                  </a:lnTo>
                  <a:cubicBezTo>
                    <a:pt x="7404" y="4918"/>
                    <a:pt x="7474" y="4964"/>
                    <a:pt x="7529" y="5029"/>
                  </a:cubicBezTo>
                  <a:cubicBezTo>
                    <a:pt x="7493" y="5038"/>
                    <a:pt x="7457" y="5048"/>
                    <a:pt x="7421" y="5058"/>
                  </a:cubicBezTo>
                  <a:cubicBezTo>
                    <a:pt x="7383" y="5000"/>
                    <a:pt x="7349" y="4940"/>
                    <a:pt x="7320" y="4884"/>
                  </a:cubicBezTo>
                  <a:close/>
                  <a:moveTo>
                    <a:pt x="6551" y="4918"/>
                  </a:moveTo>
                  <a:cubicBezTo>
                    <a:pt x="6597" y="5046"/>
                    <a:pt x="6655" y="5169"/>
                    <a:pt x="6721" y="5287"/>
                  </a:cubicBezTo>
                  <a:cubicBezTo>
                    <a:pt x="6612" y="5324"/>
                    <a:pt x="6505" y="5365"/>
                    <a:pt x="6400" y="5408"/>
                  </a:cubicBezTo>
                  <a:cubicBezTo>
                    <a:pt x="6290" y="5425"/>
                    <a:pt x="6179" y="5447"/>
                    <a:pt x="6073" y="5475"/>
                  </a:cubicBezTo>
                  <a:cubicBezTo>
                    <a:pt x="6172" y="5261"/>
                    <a:pt x="6342" y="5075"/>
                    <a:pt x="6551" y="4918"/>
                  </a:cubicBezTo>
                  <a:close/>
                  <a:moveTo>
                    <a:pt x="8483" y="5533"/>
                  </a:moveTo>
                  <a:cubicBezTo>
                    <a:pt x="8467" y="5536"/>
                    <a:pt x="8454" y="5543"/>
                    <a:pt x="8440" y="5546"/>
                  </a:cubicBezTo>
                  <a:cubicBezTo>
                    <a:pt x="8440" y="5543"/>
                    <a:pt x="8438" y="5538"/>
                    <a:pt x="8438" y="5536"/>
                  </a:cubicBezTo>
                  <a:cubicBezTo>
                    <a:pt x="8454" y="5534"/>
                    <a:pt x="8467" y="5533"/>
                    <a:pt x="8483" y="5533"/>
                  </a:cubicBezTo>
                  <a:close/>
                  <a:moveTo>
                    <a:pt x="10509" y="5151"/>
                  </a:moveTo>
                  <a:cubicBezTo>
                    <a:pt x="10670" y="5151"/>
                    <a:pt x="10814" y="5212"/>
                    <a:pt x="10940" y="5312"/>
                  </a:cubicBezTo>
                  <a:cubicBezTo>
                    <a:pt x="10916" y="5468"/>
                    <a:pt x="10894" y="5627"/>
                    <a:pt x="10867" y="5784"/>
                  </a:cubicBezTo>
                  <a:cubicBezTo>
                    <a:pt x="10821" y="5794"/>
                    <a:pt x="10775" y="5807"/>
                    <a:pt x="10727" y="5818"/>
                  </a:cubicBezTo>
                  <a:cubicBezTo>
                    <a:pt x="10606" y="5615"/>
                    <a:pt x="10452" y="5434"/>
                    <a:pt x="10256" y="5280"/>
                  </a:cubicBezTo>
                  <a:cubicBezTo>
                    <a:pt x="10232" y="5263"/>
                    <a:pt x="10210" y="5246"/>
                    <a:pt x="10187" y="5229"/>
                  </a:cubicBezTo>
                  <a:cubicBezTo>
                    <a:pt x="10301" y="5175"/>
                    <a:pt x="10408" y="5151"/>
                    <a:pt x="10509" y="5151"/>
                  </a:cubicBezTo>
                  <a:close/>
                  <a:moveTo>
                    <a:pt x="4912" y="4928"/>
                  </a:moveTo>
                  <a:cubicBezTo>
                    <a:pt x="4921" y="4940"/>
                    <a:pt x="4929" y="4952"/>
                    <a:pt x="4934" y="4964"/>
                  </a:cubicBezTo>
                  <a:cubicBezTo>
                    <a:pt x="5050" y="5152"/>
                    <a:pt x="5120" y="5371"/>
                    <a:pt x="5083" y="5592"/>
                  </a:cubicBezTo>
                  <a:cubicBezTo>
                    <a:pt x="5044" y="5819"/>
                    <a:pt x="4872" y="5938"/>
                    <a:pt x="4687" y="5938"/>
                  </a:cubicBezTo>
                  <a:cubicBezTo>
                    <a:pt x="4549" y="5938"/>
                    <a:pt x="4404" y="5871"/>
                    <a:pt x="4303" y="5731"/>
                  </a:cubicBezTo>
                  <a:cubicBezTo>
                    <a:pt x="4180" y="5555"/>
                    <a:pt x="4124" y="5345"/>
                    <a:pt x="4119" y="5116"/>
                  </a:cubicBezTo>
                  <a:cubicBezTo>
                    <a:pt x="4378" y="5033"/>
                    <a:pt x="4643" y="4973"/>
                    <a:pt x="4912" y="4928"/>
                  </a:cubicBezTo>
                  <a:close/>
                  <a:moveTo>
                    <a:pt x="9677" y="5714"/>
                  </a:moveTo>
                  <a:cubicBezTo>
                    <a:pt x="9795" y="5785"/>
                    <a:pt x="9904" y="5876"/>
                    <a:pt x="10001" y="5990"/>
                  </a:cubicBezTo>
                  <a:cubicBezTo>
                    <a:pt x="9974" y="5997"/>
                    <a:pt x="9943" y="6004"/>
                    <a:pt x="9916" y="6009"/>
                  </a:cubicBezTo>
                  <a:cubicBezTo>
                    <a:pt x="9892" y="6002"/>
                    <a:pt x="9870" y="5995"/>
                    <a:pt x="9848" y="5987"/>
                  </a:cubicBezTo>
                  <a:cubicBezTo>
                    <a:pt x="9759" y="5956"/>
                    <a:pt x="9669" y="5929"/>
                    <a:pt x="9580" y="5898"/>
                  </a:cubicBezTo>
                  <a:cubicBezTo>
                    <a:pt x="9609" y="5835"/>
                    <a:pt x="9641" y="5773"/>
                    <a:pt x="9677" y="5714"/>
                  </a:cubicBezTo>
                  <a:close/>
                  <a:moveTo>
                    <a:pt x="12555" y="6128"/>
                  </a:moveTo>
                  <a:cubicBezTo>
                    <a:pt x="12693" y="6128"/>
                    <a:pt x="12828" y="6141"/>
                    <a:pt x="12956" y="6173"/>
                  </a:cubicBezTo>
                  <a:cubicBezTo>
                    <a:pt x="12706" y="6425"/>
                    <a:pt x="12447" y="6668"/>
                    <a:pt x="12176" y="6898"/>
                  </a:cubicBezTo>
                  <a:cubicBezTo>
                    <a:pt x="11928" y="6784"/>
                    <a:pt x="11676" y="6673"/>
                    <a:pt x="11425" y="6570"/>
                  </a:cubicBezTo>
                  <a:cubicBezTo>
                    <a:pt x="11435" y="6514"/>
                    <a:pt x="11444" y="6458"/>
                    <a:pt x="11454" y="6403"/>
                  </a:cubicBezTo>
                  <a:cubicBezTo>
                    <a:pt x="11459" y="6374"/>
                    <a:pt x="11464" y="6345"/>
                    <a:pt x="11469" y="6318"/>
                  </a:cubicBezTo>
                  <a:cubicBezTo>
                    <a:pt x="11536" y="6297"/>
                    <a:pt x="11604" y="6278"/>
                    <a:pt x="11672" y="6261"/>
                  </a:cubicBezTo>
                  <a:cubicBezTo>
                    <a:pt x="11685" y="6263"/>
                    <a:pt x="11699" y="6263"/>
                    <a:pt x="11712" y="6263"/>
                  </a:cubicBezTo>
                  <a:cubicBezTo>
                    <a:pt x="11788" y="6263"/>
                    <a:pt x="11864" y="6242"/>
                    <a:pt x="11927" y="6202"/>
                  </a:cubicBezTo>
                  <a:cubicBezTo>
                    <a:pt x="12140" y="6157"/>
                    <a:pt x="12352" y="6128"/>
                    <a:pt x="12555" y="6128"/>
                  </a:cubicBezTo>
                  <a:close/>
                  <a:moveTo>
                    <a:pt x="5436" y="6637"/>
                  </a:moveTo>
                  <a:cubicBezTo>
                    <a:pt x="5462" y="6702"/>
                    <a:pt x="5489" y="6765"/>
                    <a:pt x="5522" y="6830"/>
                  </a:cubicBezTo>
                  <a:cubicBezTo>
                    <a:pt x="5433" y="6848"/>
                    <a:pt x="5341" y="6874"/>
                    <a:pt x="5254" y="6906"/>
                  </a:cubicBezTo>
                  <a:cubicBezTo>
                    <a:pt x="5306" y="6809"/>
                    <a:pt x="5366" y="6720"/>
                    <a:pt x="5436" y="6637"/>
                  </a:cubicBezTo>
                  <a:close/>
                  <a:moveTo>
                    <a:pt x="11766" y="4121"/>
                  </a:moveTo>
                  <a:cubicBezTo>
                    <a:pt x="12592" y="4196"/>
                    <a:pt x="13724" y="4428"/>
                    <a:pt x="14103" y="5273"/>
                  </a:cubicBezTo>
                  <a:cubicBezTo>
                    <a:pt x="14360" y="5853"/>
                    <a:pt x="14190" y="6388"/>
                    <a:pt x="13841" y="6842"/>
                  </a:cubicBezTo>
                  <a:cubicBezTo>
                    <a:pt x="13618" y="6857"/>
                    <a:pt x="13387" y="6900"/>
                    <a:pt x="13172" y="6942"/>
                  </a:cubicBezTo>
                  <a:cubicBezTo>
                    <a:pt x="13387" y="6732"/>
                    <a:pt x="13594" y="6519"/>
                    <a:pt x="13790" y="6306"/>
                  </a:cubicBezTo>
                  <a:cubicBezTo>
                    <a:pt x="13954" y="6130"/>
                    <a:pt x="13903" y="5894"/>
                    <a:pt x="13720" y="5760"/>
                  </a:cubicBezTo>
                  <a:cubicBezTo>
                    <a:pt x="13395" y="5522"/>
                    <a:pt x="13031" y="5440"/>
                    <a:pt x="12654" y="5440"/>
                  </a:cubicBezTo>
                  <a:cubicBezTo>
                    <a:pt x="12416" y="5440"/>
                    <a:pt x="12173" y="5473"/>
                    <a:pt x="11932" y="5521"/>
                  </a:cubicBezTo>
                  <a:cubicBezTo>
                    <a:pt x="11860" y="5364"/>
                    <a:pt x="11775" y="5213"/>
                    <a:pt x="11672" y="5080"/>
                  </a:cubicBezTo>
                  <a:cubicBezTo>
                    <a:pt x="11715" y="4765"/>
                    <a:pt x="11749" y="4442"/>
                    <a:pt x="11766" y="4121"/>
                  </a:cubicBezTo>
                  <a:close/>
                  <a:moveTo>
                    <a:pt x="6902" y="6054"/>
                  </a:moveTo>
                  <a:cubicBezTo>
                    <a:pt x="7110" y="6054"/>
                    <a:pt x="7322" y="6075"/>
                    <a:pt x="7532" y="6106"/>
                  </a:cubicBezTo>
                  <a:cubicBezTo>
                    <a:pt x="7646" y="6169"/>
                    <a:pt x="7767" y="6215"/>
                    <a:pt x="7890" y="6243"/>
                  </a:cubicBezTo>
                  <a:cubicBezTo>
                    <a:pt x="7913" y="6328"/>
                    <a:pt x="7936" y="6412"/>
                    <a:pt x="7960" y="6497"/>
                  </a:cubicBezTo>
                  <a:cubicBezTo>
                    <a:pt x="7831" y="6533"/>
                    <a:pt x="7699" y="6569"/>
                    <a:pt x="7570" y="6606"/>
                  </a:cubicBezTo>
                  <a:cubicBezTo>
                    <a:pt x="7187" y="6717"/>
                    <a:pt x="6870" y="6895"/>
                    <a:pt x="6650" y="7140"/>
                  </a:cubicBezTo>
                  <a:cubicBezTo>
                    <a:pt x="6406" y="6961"/>
                    <a:pt x="6204" y="6724"/>
                    <a:pt x="6074" y="6413"/>
                  </a:cubicBezTo>
                  <a:cubicBezTo>
                    <a:pt x="6061" y="6381"/>
                    <a:pt x="6049" y="6350"/>
                    <a:pt x="6040" y="6319"/>
                  </a:cubicBezTo>
                  <a:cubicBezTo>
                    <a:pt x="6240" y="6229"/>
                    <a:pt x="6441" y="6145"/>
                    <a:pt x="6646" y="6065"/>
                  </a:cubicBezTo>
                  <a:cubicBezTo>
                    <a:pt x="6731" y="6057"/>
                    <a:pt x="6816" y="6054"/>
                    <a:pt x="6902" y="6054"/>
                  </a:cubicBezTo>
                  <a:close/>
                  <a:moveTo>
                    <a:pt x="9901" y="6736"/>
                  </a:moveTo>
                  <a:cubicBezTo>
                    <a:pt x="10068" y="6792"/>
                    <a:pt x="10237" y="6852"/>
                    <a:pt x="10403" y="6912"/>
                  </a:cubicBezTo>
                  <a:cubicBezTo>
                    <a:pt x="10433" y="7074"/>
                    <a:pt x="10450" y="7241"/>
                    <a:pt x="10459" y="7407"/>
                  </a:cubicBezTo>
                  <a:cubicBezTo>
                    <a:pt x="10049" y="7473"/>
                    <a:pt x="9636" y="7531"/>
                    <a:pt x="9225" y="7574"/>
                  </a:cubicBezTo>
                  <a:cubicBezTo>
                    <a:pt x="9225" y="7569"/>
                    <a:pt x="9225" y="7565"/>
                    <a:pt x="9227" y="7560"/>
                  </a:cubicBezTo>
                  <a:cubicBezTo>
                    <a:pt x="9247" y="7360"/>
                    <a:pt x="9269" y="7123"/>
                    <a:pt x="9309" y="6881"/>
                  </a:cubicBezTo>
                  <a:cubicBezTo>
                    <a:pt x="9507" y="6831"/>
                    <a:pt x="9703" y="6784"/>
                    <a:pt x="9901" y="6736"/>
                  </a:cubicBezTo>
                  <a:close/>
                  <a:moveTo>
                    <a:pt x="8160" y="7168"/>
                  </a:moveTo>
                  <a:cubicBezTo>
                    <a:pt x="8203" y="7318"/>
                    <a:pt x="8242" y="7466"/>
                    <a:pt x="8269" y="7618"/>
                  </a:cubicBezTo>
                  <a:cubicBezTo>
                    <a:pt x="7953" y="7606"/>
                    <a:pt x="7631" y="7560"/>
                    <a:pt x="7332" y="7470"/>
                  </a:cubicBezTo>
                  <a:cubicBezTo>
                    <a:pt x="7489" y="7362"/>
                    <a:pt x="7694" y="7292"/>
                    <a:pt x="7911" y="7234"/>
                  </a:cubicBezTo>
                  <a:cubicBezTo>
                    <a:pt x="7994" y="7210"/>
                    <a:pt x="8078" y="7190"/>
                    <a:pt x="8160" y="7168"/>
                  </a:cubicBezTo>
                  <a:close/>
                  <a:moveTo>
                    <a:pt x="3492" y="5372"/>
                  </a:moveTo>
                  <a:cubicBezTo>
                    <a:pt x="3544" y="5828"/>
                    <a:pt x="3726" y="6251"/>
                    <a:pt x="4124" y="6493"/>
                  </a:cubicBezTo>
                  <a:cubicBezTo>
                    <a:pt x="3412" y="6850"/>
                    <a:pt x="2680" y="7227"/>
                    <a:pt x="2035" y="7685"/>
                  </a:cubicBezTo>
                  <a:cubicBezTo>
                    <a:pt x="1927" y="7560"/>
                    <a:pt x="1859" y="7412"/>
                    <a:pt x="1859" y="7226"/>
                  </a:cubicBezTo>
                  <a:cubicBezTo>
                    <a:pt x="1859" y="6442"/>
                    <a:pt x="2876" y="5686"/>
                    <a:pt x="3480" y="5379"/>
                  </a:cubicBezTo>
                  <a:lnTo>
                    <a:pt x="3492" y="5372"/>
                  </a:lnTo>
                  <a:close/>
                  <a:moveTo>
                    <a:pt x="5728" y="7517"/>
                  </a:moveTo>
                  <a:cubicBezTo>
                    <a:pt x="5852" y="7517"/>
                    <a:pt x="5960" y="7562"/>
                    <a:pt x="6035" y="7680"/>
                  </a:cubicBezTo>
                  <a:cubicBezTo>
                    <a:pt x="5663" y="7721"/>
                    <a:pt x="5288" y="7782"/>
                    <a:pt x="4921" y="7850"/>
                  </a:cubicBezTo>
                  <a:cubicBezTo>
                    <a:pt x="4921" y="7847"/>
                    <a:pt x="4923" y="7842"/>
                    <a:pt x="4923" y="7838"/>
                  </a:cubicBezTo>
                  <a:cubicBezTo>
                    <a:pt x="5045" y="7770"/>
                    <a:pt x="5170" y="7703"/>
                    <a:pt x="5293" y="7642"/>
                  </a:cubicBezTo>
                  <a:cubicBezTo>
                    <a:pt x="5439" y="7571"/>
                    <a:pt x="5593" y="7517"/>
                    <a:pt x="5728" y="7517"/>
                  </a:cubicBezTo>
                  <a:close/>
                  <a:moveTo>
                    <a:pt x="4385" y="7133"/>
                  </a:moveTo>
                  <a:lnTo>
                    <a:pt x="4385" y="7133"/>
                  </a:lnTo>
                  <a:cubicBezTo>
                    <a:pt x="4358" y="7210"/>
                    <a:pt x="4332" y="7289"/>
                    <a:pt x="4306" y="7369"/>
                  </a:cubicBezTo>
                  <a:cubicBezTo>
                    <a:pt x="3902" y="7603"/>
                    <a:pt x="3513" y="7872"/>
                    <a:pt x="3139" y="8166"/>
                  </a:cubicBezTo>
                  <a:cubicBezTo>
                    <a:pt x="3062" y="8180"/>
                    <a:pt x="2985" y="8190"/>
                    <a:pt x="2910" y="8202"/>
                  </a:cubicBezTo>
                  <a:cubicBezTo>
                    <a:pt x="2839" y="8169"/>
                    <a:pt x="2762" y="8137"/>
                    <a:pt x="2687" y="8103"/>
                  </a:cubicBezTo>
                  <a:cubicBezTo>
                    <a:pt x="2753" y="8060"/>
                    <a:pt x="2818" y="8021"/>
                    <a:pt x="2883" y="7983"/>
                  </a:cubicBezTo>
                  <a:cubicBezTo>
                    <a:pt x="3376" y="7695"/>
                    <a:pt x="3876" y="7407"/>
                    <a:pt x="4385" y="7133"/>
                  </a:cubicBezTo>
                  <a:close/>
                  <a:moveTo>
                    <a:pt x="3516" y="4231"/>
                  </a:moveTo>
                  <a:cubicBezTo>
                    <a:pt x="3540" y="4231"/>
                    <a:pt x="3565" y="4231"/>
                    <a:pt x="3590" y="4232"/>
                  </a:cubicBezTo>
                  <a:cubicBezTo>
                    <a:pt x="3561" y="4343"/>
                    <a:pt x="3538" y="4452"/>
                    <a:pt x="3521" y="4565"/>
                  </a:cubicBezTo>
                  <a:cubicBezTo>
                    <a:pt x="3518" y="4577"/>
                    <a:pt x="3516" y="4589"/>
                    <a:pt x="3515" y="4599"/>
                  </a:cubicBezTo>
                  <a:cubicBezTo>
                    <a:pt x="3303" y="4684"/>
                    <a:pt x="3098" y="4785"/>
                    <a:pt x="2900" y="4903"/>
                  </a:cubicBezTo>
                  <a:cubicBezTo>
                    <a:pt x="2166" y="5336"/>
                    <a:pt x="1545" y="5987"/>
                    <a:pt x="1262" y="6799"/>
                  </a:cubicBezTo>
                  <a:cubicBezTo>
                    <a:pt x="1142" y="7142"/>
                    <a:pt x="1071" y="7538"/>
                    <a:pt x="1238" y="7879"/>
                  </a:cubicBezTo>
                  <a:cubicBezTo>
                    <a:pt x="1289" y="7982"/>
                    <a:pt x="1357" y="8070"/>
                    <a:pt x="1438" y="8149"/>
                  </a:cubicBezTo>
                  <a:cubicBezTo>
                    <a:pt x="1357" y="8222"/>
                    <a:pt x="1282" y="8296"/>
                    <a:pt x="1207" y="8378"/>
                  </a:cubicBezTo>
                  <a:cubicBezTo>
                    <a:pt x="1035" y="8320"/>
                    <a:pt x="919" y="8180"/>
                    <a:pt x="915" y="7884"/>
                  </a:cubicBezTo>
                  <a:cubicBezTo>
                    <a:pt x="910" y="6934"/>
                    <a:pt x="1144" y="5862"/>
                    <a:pt x="1772" y="5120"/>
                  </a:cubicBezTo>
                  <a:cubicBezTo>
                    <a:pt x="2205" y="4608"/>
                    <a:pt x="2844" y="4231"/>
                    <a:pt x="3516" y="4231"/>
                  </a:cubicBezTo>
                  <a:close/>
                  <a:moveTo>
                    <a:pt x="10403" y="8122"/>
                  </a:moveTo>
                  <a:cubicBezTo>
                    <a:pt x="10403" y="8127"/>
                    <a:pt x="10401" y="8130"/>
                    <a:pt x="10401" y="8135"/>
                  </a:cubicBezTo>
                  <a:cubicBezTo>
                    <a:pt x="10276" y="8205"/>
                    <a:pt x="10153" y="8268"/>
                    <a:pt x="10029" y="8332"/>
                  </a:cubicBezTo>
                  <a:cubicBezTo>
                    <a:pt x="9884" y="8403"/>
                    <a:pt x="9732" y="8456"/>
                    <a:pt x="9596" y="8456"/>
                  </a:cubicBezTo>
                  <a:cubicBezTo>
                    <a:pt x="9472" y="8456"/>
                    <a:pt x="9362" y="8411"/>
                    <a:pt x="9286" y="8292"/>
                  </a:cubicBezTo>
                  <a:cubicBezTo>
                    <a:pt x="9660" y="8251"/>
                    <a:pt x="10036" y="8190"/>
                    <a:pt x="10403" y="8122"/>
                  </a:cubicBezTo>
                  <a:close/>
                  <a:moveTo>
                    <a:pt x="7054" y="8355"/>
                  </a:moveTo>
                  <a:cubicBezTo>
                    <a:pt x="7370" y="8369"/>
                    <a:pt x="7691" y="8413"/>
                    <a:pt x="7989" y="8506"/>
                  </a:cubicBezTo>
                  <a:cubicBezTo>
                    <a:pt x="7834" y="8611"/>
                    <a:pt x="7629" y="8683"/>
                    <a:pt x="7412" y="8739"/>
                  </a:cubicBezTo>
                  <a:cubicBezTo>
                    <a:pt x="7329" y="8763"/>
                    <a:pt x="7245" y="8785"/>
                    <a:pt x="7162" y="8806"/>
                  </a:cubicBezTo>
                  <a:cubicBezTo>
                    <a:pt x="7119" y="8657"/>
                    <a:pt x="7081" y="8507"/>
                    <a:pt x="7054" y="8355"/>
                  </a:cubicBezTo>
                  <a:close/>
                  <a:moveTo>
                    <a:pt x="12411" y="7770"/>
                  </a:moveTo>
                  <a:cubicBezTo>
                    <a:pt x="12485" y="7802"/>
                    <a:pt x="12561" y="7833"/>
                    <a:pt x="12637" y="7867"/>
                  </a:cubicBezTo>
                  <a:cubicBezTo>
                    <a:pt x="12570" y="7910"/>
                    <a:pt x="12503" y="7949"/>
                    <a:pt x="12440" y="7987"/>
                  </a:cubicBezTo>
                  <a:cubicBezTo>
                    <a:pt x="11947" y="8277"/>
                    <a:pt x="11445" y="8565"/>
                    <a:pt x="10938" y="8838"/>
                  </a:cubicBezTo>
                  <a:cubicBezTo>
                    <a:pt x="10966" y="8762"/>
                    <a:pt x="10991" y="8683"/>
                    <a:pt x="11017" y="8605"/>
                  </a:cubicBezTo>
                  <a:cubicBezTo>
                    <a:pt x="11420" y="8369"/>
                    <a:pt x="11811" y="8099"/>
                    <a:pt x="12184" y="7806"/>
                  </a:cubicBezTo>
                  <a:cubicBezTo>
                    <a:pt x="12261" y="7794"/>
                    <a:pt x="12338" y="7782"/>
                    <a:pt x="12411" y="7770"/>
                  </a:cubicBezTo>
                  <a:close/>
                  <a:moveTo>
                    <a:pt x="6098" y="8400"/>
                  </a:moveTo>
                  <a:cubicBezTo>
                    <a:pt x="6098" y="8403"/>
                    <a:pt x="6098" y="8408"/>
                    <a:pt x="6095" y="8412"/>
                  </a:cubicBezTo>
                  <a:cubicBezTo>
                    <a:pt x="6076" y="8613"/>
                    <a:pt x="6052" y="8849"/>
                    <a:pt x="6015" y="9093"/>
                  </a:cubicBezTo>
                  <a:cubicBezTo>
                    <a:pt x="5817" y="9142"/>
                    <a:pt x="5621" y="9188"/>
                    <a:pt x="5421" y="9238"/>
                  </a:cubicBezTo>
                  <a:cubicBezTo>
                    <a:pt x="5255" y="9180"/>
                    <a:pt x="5086" y="9122"/>
                    <a:pt x="4921" y="9060"/>
                  </a:cubicBezTo>
                  <a:cubicBezTo>
                    <a:pt x="4890" y="8898"/>
                    <a:pt x="4873" y="8733"/>
                    <a:pt x="4864" y="8565"/>
                  </a:cubicBezTo>
                  <a:cubicBezTo>
                    <a:pt x="5274" y="8499"/>
                    <a:pt x="5685" y="8442"/>
                    <a:pt x="6098" y="8400"/>
                  </a:cubicBezTo>
                  <a:close/>
                  <a:moveTo>
                    <a:pt x="10070" y="9069"/>
                  </a:moveTo>
                  <a:lnTo>
                    <a:pt x="10070" y="9069"/>
                  </a:lnTo>
                  <a:cubicBezTo>
                    <a:pt x="10017" y="9164"/>
                    <a:pt x="9957" y="9255"/>
                    <a:pt x="9887" y="9338"/>
                  </a:cubicBezTo>
                  <a:cubicBezTo>
                    <a:pt x="9862" y="9274"/>
                    <a:pt x="9833" y="9210"/>
                    <a:pt x="9802" y="9146"/>
                  </a:cubicBezTo>
                  <a:cubicBezTo>
                    <a:pt x="9891" y="9127"/>
                    <a:pt x="9983" y="9101"/>
                    <a:pt x="10070" y="9069"/>
                  </a:cubicBezTo>
                  <a:close/>
                  <a:moveTo>
                    <a:pt x="3144" y="9077"/>
                  </a:moveTo>
                  <a:cubicBezTo>
                    <a:pt x="3392" y="9190"/>
                    <a:pt x="3644" y="9301"/>
                    <a:pt x="3895" y="9403"/>
                  </a:cubicBezTo>
                  <a:cubicBezTo>
                    <a:pt x="3885" y="9461"/>
                    <a:pt x="3876" y="9518"/>
                    <a:pt x="3866" y="9572"/>
                  </a:cubicBezTo>
                  <a:cubicBezTo>
                    <a:pt x="3861" y="9600"/>
                    <a:pt x="3856" y="9630"/>
                    <a:pt x="3851" y="9658"/>
                  </a:cubicBezTo>
                  <a:cubicBezTo>
                    <a:pt x="3784" y="9676"/>
                    <a:pt x="3716" y="9697"/>
                    <a:pt x="3648" y="9714"/>
                  </a:cubicBezTo>
                  <a:cubicBezTo>
                    <a:pt x="3632" y="9712"/>
                    <a:pt x="3617" y="9711"/>
                    <a:pt x="3601" y="9711"/>
                  </a:cubicBezTo>
                  <a:cubicBezTo>
                    <a:pt x="3529" y="9711"/>
                    <a:pt x="3457" y="9733"/>
                    <a:pt x="3395" y="9774"/>
                  </a:cubicBezTo>
                  <a:cubicBezTo>
                    <a:pt x="3181" y="9818"/>
                    <a:pt x="2967" y="9847"/>
                    <a:pt x="2762" y="9847"/>
                  </a:cubicBezTo>
                  <a:cubicBezTo>
                    <a:pt x="2625" y="9847"/>
                    <a:pt x="2491" y="9834"/>
                    <a:pt x="2364" y="9803"/>
                  </a:cubicBezTo>
                  <a:cubicBezTo>
                    <a:pt x="2613" y="9548"/>
                    <a:pt x="2875" y="9308"/>
                    <a:pt x="3144" y="9077"/>
                  </a:cubicBezTo>
                  <a:close/>
                  <a:moveTo>
                    <a:pt x="8672" y="8835"/>
                  </a:moveTo>
                  <a:cubicBezTo>
                    <a:pt x="8918" y="9014"/>
                    <a:pt x="9117" y="9250"/>
                    <a:pt x="9249" y="9562"/>
                  </a:cubicBezTo>
                  <a:cubicBezTo>
                    <a:pt x="9261" y="9594"/>
                    <a:pt x="9274" y="9623"/>
                    <a:pt x="9283" y="9656"/>
                  </a:cubicBezTo>
                  <a:cubicBezTo>
                    <a:pt x="9082" y="9743"/>
                    <a:pt x="8882" y="9828"/>
                    <a:pt x="8677" y="9910"/>
                  </a:cubicBezTo>
                  <a:cubicBezTo>
                    <a:pt x="8593" y="9918"/>
                    <a:pt x="8508" y="9921"/>
                    <a:pt x="8423" y="9921"/>
                  </a:cubicBezTo>
                  <a:cubicBezTo>
                    <a:pt x="8214" y="9921"/>
                    <a:pt x="8001" y="9901"/>
                    <a:pt x="7791" y="9869"/>
                  </a:cubicBezTo>
                  <a:cubicBezTo>
                    <a:pt x="7677" y="9804"/>
                    <a:pt x="7554" y="9760"/>
                    <a:pt x="7433" y="9733"/>
                  </a:cubicBezTo>
                  <a:cubicBezTo>
                    <a:pt x="7409" y="9647"/>
                    <a:pt x="7387" y="9564"/>
                    <a:pt x="7363" y="9478"/>
                  </a:cubicBezTo>
                  <a:cubicBezTo>
                    <a:pt x="7493" y="9443"/>
                    <a:pt x="7622" y="9407"/>
                    <a:pt x="7752" y="9367"/>
                  </a:cubicBezTo>
                  <a:cubicBezTo>
                    <a:pt x="8134" y="9257"/>
                    <a:pt x="8454" y="9079"/>
                    <a:pt x="8672" y="8835"/>
                  </a:cubicBezTo>
                  <a:close/>
                  <a:moveTo>
                    <a:pt x="5407" y="9965"/>
                  </a:moveTo>
                  <a:cubicBezTo>
                    <a:pt x="5429" y="9973"/>
                    <a:pt x="5453" y="9980"/>
                    <a:pt x="5475" y="9989"/>
                  </a:cubicBezTo>
                  <a:cubicBezTo>
                    <a:pt x="5564" y="10018"/>
                    <a:pt x="5655" y="10047"/>
                    <a:pt x="5743" y="10076"/>
                  </a:cubicBezTo>
                  <a:cubicBezTo>
                    <a:pt x="5714" y="10141"/>
                    <a:pt x="5682" y="10202"/>
                    <a:pt x="5646" y="10262"/>
                  </a:cubicBezTo>
                  <a:cubicBezTo>
                    <a:pt x="5528" y="10188"/>
                    <a:pt x="5419" y="10098"/>
                    <a:pt x="5322" y="9984"/>
                  </a:cubicBezTo>
                  <a:cubicBezTo>
                    <a:pt x="5349" y="9978"/>
                    <a:pt x="5378" y="9972"/>
                    <a:pt x="5407" y="9965"/>
                  </a:cubicBezTo>
                  <a:close/>
                  <a:moveTo>
                    <a:pt x="6883" y="10427"/>
                  </a:moveTo>
                  <a:cubicBezTo>
                    <a:pt x="6883" y="10432"/>
                    <a:pt x="6885" y="10436"/>
                    <a:pt x="6885" y="10439"/>
                  </a:cubicBezTo>
                  <a:cubicBezTo>
                    <a:pt x="6870" y="10441"/>
                    <a:pt x="6854" y="10443"/>
                    <a:pt x="6841" y="10443"/>
                  </a:cubicBezTo>
                  <a:cubicBezTo>
                    <a:pt x="6854" y="10439"/>
                    <a:pt x="6868" y="10432"/>
                    <a:pt x="6883" y="10427"/>
                  </a:cubicBezTo>
                  <a:close/>
                  <a:moveTo>
                    <a:pt x="13287" y="8291"/>
                  </a:moveTo>
                  <a:cubicBezTo>
                    <a:pt x="13396" y="8413"/>
                    <a:pt x="13464" y="8564"/>
                    <a:pt x="13464" y="8750"/>
                  </a:cubicBezTo>
                  <a:cubicBezTo>
                    <a:pt x="13464" y="9531"/>
                    <a:pt x="12447" y="10289"/>
                    <a:pt x="11843" y="10596"/>
                  </a:cubicBezTo>
                  <a:lnTo>
                    <a:pt x="11829" y="10603"/>
                  </a:lnTo>
                  <a:cubicBezTo>
                    <a:pt x="11778" y="10146"/>
                    <a:pt x="11597" y="9724"/>
                    <a:pt x="11198" y="9480"/>
                  </a:cubicBezTo>
                  <a:cubicBezTo>
                    <a:pt x="11911" y="9125"/>
                    <a:pt x="12642" y="8746"/>
                    <a:pt x="13287" y="8291"/>
                  </a:cubicBezTo>
                  <a:close/>
                  <a:moveTo>
                    <a:pt x="4597" y="10158"/>
                  </a:moveTo>
                  <a:cubicBezTo>
                    <a:pt x="4718" y="10359"/>
                    <a:pt x="4871" y="10542"/>
                    <a:pt x="5068" y="10695"/>
                  </a:cubicBezTo>
                  <a:cubicBezTo>
                    <a:pt x="5091" y="10712"/>
                    <a:pt x="5112" y="10729"/>
                    <a:pt x="5136" y="10745"/>
                  </a:cubicBezTo>
                  <a:cubicBezTo>
                    <a:pt x="5021" y="10800"/>
                    <a:pt x="4913" y="10824"/>
                    <a:pt x="4812" y="10824"/>
                  </a:cubicBezTo>
                  <a:cubicBezTo>
                    <a:pt x="4651" y="10824"/>
                    <a:pt x="4508" y="10763"/>
                    <a:pt x="4381" y="10663"/>
                  </a:cubicBezTo>
                  <a:cubicBezTo>
                    <a:pt x="4404" y="10504"/>
                    <a:pt x="4429" y="10349"/>
                    <a:pt x="4455" y="10192"/>
                  </a:cubicBezTo>
                  <a:cubicBezTo>
                    <a:pt x="4503" y="10180"/>
                    <a:pt x="4549" y="10168"/>
                    <a:pt x="4597" y="10158"/>
                  </a:cubicBezTo>
                  <a:close/>
                  <a:moveTo>
                    <a:pt x="10633" y="10034"/>
                  </a:moveTo>
                  <a:cubicBezTo>
                    <a:pt x="10771" y="10034"/>
                    <a:pt x="10916" y="10102"/>
                    <a:pt x="11017" y="10243"/>
                  </a:cubicBezTo>
                  <a:cubicBezTo>
                    <a:pt x="11142" y="10417"/>
                    <a:pt x="11196" y="10629"/>
                    <a:pt x="11203" y="10857"/>
                  </a:cubicBezTo>
                  <a:cubicBezTo>
                    <a:pt x="10945" y="10939"/>
                    <a:pt x="10681" y="11002"/>
                    <a:pt x="10409" y="11045"/>
                  </a:cubicBezTo>
                  <a:cubicBezTo>
                    <a:pt x="10401" y="11031"/>
                    <a:pt x="10392" y="11021"/>
                    <a:pt x="10385" y="11008"/>
                  </a:cubicBezTo>
                  <a:cubicBezTo>
                    <a:pt x="10269" y="10820"/>
                    <a:pt x="10199" y="10603"/>
                    <a:pt x="10239" y="10381"/>
                  </a:cubicBezTo>
                  <a:cubicBezTo>
                    <a:pt x="10278" y="10154"/>
                    <a:pt x="10449" y="10034"/>
                    <a:pt x="10633" y="10034"/>
                  </a:cubicBezTo>
                  <a:close/>
                  <a:moveTo>
                    <a:pt x="9251" y="10499"/>
                  </a:moveTo>
                  <a:lnTo>
                    <a:pt x="9251" y="10499"/>
                  </a:lnTo>
                  <a:cubicBezTo>
                    <a:pt x="9150" y="10712"/>
                    <a:pt x="8979" y="10897"/>
                    <a:pt x="8773" y="11055"/>
                  </a:cubicBezTo>
                  <a:cubicBezTo>
                    <a:pt x="8727" y="10927"/>
                    <a:pt x="8669" y="10803"/>
                    <a:pt x="8602" y="10687"/>
                  </a:cubicBezTo>
                  <a:cubicBezTo>
                    <a:pt x="8711" y="10647"/>
                    <a:pt x="8815" y="10606"/>
                    <a:pt x="8923" y="10564"/>
                  </a:cubicBezTo>
                  <a:cubicBezTo>
                    <a:pt x="9032" y="10547"/>
                    <a:pt x="9145" y="10526"/>
                    <a:pt x="9251" y="10499"/>
                  </a:cubicBezTo>
                  <a:close/>
                  <a:moveTo>
                    <a:pt x="7902" y="10914"/>
                  </a:moveTo>
                  <a:cubicBezTo>
                    <a:pt x="7938" y="10972"/>
                    <a:pt x="7972" y="11031"/>
                    <a:pt x="8003" y="11089"/>
                  </a:cubicBezTo>
                  <a:cubicBezTo>
                    <a:pt x="7919" y="11055"/>
                    <a:pt x="7849" y="11008"/>
                    <a:pt x="7793" y="10944"/>
                  </a:cubicBezTo>
                  <a:cubicBezTo>
                    <a:pt x="7829" y="10936"/>
                    <a:pt x="7866" y="10926"/>
                    <a:pt x="7902" y="10914"/>
                  </a:cubicBezTo>
                  <a:close/>
                  <a:moveTo>
                    <a:pt x="9667" y="11122"/>
                  </a:moveTo>
                  <a:cubicBezTo>
                    <a:pt x="9667" y="11124"/>
                    <a:pt x="9669" y="11124"/>
                    <a:pt x="9669" y="11125"/>
                  </a:cubicBezTo>
                  <a:lnTo>
                    <a:pt x="9665" y="11125"/>
                  </a:lnTo>
                  <a:cubicBezTo>
                    <a:pt x="9667" y="11125"/>
                    <a:pt x="9667" y="11124"/>
                    <a:pt x="9667" y="11122"/>
                  </a:cubicBezTo>
                  <a:close/>
                  <a:moveTo>
                    <a:pt x="14114" y="7594"/>
                  </a:moveTo>
                  <a:cubicBezTo>
                    <a:pt x="14290" y="7652"/>
                    <a:pt x="14406" y="7794"/>
                    <a:pt x="14410" y="8087"/>
                  </a:cubicBezTo>
                  <a:cubicBezTo>
                    <a:pt x="14411" y="9041"/>
                    <a:pt x="14179" y="10110"/>
                    <a:pt x="13551" y="10852"/>
                  </a:cubicBezTo>
                  <a:cubicBezTo>
                    <a:pt x="13117" y="11363"/>
                    <a:pt x="12481" y="11741"/>
                    <a:pt x="11811" y="11741"/>
                  </a:cubicBezTo>
                  <a:cubicBezTo>
                    <a:pt x="11786" y="11741"/>
                    <a:pt x="11760" y="11741"/>
                    <a:pt x="11734" y="11740"/>
                  </a:cubicBezTo>
                  <a:cubicBezTo>
                    <a:pt x="11761" y="11629"/>
                    <a:pt x="11785" y="11520"/>
                    <a:pt x="11802" y="11407"/>
                  </a:cubicBezTo>
                  <a:cubicBezTo>
                    <a:pt x="11804" y="11397"/>
                    <a:pt x="11805" y="11383"/>
                    <a:pt x="11809" y="11373"/>
                  </a:cubicBezTo>
                  <a:cubicBezTo>
                    <a:pt x="12019" y="11287"/>
                    <a:pt x="12225" y="11187"/>
                    <a:pt x="12423" y="11071"/>
                  </a:cubicBezTo>
                  <a:cubicBezTo>
                    <a:pt x="13157" y="10637"/>
                    <a:pt x="13778" y="9987"/>
                    <a:pt x="14062" y="9173"/>
                  </a:cubicBezTo>
                  <a:cubicBezTo>
                    <a:pt x="14181" y="8830"/>
                    <a:pt x="14251" y="8436"/>
                    <a:pt x="14085" y="8094"/>
                  </a:cubicBezTo>
                  <a:cubicBezTo>
                    <a:pt x="14034" y="7992"/>
                    <a:pt x="13966" y="7901"/>
                    <a:pt x="13884" y="7823"/>
                  </a:cubicBezTo>
                  <a:cubicBezTo>
                    <a:pt x="13966" y="7751"/>
                    <a:pt x="14039" y="7676"/>
                    <a:pt x="14114" y="7594"/>
                  </a:cubicBezTo>
                  <a:close/>
                  <a:moveTo>
                    <a:pt x="7081" y="11091"/>
                  </a:moveTo>
                  <a:cubicBezTo>
                    <a:pt x="7109" y="11168"/>
                    <a:pt x="7141" y="11243"/>
                    <a:pt x="7175" y="11315"/>
                  </a:cubicBezTo>
                  <a:cubicBezTo>
                    <a:pt x="7240" y="11456"/>
                    <a:pt x="7337" y="11562"/>
                    <a:pt x="7453" y="11644"/>
                  </a:cubicBezTo>
                  <a:cubicBezTo>
                    <a:pt x="7383" y="11661"/>
                    <a:pt x="7314" y="11677"/>
                    <a:pt x="7247" y="11688"/>
                  </a:cubicBezTo>
                  <a:cubicBezTo>
                    <a:pt x="6965" y="11740"/>
                    <a:pt x="6679" y="11782"/>
                    <a:pt x="6385" y="11815"/>
                  </a:cubicBezTo>
                  <a:cubicBezTo>
                    <a:pt x="6337" y="11659"/>
                    <a:pt x="6308" y="11502"/>
                    <a:pt x="6308" y="11352"/>
                  </a:cubicBezTo>
                  <a:cubicBezTo>
                    <a:pt x="6308" y="11279"/>
                    <a:pt x="6317" y="11207"/>
                    <a:pt x="6332" y="11132"/>
                  </a:cubicBezTo>
                  <a:cubicBezTo>
                    <a:pt x="6385" y="11135"/>
                    <a:pt x="6438" y="11136"/>
                    <a:pt x="6492" y="11136"/>
                  </a:cubicBezTo>
                  <a:cubicBezTo>
                    <a:pt x="6688" y="11136"/>
                    <a:pt x="6887" y="11119"/>
                    <a:pt x="7081" y="11091"/>
                  </a:cubicBezTo>
                  <a:close/>
                  <a:moveTo>
                    <a:pt x="2151" y="9033"/>
                  </a:moveTo>
                  <a:lnTo>
                    <a:pt x="2151" y="9033"/>
                  </a:lnTo>
                  <a:cubicBezTo>
                    <a:pt x="1936" y="9241"/>
                    <a:pt x="1728" y="9455"/>
                    <a:pt x="1533" y="9668"/>
                  </a:cubicBezTo>
                  <a:cubicBezTo>
                    <a:pt x="1368" y="9845"/>
                    <a:pt x="1419" y="10081"/>
                    <a:pt x="1603" y="10214"/>
                  </a:cubicBezTo>
                  <a:cubicBezTo>
                    <a:pt x="1928" y="10452"/>
                    <a:pt x="2292" y="10535"/>
                    <a:pt x="2667" y="10535"/>
                  </a:cubicBezTo>
                  <a:cubicBezTo>
                    <a:pt x="2906" y="10535"/>
                    <a:pt x="3149" y="10501"/>
                    <a:pt x="3390" y="10453"/>
                  </a:cubicBezTo>
                  <a:cubicBezTo>
                    <a:pt x="3463" y="10612"/>
                    <a:pt x="3549" y="10760"/>
                    <a:pt x="3651" y="10895"/>
                  </a:cubicBezTo>
                  <a:cubicBezTo>
                    <a:pt x="3608" y="11211"/>
                    <a:pt x="3574" y="11533"/>
                    <a:pt x="3557" y="11852"/>
                  </a:cubicBezTo>
                  <a:cubicBezTo>
                    <a:pt x="2731" y="11779"/>
                    <a:pt x="1596" y="11545"/>
                    <a:pt x="1221" y="10700"/>
                  </a:cubicBezTo>
                  <a:cubicBezTo>
                    <a:pt x="963" y="10120"/>
                    <a:pt x="1134" y="9588"/>
                    <a:pt x="1480" y="9134"/>
                  </a:cubicBezTo>
                  <a:cubicBezTo>
                    <a:pt x="1705" y="9118"/>
                    <a:pt x="1936" y="9076"/>
                    <a:pt x="2151" y="9033"/>
                  </a:cubicBezTo>
                  <a:close/>
                  <a:moveTo>
                    <a:pt x="5629" y="11264"/>
                  </a:moveTo>
                  <a:cubicBezTo>
                    <a:pt x="5622" y="11467"/>
                    <a:pt x="5648" y="11673"/>
                    <a:pt x="5701" y="11875"/>
                  </a:cubicBezTo>
                  <a:cubicBezTo>
                    <a:pt x="5394" y="11893"/>
                    <a:pt x="5085" y="11903"/>
                    <a:pt x="4777" y="11903"/>
                  </a:cubicBezTo>
                  <a:cubicBezTo>
                    <a:pt x="4604" y="11903"/>
                    <a:pt x="4431" y="11900"/>
                    <a:pt x="4259" y="11893"/>
                  </a:cubicBezTo>
                  <a:cubicBezTo>
                    <a:pt x="4265" y="11767"/>
                    <a:pt x="4274" y="11639"/>
                    <a:pt x="4284" y="11514"/>
                  </a:cubicBezTo>
                  <a:cubicBezTo>
                    <a:pt x="4286" y="11482"/>
                    <a:pt x="4291" y="11451"/>
                    <a:pt x="4293" y="11421"/>
                  </a:cubicBezTo>
                  <a:cubicBezTo>
                    <a:pt x="4446" y="11485"/>
                    <a:pt x="4612" y="11522"/>
                    <a:pt x="4791" y="11522"/>
                  </a:cubicBezTo>
                  <a:cubicBezTo>
                    <a:pt x="4927" y="11522"/>
                    <a:pt x="5071" y="11501"/>
                    <a:pt x="5223" y="11455"/>
                  </a:cubicBezTo>
                  <a:cubicBezTo>
                    <a:pt x="5373" y="11407"/>
                    <a:pt x="5506" y="11344"/>
                    <a:pt x="5629" y="11264"/>
                  </a:cubicBezTo>
                  <a:close/>
                  <a:moveTo>
                    <a:pt x="8271" y="12148"/>
                  </a:moveTo>
                  <a:lnTo>
                    <a:pt x="8271" y="12148"/>
                  </a:lnTo>
                  <a:cubicBezTo>
                    <a:pt x="8297" y="12660"/>
                    <a:pt x="8186" y="13182"/>
                    <a:pt x="7967" y="13656"/>
                  </a:cubicBezTo>
                  <a:cubicBezTo>
                    <a:pt x="7549" y="13412"/>
                    <a:pt x="7059" y="12979"/>
                    <a:pt x="6723" y="12487"/>
                  </a:cubicBezTo>
                  <a:cubicBezTo>
                    <a:pt x="7254" y="12429"/>
                    <a:pt x="7788" y="12330"/>
                    <a:pt x="8271" y="12148"/>
                  </a:cubicBezTo>
                  <a:close/>
                  <a:moveTo>
                    <a:pt x="10129" y="11781"/>
                  </a:moveTo>
                  <a:cubicBezTo>
                    <a:pt x="10285" y="11929"/>
                    <a:pt x="10464" y="12055"/>
                    <a:pt x="10652" y="12151"/>
                  </a:cubicBezTo>
                  <a:cubicBezTo>
                    <a:pt x="10710" y="12182"/>
                    <a:pt x="10768" y="12209"/>
                    <a:pt x="10827" y="12233"/>
                  </a:cubicBezTo>
                  <a:cubicBezTo>
                    <a:pt x="10686" y="12521"/>
                    <a:pt x="10522" y="12774"/>
                    <a:pt x="10377" y="12958"/>
                  </a:cubicBezTo>
                  <a:cubicBezTo>
                    <a:pt x="9948" y="13500"/>
                    <a:pt x="9398" y="13891"/>
                    <a:pt x="8784" y="13891"/>
                  </a:cubicBezTo>
                  <a:cubicBezTo>
                    <a:pt x="8729" y="13891"/>
                    <a:pt x="8673" y="13888"/>
                    <a:pt x="8617" y="13882"/>
                  </a:cubicBezTo>
                  <a:cubicBezTo>
                    <a:pt x="8875" y="13276"/>
                    <a:pt x="9010" y="12555"/>
                    <a:pt x="8950" y="11873"/>
                  </a:cubicBezTo>
                  <a:cubicBezTo>
                    <a:pt x="9175" y="11857"/>
                    <a:pt x="9387" y="11835"/>
                    <a:pt x="9558" y="11827"/>
                  </a:cubicBezTo>
                  <a:cubicBezTo>
                    <a:pt x="9747" y="11816"/>
                    <a:pt x="9940" y="11801"/>
                    <a:pt x="10129" y="11781"/>
                  </a:cubicBezTo>
                  <a:close/>
                  <a:moveTo>
                    <a:pt x="5974" y="12544"/>
                  </a:moveTo>
                  <a:cubicBezTo>
                    <a:pt x="5984" y="12561"/>
                    <a:pt x="5993" y="12581"/>
                    <a:pt x="6005" y="12598"/>
                  </a:cubicBezTo>
                  <a:cubicBezTo>
                    <a:pt x="6400" y="13274"/>
                    <a:pt x="6974" y="13875"/>
                    <a:pt x="7628" y="14231"/>
                  </a:cubicBezTo>
                  <a:cubicBezTo>
                    <a:pt x="7349" y="14612"/>
                    <a:pt x="6991" y="14928"/>
                    <a:pt x="6576" y="15134"/>
                  </a:cubicBezTo>
                  <a:cubicBezTo>
                    <a:pt x="6393" y="15224"/>
                    <a:pt x="6215" y="15265"/>
                    <a:pt x="6044" y="15265"/>
                  </a:cubicBezTo>
                  <a:cubicBezTo>
                    <a:pt x="5313" y="15265"/>
                    <a:pt x="4724" y="14524"/>
                    <a:pt x="4482" y="13832"/>
                  </a:cubicBezTo>
                  <a:cubicBezTo>
                    <a:pt x="4342" y="13431"/>
                    <a:pt x="4277" y="13011"/>
                    <a:pt x="4257" y="12590"/>
                  </a:cubicBezTo>
                  <a:lnTo>
                    <a:pt x="4257" y="12590"/>
                  </a:lnTo>
                  <a:cubicBezTo>
                    <a:pt x="4307" y="12590"/>
                    <a:pt x="4357" y="12590"/>
                    <a:pt x="4407" y="12590"/>
                  </a:cubicBezTo>
                  <a:cubicBezTo>
                    <a:pt x="4682" y="12590"/>
                    <a:pt x="4952" y="12583"/>
                    <a:pt x="5208" y="12574"/>
                  </a:cubicBezTo>
                  <a:cubicBezTo>
                    <a:pt x="5452" y="12566"/>
                    <a:pt x="5709" y="12557"/>
                    <a:pt x="5974" y="12544"/>
                  </a:cubicBezTo>
                  <a:close/>
                  <a:moveTo>
                    <a:pt x="9283" y="0"/>
                  </a:moveTo>
                  <a:cubicBezTo>
                    <a:pt x="9137" y="0"/>
                    <a:pt x="8987" y="20"/>
                    <a:pt x="8836" y="63"/>
                  </a:cubicBezTo>
                  <a:cubicBezTo>
                    <a:pt x="8102" y="271"/>
                    <a:pt x="7459" y="853"/>
                    <a:pt x="7039" y="1481"/>
                  </a:cubicBezTo>
                  <a:cubicBezTo>
                    <a:pt x="6851" y="1433"/>
                    <a:pt x="6659" y="1407"/>
                    <a:pt x="6466" y="1407"/>
                  </a:cubicBezTo>
                  <a:cubicBezTo>
                    <a:pt x="5952" y="1407"/>
                    <a:pt x="5427" y="1591"/>
                    <a:pt x="4931" y="2025"/>
                  </a:cubicBezTo>
                  <a:cubicBezTo>
                    <a:pt x="4453" y="2440"/>
                    <a:pt x="4073" y="2974"/>
                    <a:pt x="3822" y="3558"/>
                  </a:cubicBezTo>
                  <a:cubicBezTo>
                    <a:pt x="3723" y="3546"/>
                    <a:pt x="3626" y="3540"/>
                    <a:pt x="3528" y="3540"/>
                  </a:cubicBezTo>
                  <a:cubicBezTo>
                    <a:pt x="2238" y="3540"/>
                    <a:pt x="1067" y="4573"/>
                    <a:pt x="589" y="5809"/>
                  </a:cubicBezTo>
                  <a:cubicBezTo>
                    <a:pt x="299" y="6560"/>
                    <a:pt x="1" y="7801"/>
                    <a:pt x="328" y="8582"/>
                  </a:cubicBezTo>
                  <a:cubicBezTo>
                    <a:pt x="425" y="8809"/>
                    <a:pt x="572" y="8949"/>
                    <a:pt x="751" y="9035"/>
                  </a:cubicBezTo>
                  <a:cubicBezTo>
                    <a:pt x="301" y="9886"/>
                    <a:pt x="274" y="10912"/>
                    <a:pt x="1062" y="11648"/>
                  </a:cubicBezTo>
                  <a:cubicBezTo>
                    <a:pt x="1717" y="12260"/>
                    <a:pt x="2630" y="12487"/>
                    <a:pt x="3550" y="12561"/>
                  </a:cubicBezTo>
                  <a:cubicBezTo>
                    <a:pt x="3583" y="13422"/>
                    <a:pt x="3781" y="14254"/>
                    <a:pt x="4296" y="14957"/>
                  </a:cubicBezTo>
                  <a:cubicBezTo>
                    <a:pt x="4715" y="15526"/>
                    <a:pt x="5340" y="15980"/>
                    <a:pt x="6040" y="15980"/>
                  </a:cubicBezTo>
                  <a:cubicBezTo>
                    <a:pt x="6186" y="15980"/>
                    <a:pt x="6336" y="15960"/>
                    <a:pt x="6487" y="15918"/>
                  </a:cubicBezTo>
                  <a:cubicBezTo>
                    <a:pt x="7221" y="15708"/>
                    <a:pt x="7866" y="15126"/>
                    <a:pt x="8286" y="14498"/>
                  </a:cubicBezTo>
                  <a:cubicBezTo>
                    <a:pt x="8475" y="14546"/>
                    <a:pt x="8667" y="14572"/>
                    <a:pt x="8861" y="14572"/>
                  </a:cubicBezTo>
                  <a:cubicBezTo>
                    <a:pt x="9375" y="14572"/>
                    <a:pt x="9898" y="14389"/>
                    <a:pt x="10394" y="13955"/>
                  </a:cubicBezTo>
                  <a:cubicBezTo>
                    <a:pt x="10872" y="13538"/>
                    <a:pt x="11251" y="13004"/>
                    <a:pt x="11503" y="12421"/>
                  </a:cubicBezTo>
                  <a:cubicBezTo>
                    <a:pt x="11601" y="12433"/>
                    <a:pt x="11699" y="12439"/>
                    <a:pt x="11796" y="12439"/>
                  </a:cubicBezTo>
                  <a:cubicBezTo>
                    <a:pt x="13085" y="12439"/>
                    <a:pt x="14256" y="11406"/>
                    <a:pt x="14736" y="10170"/>
                  </a:cubicBezTo>
                  <a:cubicBezTo>
                    <a:pt x="15026" y="9417"/>
                    <a:pt x="15324" y="8175"/>
                    <a:pt x="14995" y="7395"/>
                  </a:cubicBezTo>
                  <a:cubicBezTo>
                    <a:pt x="14900" y="7168"/>
                    <a:pt x="14753" y="7028"/>
                    <a:pt x="14574" y="6942"/>
                  </a:cubicBezTo>
                  <a:cubicBezTo>
                    <a:pt x="15024" y="6091"/>
                    <a:pt x="15051" y="5065"/>
                    <a:pt x="14261" y="4329"/>
                  </a:cubicBezTo>
                  <a:cubicBezTo>
                    <a:pt x="13606" y="3717"/>
                    <a:pt x="12693" y="3490"/>
                    <a:pt x="11775" y="3418"/>
                  </a:cubicBezTo>
                  <a:cubicBezTo>
                    <a:pt x="11742" y="2556"/>
                    <a:pt x="11544" y="1727"/>
                    <a:pt x="11027" y="1022"/>
                  </a:cubicBezTo>
                  <a:cubicBezTo>
                    <a:pt x="10609" y="454"/>
                    <a:pt x="9984" y="0"/>
                    <a:pt x="9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70"/>
            <p:cNvSpPr/>
            <p:nvPr/>
          </p:nvSpPr>
          <p:spPr>
            <a:xfrm rot="853439">
              <a:off x="442232" y="1136128"/>
              <a:ext cx="247122" cy="229909"/>
            </a:xfrm>
            <a:custGeom>
              <a:avLst/>
              <a:gdLst/>
              <a:ahLst/>
              <a:cxnLst/>
              <a:rect l="l" t="t" r="r" b="b"/>
              <a:pathLst>
                <a:path w="8616" h="8015" extrusionOk="0">
                  <a:moveTo>
                    <a:pt x="4846" y="1"/>
                  </a:moveTo>
                  <a:cubicBezTo>
                    <a:pt x="4814" y="1"/>
                    <a:pt x="4781" y="18"/>
                    <a:pt x="4779" y="51"/>
                  </a:cubicBezTo>
                  <a:cubicBezTo>
                    <a:pt x="4752" y="420"/>
                    <a:pt x="4721" y="788"/>
                    <a:pt x="4694" y="1157"/>
                  </a:cubicBezTo>
                  <a:cubicBezTo>
                    <a:pt x="4649" y="1746"/>
                    <a:pt x="4602" y="2333"/>
                    <a:pt x="4557" y="2922"/>
                  </a:cubicBezTo>
                  <a:cubicBezTo>
                    <a:pt x="4549" y="3041"/>
                    <a:pt x="4538" y="3161"/>
                    <a:pt x="4530" y="3280"/>
                  </a:cubicBezTo>
                  <a:cubicBezTo>
                    <a:pt x="4462" y="3287"/>
                    <a:pt x="4395" y="3297"/>
                    <a:pt x="4329" y="3311"/>
                  </a:cubicBezTo>
                  <a:cubicBezTo>
                    <a:pt x="4158" y="2773"/>
                    <a:pt x="3989" y="2232"/>
                    <a:pt x="3818" y="1695"/>
                  </a:cubicBezTo>
                  <a:cubicBezTo>
                    <a:pt x="3796" y="1618"/>
                    <a:pt x="3770" y="1539"/>
                    <a:pt x="3747" y="1463"/>
                  </a:cubicBezTo>
                  <a:cubicBezTo>
                    <a:pt x="3738" y="1436"/>
                    <a:pt x="3714" y="1425"/>
                    <a:pt x="3689" y="1425"/>
                  </a:cubicBezTo>
                  <a:cubicBezTo>
                    <a:pt x="3651" y="1425"/>
                    <a:pt x="3612" y="1451"/>
                    <a:pt x="3622" y="1490"/>
                  </a:cubicBezTo>
                  <a:cubicBezTo>
                    <a:pt x="3762" y="2056"/>
                    <a:pt x="3898" y="2621"/>
                    <a:pt x="4037" y="3186"/>
                  </a:cubicBezTo>
                  <a:cubicBezTo>
                    <a:pt x="4052" y="3251"/>
                    <a:pt x="4069" y="3314"/>
                    <a:pt x="4083" y="3379"/>
                  </a:cubicBezTo>
                  <a:cubicBezTo>
                    <a:pt x="4015" y="3401"/>
                    <a:pt x="3951" y="3427"/>
                    <a:pt x="3885" y="3458"/>
                  </a:cubicBezTo>
                  <a:cubicBezTo>
                    <a:pt x="3730" y="3246"/>
                    <a:pt x="3574" y="3034"/>
                    <a:pt x="3421" y="2826"/>
                  </a:cubicBezTo>
                  <a:cubicBezTo>
                    <a:pt x="3407" y="2808"/>
                    <a:pt x="3388" y="2800"/>
                    <a:pt x="3370" y="2800"/>
                  </a:cubicBezTo>
                  <a:cubicBezTo>
                    <a:pt x="3328" y="2800"/>
                    <a:pt x="3286" y="2838"/>
                    <a:pt x="3310" y="2879"/>
                  </a:cubicBezTo>
                  <a:cubicBezTo>
                    <a:pt x="3439" y="3106"/>
                    <a:pt x="3571" y="3331"/>
                    <a:pt x="3702" y="3555"/>
                  </a:cubicBezTo>
                  <a:cubicBezTo>
                    <a:pt x="3619" y="3606"/>
                    <a:pt x="3540" y="3662"/>
                    <a:pt x="3467" y="3722"/>
                  </a:cubicBezTo>
                  <a:cubicBezTo>
                    <a:pt x="3033" y="3439"/>
                    <a:pt x="2601" y="3157"/>
                    <a:pt x="2168" y="2872"/>
                  </a:cubicBezTo>
                  <a:cubicBezTo>
                    <a:pt x="2101" y="2830"/>
                    <a:pt x="2038" y="2787"/>
                    <a:pt x="1972" y="2744"/>
                  </a:cubicBezTo>
                  <a:cubicBezTo>
                    <a:pt x="1958" y="2736"/>
                    <a:pt x="1944" y="2733"/>
                    <a:pt x="1930" y="2733"/>
                  </a:cubicBezTo>
                  <a:cubicBezTo>
                    <a:pt x="1876" y="2733"/>
                    <a:pt x="1831" y="2783"/>
                    <a:pt x="1880" y="2819"/>
                  </a:cubicBezTo>
                  <a:lnTo>
                    <a:pt x="3160" y="3773"/>
                  </a:lnTo>
                  <a:lnTo>
                    <a:pt x="3306" y="3883"/>
                  </a:lnTo>
                  <a:cubicBezTo>
                    <a:pt x="3286" y="3908"/>
                    <a:pt x="3264" y="3934"/>
                    <a:pt x="3245" y="3959"/>
                  </a:cubicBezTo>
                  <a:cubicBezTo>
                    <a:pt x="2962" y="3837"/>
                    <a:pt x="2675" y="3715"/>
                    <a:pt x="2392" y="3594"/>
                  </a:cubicBezTo>
                  <a:cubicBezTo>
                    <a:pt x="2380" y="3589"/>
                    <a:pt x="2369" y="3587"/>
                    <a:pt x="2358" y="3587"/>
                  </a:cubicBezTo>
                  <a:cubicBezTo>
                    <a:pt x="2301" y="3587"/>
                    <a:pt x="2268" y="3653"/>
                    <a:pt x="2328" y="3683"/>
                  </a:cubicBezTo>
                  <a:cubicBezTo>
                    <a:pt x="2598" y="3828"/>
                    <a:pt x="2869" y="3976"/>
                    <a:pt x="3142" y="4122"/>
                  </a:cubicBezTo>
                  <a:cubicBezTo>
                    <a:pt x="3115" y="4174"/>
                    <a:pt x="3091" y="4229"/>
                    <a:pt x="3072" y="4285"/>
                  </a:cubicBezTo>
                  <a:cubicBezTo>
                    <a:pt x="2750" y="4229"/>
                    <a:pt x="2427" y="4174"/>
                    <a:pt x="2108" y="4116"/>
                  </a:cubicBezTo>
                  <a:cubicBezTo>
                    <a:pt x="2102" y="4115"/>
                    <a:pt x="2097" y="4115"/>
                    <a:pt x="2091" y="4115"/>
                  </a:cubicBezTo>
                  <a:cubicBezTo>
                    <a:pt x="2022" y="4115"/>
                    <a:pt x="2001" y="4200"/>
                    <a:pt x="2074" y="4217"/>
                  </a:cubicBezTo>
                  <a:cubicBezTo>
                    <a:pt x="2393" y="4301"/>
                    <a:pt x="2712" y="4383"/>
                    <a:pt x="3032" y="4466"/>
                  </a:cubicBezTo>
                  <a:cubicBezTo>
                    <a:pt x="3023" y="4519"/>
                    <a:pt x="3021" y="4574"/>
                    <a:pt x="3021" y="4627"/>
                  </a:cubicBezTo>
                  <a:cubicBezTo>
                    <a:pt x="2166" y="4668"/>
                    <a:pt x="1310" y="4705"/>
                    <a:pt x="456" y="4746"/>
                  </a:cubicBezTo>
                  <a:cubicBezTo>
                    <a:pt x="333" y="4753"/>
                    <a:pt x="207" y="4756"/>
                    <a:pt x="84" y="4763"/>
                  </a:cubicBezTo>
                  <a:cubicBezTo>
                    <a:pt x="2" y="4767"/>
                    <a:pt x="1" y="4867"/>
                    <a:pt x="84" y="4867"/>
                  </a:cubicBezTo>
                  <a:cubicBezTo>
                    <a:pt x="963" y="4861"/>
                    <a:pt x="1844" y="4857"/>
                    <a:pt x="2723" y="4850"/>
                  </a:cubicBezTo>
                  <a:cubicBezTo>
                    <a:pt x="2828" y="4850"/>
                    <a:pt x="2936" y="4849"/>
                    <a:pt x="3040" y="4849"/>
                  </a:cubicBezTo>
                  <a:cubicBezTo>
                    <a:pt x="3047" y="4891"/>
                    <a:pt x="3057" y="4934"/>
                    <a:pt x="3067" y="4975"/>
                  </a:cubicBezTo>
                  <a:cubicBezTo>
                    <a:pt x="2743" y="5065"/>
                    <a:pt x="2419" y="5159"/>
                    <a:pt x="2095" y="5251"/>
                  </a:cubicBezTo>
                  <a:cubicBezTo>
                    <a:pt x="2024" y="5272"/>
                    <a:pt x="2044" y="5354"/>
                    <a:pt x="2110" y="5354"/>
                  </a:cubicBezTo>
                  <a:cubicBezTo>
                    <a:pt x="2116" y="5354"/>
                    <a:pt x="2122" y="5353"/>
                    <a:pt x="2129" y="5352"/>
                  </a:cubicBezTo>
                  <a:cubicBezTo>
                    <a:pt x="2467" y="5285"/>
                    <a:pt x="2801" y="5219"/>
                    <a:pt x="3139" y="5154"/>
                  </a:cubicBezTo>
                  <a:cubicBezTo>
                    <a:pt x="3161" y="5200"/>
                    <a:pt x="3190" y="5243"/>
                    <a:pt x="3221" y="5285"/>
                  </a:cubicBezTo>
                  <a:cubicBezTo>
                    <a:pt x="2658" y="5601"/>
                    <a:pt x="2095" y="5915"/>
                    <a:pt x="1530" y="6231"/>
                  </a:cubicBezTo>
                  <a:cubicBezTo>
                    <a:pt x="1449" y="6275"/>
                    <a:pt x="1368" y="6323"/>
                    <a:pt x="1284" y="6367"/>
                  </a:cubicBezTo>
                  <a:cubicBezTo>
                    <a:pt x="1227" y="6399"/>
                    <a:pt x="1261" y="6465"/>
                    <a:pt x="1315" y="6465"/>
                  </a:cubicBezTo>
                  <a:cubicBezTo>
                    <a:pt x="1325" y="6465"/>
                    <a:pt x="1337" y="6463"/>
                    <a:pt x="1349" y="6456"/>
                  </a:cubicBezTo>
                  <a:cubicBezTo>
                    <a:pt x="1956" y="6158"/>
                    <a:pt x="2564" y="5859"/>
                    <a:pt x="3170" y="5564"/>
                  </a:cubicBezTo>
                  <a:cubicBezTo>
                    <a:pt x="3243" y="5526"/>
                    <a:pt x="3315" y="5492"/>
                    <a:pt x="3388" y="5456"/>
                  </a:cubicBezTo>
                  <a:cubicBezTo>
                    <a:pt x="3424" y="5483"/>
                    <a:pt x="3463" y="5509"/>
                    <a:pt x="3501" y="5533"/>
                  </a:cubicBezTo>
                  <a:cubicBezTo>
                    <a:pt x="3238" y="5791"/>
                    <a:pt x="2979" y="6050"/>
                    <a:pt x="2716" y="6308"/>
                  </a:cubicBezTo>
                  <a:cubicBezTo>
                    <a:pt x="2272" y="6745"/>
                    <a:pt x="1830" y="7182"/>
                    <a:pt x="1386" y="7620"/>
                  </a:cubicBezTo>
                  <a:cubicBezTo>
                    <a:pt x="1284" y="7719"/>
                    <a:pt x="1182" y="7822"/>
                    <a:pt x="1079" y="7922"/>
                  </a:cubicBezTo>
                  <a:cubicBezTo>
                    <a:pt x="1040" y="7961"/>
                    <a:pt x="1081" y="8014"/>
                    <a:pt x="1128" y="8014"/>
                  </a:cubicBezTo>
                  <a:cubicBezTo>
                    <a:pt x="1142" y="8014"/>
                    <a:pt x="1158" y="8009"/>
                    <a:pt x="1171" y="7997"/>
                  </a:cubicBezTo>
                  <a:cubicBezTo>
                    <a:pt x="1467" y="7728"/>
                    <a:pt x="1760" y="7461"/>
                    <a:pt x="2055" y="7193"/>
                  </a:cubicBezTo>
                  <a:cubicBezTo>
                    <a:pt x="2521" y="6769"/>
                    <a:pt x="2989" y="6344"/>
                    <a:pt x="3456" y="5917"/>
                  </a:cubicBezTo>
                  <a:cubicBezTo>
                    <a:pt x="3555" y="5828"/>
                    <a:pt x="3654" y="5736"/>
                    <a:pt x="3755" y="5646"/>
                  </a:cubicBezTo>
                  <a:cubicBezTo>
                    <a:pt x="3786" y="5658"/>
                    <a:pt x="3818" y="5668"/>
                    <a:pt x="3851" y="5676"/>
                  </a:cubicBezTo>
                  <a:cubicBezTo>
                    <a:pt x="3639" y="6071"/>
                    <a:pt x="3426" y="6463"/>
                    <a:pt x="3214" y="6857"/>
                  </a:cubicBezTo>
                  <a:lnTo>
                    <a:pt x="3119" y="7036"/>
                  </a:lnTo>
                  <a:cubicBezTo>
                    <a:pt x="3096" y="7078"/>
                    <a:pt x="3138" y="7117"/>
                    <a:pt x="3180" y="7117"/>
                  </a:cubicBezTo>
                  <a:cubicBezTo>
                    <a:pt x="3199" y="7117"/>
                    <a:pt x="3217" y="7109"/>
                    <a:pt x="3229" y="7091"/>
                  </a:cubicBezTo>
                  <a:cubicBezTo>
                    <a:pt x="3492" y="6687"/>
                    <a:pt x="3755" y="6284"/>
                    <a:pt x="4020" y="5879"/>
                  </a:cubicBezTo>
                  <a:cubicBezTo>
                    <a:pt x="4049" y="5832"/>
                    <a:pt x="4081" y="5786"/>
                    <a:pt x="4110" y="5736"/>
                  </a:cubicBezTo>
                  <a:cubicBezTo>
                    <a:pt x="4151" y="5743"/>
                    <a:pt x="4190" y="5748"/>
                    <a:pt x="4231" y="5755"/>
                  </a:cubicBezTo>
                  <a:cubicBezTo>
                    <a:pt x="4173" y="6192"/>
                    <a:pt x="4115" y="6627"/>
                    <a:pt x="4061" y="7065"/>
                  </a:cubicBezTo>
                  <a:lnTo>
                    <a:pt x="4035" y="7257"/>
                  </a:lnTo>
                  <a:cubicBezTo>
                    <a:pt x="4030" y="7289"/>
                    <a:pt x="4067" y="7309"/>
                    <a:pt x="4102" y="7309"/>
                  </a:cubicBezTo>
                  <a:cubicBezTo>
                    <a:pt x="4129" y="7309"/>
                    <a:pt x="4154" y="7297"/>
                    <a:pt x="4160" y="7272"/>
                  </a:cubicBezTo>
                  <a:cubicBezTo>
                    <a:pt x="4260" y="6827"/>
                    <a:pt x="4363" y="6378"/>
                    <a:pt x="4463" y="5932"/>
                  </a:cubicBezTo>
                  <a:cubicBezTo>
                    <a:pt x="4474" y="5883"/>
                    <a:pt x="4484" y="5833"/>
                    <a:pt x="4498" y="5786"/>
                  </a:cubicBezTo>
                  <a:cubicBezTo>
                    <a:pt x="4515" y="5787"/>
                    <a:pt x="4532" y="5787"/>
                    <a:pt x="4549" y="5789"/>
                  </a:cubicBezTo>
                  <a:cubicBezTo>
                    <a:pt x="4622" y="6402"/>
                    <a:pt x="4701" y="7011"/>
                    <a:pt x="4774" y="7624"/>
                  </a:cubicBezTo>
                  <a:cubicBezTo>
                    <a:pt x="4786" y="7714"/>
                    <a:pt x="4796" y="7803"/>
                    <a:pt x="4808" y="7890"/>
                  </a:cubicBezTo>
                  <a:cubicBezTo>
                    <a:pt x="4812" y="7923"/>
                    <a:pt x="4846" y="7940"/>
                    <a:pt x="4878" y="7940"/>
                  </a:cubicBezTo>
                  <a:cubicBezTo>
                    <a:pt x="4909" y="7940"/>
                    <a:pt x="4939" y="7924"/>
                    <a:pt x="4936" y="7890"/>
                  </a:cubicBezTo>
                  <a:cubicBezTo>
                    <a:pt x="4905" y="7263"/>
                    <a:pt x="4871" y="6635"/>
                    <a:pt x="4839" y="6009"/>
                  </a:cubicBezTo>
                  <a:cubicBezTo>
                    <a:pt x="4834" y="5936"/>
                    <a:pt x="4830" y="5862"/>
                    <a:pt x="4829" y="5789"/>
                  </a:cubicBezTo>
                  <a:cubicBezTo>
                    <a:pt x="4866" y="5787"/>
                    <a:pt x="4905" y="5786"/>
                    <a:pt x="4941" y="5780"/>
                  </a:cubicBezTo>
                  <a:lnTo>
                    <a:pt x="5428" y="6709"/>
                  </a:lnTo>
                  <a:cubicBezTo>
                    <a:pt x="5437" y="6727"/>
                    <a:pt x="5456" y="6735"/>
                    <a:pt x="5476" y="6735"/>
                  </a:cubicBezTo>
                  <a:cubicBezTo>
                    <a:pt x="5515" y="6735"/>
                    <a:pt x="5559" y="6705"/>
                    <a:pt x="5545" y="6668"/>
                  </a:cubicBezTo>
                  <a:cubicBezTo>
                    <a:pt x="5426" y="6361"/>
                    <a:pt x="5308" y="6053"/>
                    <a:pt x="5189" y="5746"/>
                  </a:cubicBezTo>
                  <a:cubicBezTo>
                    <a:pt x="5240" y="5738"/>
                    <a:pt x="5289" y="5727"/>
                    <a:pt x="5337" y="5714"/>
                  </a:cubicBezTo>
                  <a:cubicBezTo>
                    <a:pt x="5733" y="6111"/>
                    <a:pt x="6129" y="6511"/>
                    <a:pt x="6523" y="6907"/>
                  </a:cubicBezTo>
                  <a:lnTo>
                    <a:pt x="6697" y="7079"/>
                  </a:lnTo>
                  <a:cubicBezTo>
                    <a:pt x="6709" y="7091"/>
                    <a:pt x="6723" y="7096"/>
                    <a:pt x="6738" y="7096"/>
                  </a:cubicBezTo>
                  <a:cubicBezTo>
                    <a:pt x="6782" y="7096"/>
                    <a:pt x="6828" y="7053"/>
                    <a:pt x="6796" y="7016"/>
                  </a:cubicBezTo>
                  <a:cubicBezTo>
                    <a:pt x="6435" y="6600"/>
                    <a:pt x="6071" y="6181"/>
                    <a:pt x="5709" y="5765"/>
                  </a:cubicBezTo>
                  <a:cubicBezTo>
                    <a:pt x="5670" y="5721"/>
                    <a:pt x="5632" y="5678"/>
                    <a:pt x="5593" y="5634"/>
                  </a:cubicBezTo>
                  <a:cubicBezTo>
                    <a:pt x="5648" y="5615"/>
                    <a:pt x="5699" y="5593"/>
                    <a:pt x="5750" y="5569"/>
                  </a:cubicBezTo>
                  <a:cubicBezTo>
                    <a:pt x="6110" y="5777"/>
                    <a:pt x="6472" y="5983"/>
                    <a:pt x="6834" y="6190"/>
                  </a:cubicBezTo>
                  <a:cubicBezTo>
                    <a:pt x="6845" y="6196"/>
                    <a:pt x="6855" y="6199"/>
                    <a:pt x="6866" y="6199"/>
                  </a:cubicBezTo>
                  <a:cubicBezTo>
                    <a:pt x="6885" y="6199"/>
                    <a:pt x="6903" y="6189"/>
                    <a:pt x="6914" y="6175"/>
                  </a:cubicBezTo>
                  <a:cubicBezTo>
                    <a:pt x="6936" y="6156"/>
                    <a:pt x="6941" y="6129"/>
                    <a:pt x="6911" y="6106"/>
                  </a:cubicBezTo>
                  <a:cubicBezTo>
                    <a:pt x="6592" y="5890"/>
                    <a:pt x="6272" y="5671"/>
                    <a:pt x="5955" y="5453"/>
                  </a:cubicBezTo>
                  <a:cubicBezTo>
                    <a:pt x="6028" y="5403"/>
                    <a:pt x="6100" y="5350"/>
                    <a:pt x="6161" y="5291"/>
                  </a:cubicBezTo>
                  <a:cubicBezTo>
                    <a:pt x="6844" y="5461"/>
                    <a:pt x="7529" y="5634"/>
                    <a:pt x="8211" y="5804"/>
                  </a:cubicBezTo>
                  <a:cubicBezTo>
                    <a:pt x="8310" y="5830"/>
                    <a:pt x="8407" y="5854"/>
                    <a:pt x="8506" y="5879"/>
                  </a:cubicBezTo>
                  <a:cubicBezTo>
                    <a:pt x="8514" y="5881"/>
                    <a:pt x="8522" y="5882"/>
                    <a:pt x="8529" y="5882"/>
                  </a:cubicBezTo>
                  <a:cubicBezTo>
                    <a:pt x="8597" y="5882"/>
                    <a:pt x="8615" y="5800"/>
                    <a:pt x="8546" y="5779"/>
                  </a:cubicBezTo>
                  <a:cubicBezTo>
                    <a:pt x="7875" y="5577"/>
                    <a:pt x="7203" y="5376"/>
                    <a:pt x="6530" y="5175"/>
                  </a:cubicBezTo>
                  <a:lnTo>
                    <a:pt x="6319" y="5111"/>
                  </a:lnTo>
                  <a:cubicBezTo>
                    <a:pt x="6348" y="5069"/>
                    <a:pt x="6373" y="5023"/>
                    <a:pt x="6394" y="4977"/>
                  </a:cubicBezTo>
                  <a:cubicBezTo>
                    <a:pt x="6779" y="5002"/>
                    <a:pt x="7168" y="5029"/>
                    <a:pt x="7554" y="5055"/>
                  </a:cubicBezTo>
                  <a:cubicBezTo>
                    <a:pt x="7556" y="5055"/>
                    <a:pt x="7558" y="5055"/>
                    <a:pt x="7559" y="5055"/>
                  </a:cubicBezTo>
                  <a:cubicBezTo>
                    <a:pt x="7627" y="5055"/>
                    <a:pt x="7643" y="4961"/>
                    <a:pt x="7571" y="4953"/>
                  </a:cubicBezTo>
                  <a:cubicBezTo>
                    <a:pt x="7197" y="4901"/>
                    <a:pt x="6825" y="4850"/>
                    <a:pt x="6452" y="4801"/>
                  </a:cubicBezTo>
                  <a:cubicBezTo>
                    <a:pt x="6469" y="4719"/>
                    <a:pt x="6472" y="4635"/>
                    <a:pt x="6467" y="4552"/>
                  </a:cubicBezTo>
                  <a:cubicBezTo>
                    <a:pt x="6697" y="4514"/>
                    <a:pt x="6928" y="4475"/>
                    <a:pt x="7155" y="4439"/>
                  </a:cubicBezTo>
                  <a:cubicBezTo>
                    <a:pt x="7224" y="4429"/>
                    <a:pt x="7212" y="4336"/>
                    <a:pt x="7145" y="4336"/>
                  </a:cubicBezTo>
                  <a:cubicBezTo>
                    <a:pt x="7143" y="4336"/>
                    <a:pt x="7140" y="4336"/>
                    <a:pt x="7138" y="4337"/>
                  </a:cubicBezTo>
                  <a:lnTo>
                    <a:pt x="6441" y="4395"/>
                  </a:lnTo>
                  <a:cubicBezTo>
                    <a:pt x="6428" y="4338"/>
                    <a:pt x="6411" y="4284"/>
                    <a:pt x="6390" y="4227"/>
                  </a:cubicBezTo>
                  <a:cubicBezTo>
                    <a:pt x="6882" y="4065"/>
                    <a:pt x="7377" y="3905"/>
                    <a:pt x="7870" y="3743"/>
                  </a:cubicBezTo>
                  <a:cubicBezTo>
                    <a:pt x="7937" y="3723"/>
                    <a:pt x="7922" y="3640"/>
                    <a:pt x="7859" y="3640"/>
                  </a:cubicBezTo>
                  <a:cubicBezTo>
                    <a:pt x="7851" y="3640"/>
                    <a:pt x="7844" y="3641"/>
                    <a:pt x="7836" y="3644"/>
                  </a:cubicBezTo>
                  <a:cubicBezTo>
                    <a:pt x="7324" y="3780"/>
                    <a:pt x="6813" y="3913"/>
                    <a:pt x="6303" y="4050"/>
                  </a:cubicBezTo>
                  <a:cubicBezTo>
                    <a:pt x="6247" y="3954"/>
                    <a:pt x="6175" y="3866"/>
                    <a:pt x="6093" y="3782"/>
                  </a:cubicBezTo>
                  <a:lnTo>
                    <a:pt x="6612" y="3391"/>
                  </a:lnTo>
                  <a:cubicBezTo>
                    <a:pt x="6656" y="3357"/>
                    <a:pt x="6614" y="3298"/>
                    <a:pt x="6564" y="3298"/>
                  </a:cubicBezTo>
                  <a:cubicBezTo>
                    <a:pt x="6553" y="3298"/>
                    <a:pt x="6542" y="3301"/>
                    <a:pt x="6532" y="3307"/>
                  </a:cubicBezTo>
                  <a:cubicBezTo>
                    <a:pt x="6341" y="3425"/>
                    <a:pt x="6148" y="3545"/>
                    <a:pt x="5958" y="3662"/>
                  </a:cubicBezTo>
                  <a:cubicBezTo>
                    <a:pt x="5887" y="3606"/>
                    <a:pt x="5812" y="3555"/>
                    <a:pt x="5728" y="3511"/>
                  </a:cubicBezTo>
                  <a:lnTo>
                    <a:pt x="6778" y="2161"/>
                  </a:lnTo>
                  <a:cubicBezTo>
                    <a:pt x="6829" y="2094"/>
                    <a:pt x="6882" y="2026"/>
                    <a:pt x="6933" y="1959"/>
                  </a:cubicBezTo>
                  <a:cubicBezTo>
                    <a:pt x="6965" y="1920"/>
                    <a:pt x="6921" y="1884"/>
                    <a:pt x="6876" y="1884"/>
                  </a:cubicBezTo>
                  <a:cubicBezTo>
                    <a:pt x="6856" y="1884"/>
                    <a:pt x="6836" y="1890"/>
                    <a:pt x="6822" y="1906"/>
                  </a:cubicBezTo>
                  <a:cubicBezTo>
                    <a:pt x="6428" y="2357"/>
                    <a:pt x="6035" y="2807"/>
                    <a:pt x="5641" y="3255"/>
                  </a:cubicBezTo>
                  <a:lnTo>
                    <a:pt x="5506" y="3408"/>
                  </a:lnTo>
                  <a:cubicBezTo>
                    <a:pt x="5434" y="3381"/>
                    <a:pt x="5358" y="3357"/>
                    <a:pt x="5281" y="3336"/>
                  </a:cubicBezTo>
                  <a:lnTo>
                    <a:pt x="6042" y="1294"/>
                  </a:lnTo>
                  <a:cubicBezTo>
                    <a:pt x="6078" y="1196"/>
                    <a:pt x="6114" y="1097"/>
                    <a:pt x="6153" y="1000"/>
                  </a:cubicBezTo>
                  <a:cubicBezTo>
                    <a:pt x="6167" y="960"/>
                    <a:pt x="6130" y="935"/>
                    <a:pt x="6092" y="935"/>
                  </a:cubicBezTo>
                  <a:cubicBezTo>
                    <a:pt x="6066" y="935"/>
                    <a:pt x="6040" y="947"/>
                    <a:pt x="6028" y="973"/>
                  </a:cubicBezTo>
                  <a:cubicBezTo>
                    <a:pt x="5728" y="1661"/>
                    <a:pt x="5429" y="2352"/>
                    <a:pt x="5129" y="3041"/>
                  </a:cubicBezTo>
                  <a:cubicBezTo>
                    <a:pt x="5093" y="3123"/>
                    <a:pt x="5059" y="3203"/>
                    <a:pt x="5021" y="3287"/>
                  </a:cubicBezTo>
                  <a:cubicBezTo>
                    <a:pt x="4950" y="3278"/>
                    <a:pt x="4876" y="3272"/>
                    <a:pt x="4805" y="3270"/>
                  </a:cubicBezTo>
                  <a:cubicBezTo>
                    <a:pt x="4815" y="2920"/>
                    <a:pt x="4825" y="2568"/>
                    <a:pt x="4839" y="2219"/>
                  </a:cubicBezTo>
                  <a:cubicBezTo>
                    <a:pt x="4858" y="1632"/>
                    <a:pt x="4875" y="1044"/>
                    <a:pt x="4893" y="457"/>
                  </a:cubicBezTo>
                  <a:cubicBezTo>
                    <a:pt x="4899" y="321"/>
                    <a:pt x="4902" y="188"/>
                    <a:pt x="4907" y="51"/>
                  </a:cubicBezTo>
                  <a:cubicBezTo>
                    <a:pt x="4908" y="17"/>
                    <a:pt x="4877" y="1"/>
                    <a:pt x="4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2" name="Google Shape;1242;p70"/>
          <p:cNvGrpSpPr/>
          <p:nvPr/>
        </p:nvGrpSpPr>
        <p:grpSpPr>
          <a:xfrm>
            <a:off x="7567219" y="-525372"/>
            <a:ext cx="1872196" cy="1725287"/>
            <a:chOff x="1655750" y="2521625"/>
            <a:chExt cx="1951221" cy="1797923"/>
          </a:xfrm>
        </p:grpSpPr>
        <p:sp>
          <p:nvSpPr>
            <p:cNvPr id="1243" name="Google Shape;1243;p70"/>
            <p:cNvSpPr/>
            <p:nvPr/>
          </p:nvSpPr>
          <p:spPr>
            <a:xfrm>
              <a:off x="1655750" y="2521625"/>
              <a:ext cx="1951221" cy="1797923"/>
            </a:xfrm>
            <a:custGeom>
              <a:avLst/>
              <a:gdLst/>
              <a:ahLst/>
              <a:cxnLst/>
              <a:rect l="l" t="t" r="r" b="b"/>
              <a:pathLst>
                <a:path w="38516" h="35490" extrusionOk="0">
                  <a:moveTo>
                    <a:pt x="19389" y="0"/>
                  </a:moveTo>
                  <a:cubicBezTo>
                    <a:pt x="14213" y="0"/>
                    <a:pt x="9075" y="2058"/>
                    <a:pt x="5967" y="6307"/>
                  </a:cubicBezTo>
                  <a:cubicBezTo>
                    <a:pt x="553" y="13710"/>
                    <a:pt x="0" y="24749"/>
                    <a:pt x="7931" y="31639"/>
                  </a:cubicBezTo>
                  <a:cubicBezTo>
                    <a:pt x="10995" y="34299"/>
                    <a:pt x="14760" y="35489"/>
                    <a:pt x="18522" y="35489"/>
                  </a:cubicBezTo>
                  <a:cubicBezTo>
                    <a:pt x="24188" y="35489"/>
                    <a:pt x="29849" y="32789"/>
                    <a:pt x="33102" y="28340"/>
                  </a:cubicBezTo>
                  <a:cubicBezTo>
                    <a:pt x="38516" y="20938"/>
                    <a:pt x="38324" y="9239"/>
                    <a:pt x="30160" y="3348"/>
                  </a:cubicBezTo>
                  <a:cubicBezTo>
                    <a:pt x="27092" y="1134"/>
                    <a:pt x="23230" y="0"/>
                    <a:pt x="19389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70"/>
            <p:cNvSpPr/>
            <p:nvPr/>
          </p:nvSpPr>
          <p:spPr>
            <a:xfrm>
              <a:off x="1887976" y="2746758"/>
              <a:ext cx="1446292" cy="1366300"/>
            </a:xfrm>
            <a:custGeom>
              <a:avLst/>
              <a:gdLst/>
              <a:ahLst/>
              <a:cxnLst/>
              <a:rect l="l" t="t" r="r" b="b"/>
              <a:pathLst>
                <a:path w="28549" h="26970" extrusionOk="0">
                  <a:moveTo>
                    <a:pt x="14858" y="275"/>
                  </a:moveTo>
                  <a:cubicBezTo>
                    <a:pt x="16754" y="275"/>
                    <a:pt x="18644" y="638"/>
                    <a:pt x="20342" y="1325"/>
                  </a:cubicBezTo>
                  <a:cubicBezTo>
                    <a:pt x="19563" y="1132"/>
                    <a:pt x="18736" y="1034"/>
                    <a:pt x="17881" y="1034"/>
                  </a:cubicBezTo>
                  <a:cubicBezTo>
                    <a:pt x="16983" y="1034"/>
                    <a:pt x="16055" y="1142"/>
                    <a:pt x="15118" y="1361"/>
                  </a:cubicBezTo>
                  <a:cubicBezTo>
                    <a:pt x="11960" y="2104"/>
                    <a:pt x="9149" y="3978"/>
                    <a:pt x="7204" y="6640"/>
                  </a:cubicBezTo>
                  <a:cubicBezTo>
                    <a:pt x="3797" y="11297"/>
                    <a:pt x="2156" y="17991"/>
                    <a:pt x="4965" y="22464"/>
                  </a:cubicBezTo>
                  <a:cubicBezTo>
                    <a:pt x="429" y="17194"/>
                    <a:pt x="1383" y="9737"/>
                    <a:pt x="4888" y="4945"/>
                  </a:cubicBezTo>
                  <a:cubicBezTo>
                    <a:pt x="7239" y="1730"/>
                    <a:pt x="11061" y="275"/>
                    <a:pt x="14858" y="275"/>
                  </a:cubicBezTo>
                  <a:close/>
                  <a:moveTo>
                    <a:pt x="17980" y="1262"/>
                  </a:moveTo>
                  <a:cubicBezTo>
                    <a:pt x="19277" y="1262"/>
                    <a:pt x="20545" y="1506"/>
                    <a:pt x="21709" y="2042"/>
                  </a:cubicBezTo>
                  <a:cubicBezTo>
                    <a:pt x="21271" y="1927"/>
                    <a:pt x="20804" y="1872"/>
                    <a:pt x="20315" y="1872"/>
                  </a:cubicBezTo>
                  <a:cubicBezTo>
                    <a:pt x="16993" y="1872"/>
                    <a:pt x="12647" y="4441"/>
                    <a:pt x="9641" y="8551"/>
                  </a:cubicBezTo>
                  <a:cubicBezTo>
                    <a:pt x="7545" y="11413"/>
                    <a:pt x="6035" y="14557"/>
                    <a:pt x="5385" y="17395"/>
                  </a:cubicBezTo>
                  <a:cubicBezTo>
                    <a:pt x="4890" y="19554"/>
                    <a:pt x="4929" y="21380"/>
                    <a:pt x="5480" y="22788"/>
                  </a:cubicBezTo>
                  <a:cubicBezTo>
                    <a:pt x="2306" y="18419"/>
                    <a:pt x="3931" y="11533"/>
                    <a:pt x="7404" y="6785"/>
                  </a:cubicBezTo>
                  <a:cubicBezTo>
                    <a:pt x="9770" y="3550"/>
                    <a:pt x="14012" y="1262"/>
                    <a:pt x="17980" y="1262"/>
                  </a:cubicBezTo>
                  <a:close/>
                  <a:moveTo>
                    <a:pt x="20347" y="2119"/>
                  </a:moveTo>
                  <a:cubicBezTo>
                    <a:pt x="21009" y="2119"/>
                    <a:pt x="21633" y="2230"/>
                    <a:pt x="22197" y="2467"/>
                  </a:cubicBezTo>
                  <a:cubicBezTo>
                    <a:pt x="22194" y="2467"/>
                    <a:pt x="22192" y="2467"/>
                    <a:pt x="22190" y="2467"/>
                  </a:cubicBezTo>
                  <a:cubicBezTo>
                    <a:pt x="19857" y="2467"/>
                    <a:pt x="15595" y="5769"/>
                    <a:pt x="12194" y="10420"/>
                  </a:cubicBezTo>
                  <a:cubicBezTo>
                    <a:pt x="8595" y="15342"/>
                    <a:pt x="5685" y="21225"/>
                    <a:pt x="6422" y="23872"/>
                  </a:cubicBezTo>
                  <a:cubicBezTo>
                    <a:pt x="6362" y="23816"/>
                    <a:pt x="6304" y="23758"/>
                    <a:pt x="6246" y="23698"/>
                  </a:cubicBezTo>
                  <a:cubicBezTo>
                    <a:pt x="3890" y="20361"/>
                    <a:pt x="6228" y="13639"/>
                    <a:pt x="9841" y="8698"/>
                  </a:cubicBezTo>
                  <a:cubicBezTo>
                    <a:pt x="12516" y="5040"/>
                    <a:pt x="16945" y="2119"/>
                    <a:pt x="20347" y="2119"/>
                  </a:cubicBezTo>
                  <a:close/>
                  <a:moveTo>
                    <a:pt x="22203" y="2716"/>
                  </a:moveTo>
                  <a:cubicBezTo>
                    <a:pt x="22454" y="2716"/>
                    <a:pt x="22675" y="2759"/>
                    <a:pt x="22862" y="2846"/>
                  </a:cubicBezTo>
                  <a:cubicBezTo>
                    <a:pt x="21468" y="3431"/>
                    <a:pt x="17688" y="7802"/>
                    <a:pt x="14525" y="12125"/>
                  </a:cubicBezTo>
                  <a:cubicBezTo>
                    <a:pt x="10868" y="17127"/>
                    <a:pt x="7311" y="22681"/>
                    <a:pt x="7025" y="24398"/>
                  </a:cubicBezTo>
                  <a:cubicBezTo>
                    <a:pt x="6962" y="24348"/>
                    <a:pt x="6900" y="24297"/>
                    <a:pt x="6837" y="24246"/>
                  </a:cubicBezTo>
                  <a:cubicBezTo>
                    <a:pt x="5562" y="22036"/>
                    <a:pt x="8684" y="15637"/>
                    <a:pt x="12395" y="10565"/>
                  </a:cubicBezTo>
                  <a:cubicBezTo>
                    <a:pt x="15994" y="5642"/>
                    <a:pt x="20123" y="2716"/>
                    <a:pt x="22203" y="2716"/>
                  </a:cubicBezTo>
                  <a:close/>
                  <a:moveTo>
                    <a:pt x="23080" y="3008"/>
                  </a:moveTo>
                  <a:cubicBezTo>
                    <a:pt x="23096" y="3008"/>
                    <a:pt x="23111" y="3011"/>
                    <a:pt x="23123" y="3015"/>
                  </a:cubicBezTo>
                  <a:cubicBezTo>
                    <a:pt x="23135" y="3025"/>
                    <a:pt x="23149" y="3037"/>
                    <a:pt x="23159" y="3049"/>
                  </a:cubicBezTo>
                  <a:cubicBezTo>
                    <a:pt x="23161" y="3058"/>
                    <a:pt x="23166" y="3068"/>
                    <a:pt x="23166" y="3076"/>
                  </a:cubicBezTo>
                  <a:cubicBezTo>
                    <a:pt x="23332" y="3971"/>
                    <a:pt x="20070" y="9377"/>
                    <a:pt x="16044" y="14881"/>
                  </a:cubicBezTo>
                  <a:cubicBezTo>
                    <a:pt x="12073" y="20312"/>
                    <a:pt x="8399" y="24338"/>
                    <a:pt x="7439" y="24694"/>
                  </a:cubicBezTo>
                  <a:cubicBezTo>
                    <a:pt x="7375" y="24652"/>
                    <a:pt x="7313" y="24606"/>
                    <a:pt x="7250" y="24561"/>
                  </a:cubicBezTo>
                  <a:cubicBezTo>
                    <a:pt x="7255" y="23382"/>
                    <a:pt x="10452" y="18112"/>
                    <a:pt x="14727" y="12267"/>
                  </a:cubicBezTo>
                  <a:cubicBezTo>
                    <a:pt x="18941" y="6504"/>
                    <a:pt x="22421" y="3008"/>
                    <a:pt x="23080" y="3008"/>
                  </a:cubicBezTo>
                  <a:close/>
                  <a:moveTo>
                    <a:pt x="23391" y="3365"/>
                  </a:moveTo>
                  <a:cubicBezTo>
                    <a:pt x="23475" y="3525"/>
                    <a:pt x="23535" y="3713"/>
                    <a:pt x="23571" y="3930"/>
                  </a:cubicBezTo>
                  <a:cubicBezTo>
                    <a:pt x="23958" y="6252"/>
                    <a:pt x="21644" y="11482"/>
                    <a:pt x="18075" y="16363"/>
                  </a:cubicBezTo>
                  <a:cubicBezTo>
                    <a:pt x="14629" y="21073"/>
                    <a:pt x="10197" y="24805"/>
                    <a:pt x="7986" y="24857"/>
                  </a:cubicBezTo>
                  <a:cubicBezTo>
                    <a:pt x="7967" y="24857"/>
                    <a:pt x="7948" y="24857"/>
                    <a:pt x="7930" y="24857"/>
                  </a:cubicBezTo>
                  <a:cubicBezTo>
                    <a:pt x="7838" y="24857"/>
                    <a:pt x="7751" y="24850"/>
                    <a:pt x="7671" y="24836"/>
                  </a:cubicBezTo>
                  <a:cubicBezTo>
                    <a:pt x="9146" y="24015"/>
                    <a:pt x="13044" y="19407"/>
                    <a:pt x="16247" y="15028"/>
                  </a:cubicBezTo>
                  <a:cubicBezTo>
                    <a:pt x="19649" y="10377"/>
                    <a:pt x="23053" y="5020"/>
                    <a:pt x="23391" y="3365"/>
                  </a:cubicBezTo>
                  <a:close/>
                  <a:moveTo>
                    <a:pt x="23777" y="3722"/>
                  </a:moveTo>
                  <a:cubicBezTo>
                    <a:pt x="24159" y="4263"/>
                    <a:pt x="24417" y="4940"/>
                    <a:pt x="24545" y="5742"/>
                  </a:cubicBezTo>
                  <a:cubicBezTo>
                    <a:pt x="25069" y="8980"/>
                    <a:pt x="23391" y="13927"/>
                    <a:pt x="20376" y="18051"/>
                  </a:cubicBezTo>
                  <a:cubicBezTo>
                    <a:pt x="17456" y="22042"/>
                    <a:pt x="13134" y="25007"/>
                    <a:pt x="9868" y="25261"/>
                  </a:cubicBezTo>
                  <a:cubicBezTo>
                    <a:pt x="9714" y="25273"/>
                    <a:pt x="9563" y="25279"/>
                    <a:pt x="9416" y="25279"/>
                  </a:cubicBezTo>
                  <a:cubicBezTo>
                    <a:pt x="8950" y="25279"/>
                    <a:pt x="8520" y="25219"/>
                    <a:pt x="8127" y="25097"/>
                  </a:cubicBezTo>
                  <a:cubicBezTo>
                    <a:pt x="10452" y="24899"/>
                    <a:pt x="14856" y="21180"/>
                    <a:pt x="18271" y="16511"/>
                  </a:cubicBezTo>
                  <a:cubicBezTo>
                    <a:pt x="21878" y="11581"/>
                    <a:pt x="24207" y="6275"/>
                    <a:pt x="23813" y="3892"/>
                  </a:cubicBezTo>
                  <a:cubicBezTo>
                    <a:pt x="23801" y="3832"/>
                    <a:pt x="23791" y="3776"/>
                    <a:pt x="23777" y="3722"/>
                  </a:cubicBezTo>
                  <a:close/>
                  <a:moveTo>
                    <a:pt x="24124" y="3797"/>
                  </a:moveTo>
                  <a:cubicBezTo>
                    <a:pt x="25139" y="4918"/>
                    <a:pt x="25806" y="6379"/>
                    <a:pt x="26083" y="8099"/>
                  </a:cubicBezTo>
                  <a:cubicBezTo>
                    <a:pt x="26665" y="11755"/>
                    <a:pt x="25429" y="16214"/>
                    <a:pt x="22854" y="19733"/>
                  </a:cubicBezTo>
                  <a:cubicBezTo>
                    <a:pt x="20408" y="23082"/>
                    <a:pt x="16432" y="25483"/>
                    <a:pt x="12723" y="25855"/>
                  </a:cubicBezTo>
                  <a:cubicBezTo>
                    <a:pt x="12380" y="25889"/>
                    <a:pt x="12044" y="25907"/>
                    <a:pt x="11714" y="25907"/>
                  </a:cubicBezTo>
                  <a:cubicBezTo>
                    <a:pt x="10803" y="25907"/>
                    <a:pt x="9944" y="25776"/>
                    <a:pt x="9153" y="25519"/>
                  </a:cubicBezTo>
                  <a:lnTo>
                    <a:pt x="9153" y="25519"/>
                  </a:lnTo>
                  <a:cubicBezTo>
                    <a:pt x="9238" y="25523"/>
                    <a:pt x="9324" y="25525"/>
                    <a:pt x="9413" y="25525"/>
                  </a:cubicBezTo>
                  <a:cubicBezTo>
                    <a:pt x="9567" y="25525"/>
                    <a:pt x="9726" y="25519"/>
                    <a:pt x="9888" y="25507"/>
                  </a:cubicBezTo>
                  <a:cubicBezTo>
                    <a:pt x="13223" y="25249"/>
                    <a:pt x="17618" y="22242"/>
                    <a:pt x="20575" y="18196"/>
                  </a:cubicBezTo>
                  <a:cubicBezTo>
                    <a:pt x="23629" y="14021"/>
                    <a:pt x="25323" y="9002"/>
                    <a:pt x="24791" y="5703"/>
                  </a:cubicBezTo>
                  <a:cubicBezTo>
                    <a:pt x="24671" y="4966"/>
                    <a:pt x="24448" y="4327"/>
                    <a:pt x="24124" y="3797"/>
                  </a:cubicBezTo>
                  <a:close/>
                  <a:moveTo>
                    <a:pt x="25267" y="4967"/>
                  </a:moveTo>
                  <a:cubicBezTo>
                    <a:pt x="26532" y="6565"/>
                    <a:pt x="27364" y="8490"/>
                    <a:pt x="27707" y="10661"/>
                  </a:cubicBezTo>
                  <a:cubicBezTo>
                    <a:pt x="28295" y="14364"/>
                    <a:pt x="27329" y="18376"/>
                    <a:pt x="25122" y="21392"/>
                  </a:cubicBezTo>
                  <a:cubicBezTo>
                    <a:pt x="23030" y="24252"/>
                    <a:pt x="19529" y="26215"/>
                    <a:pt x="15759" y="26640"/>
                  </a:cubicBezTo>
                  <a:cubicBezTo>
                    <a:pt x="15244" y="26698"/>
                    <a:pt x="14733" y="26727"/>
                    <a:pt x="14228" y="26727"/>
                  </a:cubicBezTo>
                  <a:cubicBezTo>
                    <a:pt x="12731" y="26727"/>
                    <a:pt x="11288" y="26474"/>
                    <a:pt x="9948" y="25980"/>
                  </a:cubicBezTo>
                  <a:lnTo>
                    <a:pt x="9948" y="25980"/>
                  </a:lnTo>
                  <a:cubicBezTo>
                    <a:pt x="10510" y="26094"/>
                    <a:pt x="11100" y="26152"/>
                    <a:pt x="11714" y="26152"/>
                  </a:cubicBezTo>
                  <a:cubicBezTo>
                    <a:pt x="12051" y="26152"/>
                    <a:pt x="12396" y="26134"/>
                    <a:pt x="12747" y="26099"/>
                  </a:cubicBezTo>
                  <a:cubicBezTo>
                    <a:pt x="16520" y="25722"/>
                    <a:pt x="20565" y="23280"/>
                    <a:pt x="23053" y="19878"/>
                  </a:cubicBezTo>
                  <a:cubicBezTo>
                    <a:pt x="25665" y="16308"/>
                    <a:pt x="26919" y="11779"/>
                    <a:pt x="26325" y="8058"/>
                  </a:cubicBezTo>
                  <a:cubicBezTo>
                    <a:pt x="26142" y="6911"/>
                    <a:pt x="25784" y="5872"/>
                    <a:pt x="25267" y="4967"/>
                  </a:cubicBezTo>
                  <a:close/>
                  <a:moveTo>
                    <a:pt x="14902" y="1"/>
                  </a:moveTo>
                  <a:cubicBezTo>
                    <a:pt x="14395" y="1"/>
                    <a:pt x="13886" y="27"/>
                    <a:pt x="13379" y="80"/>
                  </a:cubicBezTo>
                  <a:cubicBezTo>
                    <a:pt x="9723" y="460"/>
                    <a:pt x="6637" y="2136"/>
                    <a:pt x="4687" y="4800"/>
                  </a:cubicBezTo>
                  <a:cubicBezTo>
                    <a:pt x="799" y="10120"/>
                    <a:pt x="0" y="18670"/>
                    <a:pt x="6187" y="24041"/>
                  </a:cubicBezTo>
                  <a:cubicBezTo>
                    <a:pt x="6197" y="24049"/>
                    <a:pt x="6209" y="24058"/>
                    <a:pt x="6219" y="24068"/>
                  </a:cubicBezTo>
                  <a:cubicBezTo>
                    <a:pt x="6320" y="24193"/>
                    <a:pt x="6426" y="24312"/>
                    <a:pt x="6538" y="24425"/>
                  </a:cubicBezTo>
                  <a:cubicBezTo>
                    <a:pt x="6673" y="24560"/>
                    <a:pt x="6815" y="24681"/>
                    <a:pt x="6965" y="24790"/>
                  </a:cubicBezTo>
                  <a:cubicBezTo>
                    <a:pt x="6985" y="24802"/>
                    <a:pt x="7004" y="24817"/>
                    <a:pt x="7023" y="24831"/>
                  </a:cubicBezTo>
                  <a:cubicBezTo>
                    <a:pt x="7025" y="24833"/>
                    <a:pt x="7030" y="24834"/>
                    <a:pt x="7032" y="24836"/>
                  </a:cubicBezTo>
                  <a:cubicBezTo>
                    <a:pt x="7055" y="24853"/>
                    <a:pt x="7081" y="24870"/>
                    <a:pt x="7107" y="24886"/>
                  </a:cubicBezTo>
                  <a:cubicBezTo>
                    <a:pt x="7115" y="24894"/>
                    <a:pt x="7125" y="24903"/>
                    <a:pt x="7136" y="24911"/>
                  </a:cubicBezTo>
                  <a:cubicBezTo>
                    <a:pt x="7154" y="24927"/>
                    <a:pt x="7178" y="24937"/>
                    <a:pt x="7202" y="24945"/>
                  </a:cubicBezTo>
                  <a:cubicBezTo>
                    <a:pt x="7424" y="25082"/>
                    <a:pt x="7663" y="25195"/>
                    <a:pt x="7914" y="25283"/>
                  </a:cubicBezTo>
                  <a:cubicBezTo>
                    <a:pt x="9784" y="26391"/>
                    <a:pt x="11947" y="26969"/>
                    <a:pt x="14231" y="26969"/>
                  </a:cubicBezTo>
                  <a:cubicBezTo>
                    <a:pt x="14745" y="26969"/>
                    <a:pt x="15265" y="26940"/>
                    <a:pt x="15790" y="26881"/>
                  </a:cubicBezTo>
                  <a:cubicBezTo>
                    <a:pt x="19628" y="26449"/>
                    <a:pt x="23193" y="24450"/>
                    <a:pt x="25325" y="21534"/>
                  </a:cubicBezTo>
                  <a:cubicBezTo>
                    <a:pt x="27564" y="18470"/>
                    <a:pt x="28549" y="14390"/>
                    <a:pt x="27952" y="10623"/>
                  </a:cubicBezTo>
                  <a:cubicBezTo>
                    <a:pt x="27434" y="7365"/>
                    <a:pt x="25840" y="4645"/>
                    <a:pt x="23338" y="2739"/>
                  </a:cubicBezTo>
                  <a:cubicBezTo>
                    <a:pt x="23294" y="2704"/>
                    <a:pt x="23250" y="2670"/>
                    <a:pt x="23204" y="2638"/>
                  </a:cubicBezTo>
                  <a:cubicBezTo>
                    <a:pt x="23185" y="2622"/>
                    <a:pt x="23166" y="2607"/>
                    <a:pt x="23144" y="2593"/>
                  </a:cubicBezTo>
                  <a:cubicBezTo>
                    <a:pt x="23123" y="2578"/>
                    <a:pt x="23100" y="2561"/>
                    <a:pt x="23077" y="2546"/>
                  </a:cubicBezTo>
                  <a:cubicBezTo>
                    <a:pt x="20792" y="896"/>
                    <a:pt x="17879" y="1"/>
                    <a:pt x="14902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lt1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70"/>
            <p:cNvSpPr/>
            <p:nvPr/>
          </p:nvSpPr>
          <p:spPr>
            <a:xfrm>
              <a:off x="2013106" y="3807630"/>
              <a:ext cx="449810" cy="404267"/>
            </a:xfrm>
            <a:custGeom>
              <a:avLst/>
              <a:gdLst/>
              <a:ahLst/>
              <a:cxnLst/>
              <a:rect l="l" t="t" r="r" b="b"/>
              <a:pathLst>
                <a:path w="8879" h="7980" extrusionOk="0">
                  <a:moveTo>
                    <a:pt x="2289" y="1"/>
                  </a:moveTo>
                  <a:cubicBezTo>
                    <a:pt x="2253" y="1"/>
                    <a:pt x="2224" y="38"/>
                    <a:pt x="2251" y="86"/>
                  </a:cubicBezTo>
                  <a:cubicBezTo>
                    <a:pt x="2691" y="847"/>
                    <a:pt x="3128" y="1612"/>
                    <a:pt x="3567" y="2373"/>
                  </a:cubicBezTo>
                  <a:cubicBezTo>
                    <a:pt x="3621" y="2465"/>
                    <a:pt x="3674" y="2555"/>
                    <a:pt x="3725" y="2648"/>
                  </a:cubicBezTo>
                  <a:cubicBezTo>
                    <a:pt x="3691" y="2675"/>
                    <a:pt x="3659" y="2704"/>
                    <a:pt x="3630" y="2733"/>
                  </a:cubicBezTo>
                  <a:cubicBezTo>
                    <a:pt x="3387" y="2496"/>
                    <a:pt x="3148" y="2260"/>
                    <a:pt x="2908" y="2023"/>
                  </a:cubicBezTo>
                  <a:cubicBezTo>
                    <a:pt x="2893" y="2008"/>
                    <a:pt x="2878" y="2002"/>
                    <a:pt x="2864" y="2002"/>
                  </a:cubicBezTo>
                  <a:cubicBezTo>
                    <a:pt x="2823" y="2002"/>
                    <a:pt x="2796" y="2056"/>
                    <a:pt x="2838" y="2101"/>
                  </a:cubicBezTo>
                  <a:cubicBezTo>
                    <a:pt x="3061" y="2361"/>
                    <a:pt x="3283" y="2622"/>
                    <a:pt x="3507" y="2880"/>
                  </a:cubicBezTo>
                  <a:cubicBezTo>
                    <a:pt x="3479" y="2926"/>
                    <a:pt x="3454" y="2970"/>
                    <a:pt x="3433" y="3018"/>
                  </a:cubicBezTo>
                  <a:cubicBezTo>
                    <a:pt x="2880" y="2683"/>
                    <a:pt x="2329" y="2349"/>
                    <a:pt x="1778" y="2014"/>
                  </a:cubicBezTo>
                  <a:cubicBezTo>
                    <a:pt x="1698" y="1965"/>
                    <a:pt x="1618" y="1917"/>
                    <a:pt x="1539" y="1869"/>
                  </a:cubicBezTo>
                  <a:cubicBezTo>
                    <a:pt x="1528" y="1862"/>
                    <a:pt x="1517" y="1859"/>
                    <a:pt x="1507" y="1859"/>
                  </a:cubicBezTo>
                  <a:cubicBezTo>
                    <a:pt x="1460" y="1859"/>
                    <a:pt x="1436" y="1931"/>
                    <a:pt x="1491" y="1968"/>
                  </a:cubicBezTo>
                  <a:lnTo>
                    <a:pt x="3169" y="3115"/>
                  </a:lnTo>
                  <a:cubicBezTo>
                    <a:pt x="3234" y="3160"/>
                    <a:pt x="3302" y="3206"/>
                    <a:pt x="3369" y="3252"/>
                  </a:cubicBezTo>
                  <a:cubicBezTo>
                    <a:pt x="3362" y="3296"/>
                    <a:pt x="3360" y="3340"/>
                    <a:pt x="3358" y="3388"/>
                  </a:cubicBezTo>
                  <a:cubicBezTo>
                    <a:pt x="3003" y="3288"/>
                    <a:pt x="2652" y="3187"/>
                    <a:pt x="2298" y="3086"/>
                  </a:cubicBezTo>
                  <a:cubicBezTo>
                    <a:pt x="1698" y="2919"/>
                    <a:pt x="1099" y="2748"/>
                    <a:pt x="501" y="2579"/>
                  </a:cubicBezTo>
                  <a:cubicBezTo>
                    <a:pt x="363" y="2540"/>
                    <a:pt x="225" y="2501"/>
                    <a:pt x="85" y="2462"/>
                  </a:cubicBezTo>
                  <a:cubicBezTo>
                    <a:pt x="80" y="2460"/>
                    <a:pt x="74" y="2459"/>
                    <a:pt x="70" y="2459"/>
                  </a:cubicBezTo>
                  <a:cubicBezTo>
                    <a:pt x="12" y="2459"/>
                    <a:pt x="0" y="2556"/>
                    <a:pt x="66" y="2578"/>
                  </a:cubicBezTo>
                  <a:cubicBezTo>
                    <a:pt x="443" y="2700"/>
                    <a:pt x="824" y="2825"/>
                    <a:pt x="1201" y="2950"/>
                  </a:cubicBezTo>
                  <a:cubicBezTo>
                    <a:pt x="1800" y="3146"/>
                    <a:pt x="2403" y="3346"/>
                    <a:pt x="3002" y="3542"/>
                  </a:cubicBezTo>
                  <a:cubicBezTo>
                    <a:pt x="3130" y="3585"/>
                    <a:pt x="3258" y="3624"/>
                    <a:pt x="3384" y="3666"/>
                  </a:cubicBezTo>
                  <a:cubicBezTo>
                    <a:pt x="3391" y="3699"/>
                    <a:pt x="3396" y="3733"/>
                    <a:pt x="3404" y="3765"/>
                  </a:cubicBezTo>
                  <a:cubicBezTo>
                    <a:pt x="2957" y="3776"/>
                    <a:pt x="2512" y="3784"/>
                    <a:pt x="2063" y="3794"/>
                  </a:cubicBezTo>
                  <a:cubicBezTo>
                    <a:pt x="1995" y="3798"/>
                    <a:pt x="1928" y="3798"/>
                    <a:pt x="1860" y="3800"/>
                  </a:cubicBezTo>
                  <a:cubicBezTo>
                    <a:pt x="1792" y="3801"/>
                    <a:pt x="1797" y="3917"/>
                    <a:pt x="1868" y="3922"/>
                  </a:cubicBezTo>
                  <a:cubicBezTo>
                    <a:pt x="2350" y="3953"/>
                    <a:pt x="2831" y="3982"/>
                    <a:pt x="3311" y="4013"/>
                  </a:cubicBezTo>
                  <a:cubicBezTo>
                    <a:pt x="3367" y="4016"/>
                    <a:pt x="3425" y="4020"/>
                    <a:pt x="3479" y="4023"/>
                  </a:cubicBezTo>
                  <a:cubicBezTo>
                    <a:pt x="3493" y="4062"/>
                    <a:pt x="3507" y="4100"/>
                    <a:pt x="3522" y="4136"/>
                  </a:cubicBezTo>
                  <a:cubicBezTo>
                    <a:pt x="3114" y="4303"/>
                    <a:pt x="2705" y="4467"/>
                    <a:pt x="2298" y="4634"/>
                  </a:cubicBezTo>
                  <a:cubicBezTo>
                    <a:pt x="2239" y="4656"/>
                    <a:pt x="2179" y="4682"/>
                    <a:pt x="2119" y="4706"/>
                  </a:cubicBezTo>
                  <a:cubicBezTo>
                    <a:pt x="2067" y="4726"/>
                    <a:pt x="2106" y="4825"/>
                    <a:pt x="2158" y="4825"/>
                  </a:cubicBezTo>
                  <a:cubicBezTo>
                    <a:pt x="2162" y="4825"/>
                    <a:pt x="2166" y="4825"/>
                    <a:pt x="2170" y="4824"/>
                  </a:cubicBezTo>
                  <a:cubicBezTo>
                    <a:pt x="2609" y="4690"/>
                    <a:pt x="3046" y="4559"/>
                    <a:pt x="3486" y="4426"/>
                  </a:cubicBezTo>
                  <a:cubicBezTo>
                    <a:pt x="3536" y="4412"/>
                    <a:pt x="3582" y="4397"/>
                    <a:pt x="3631" y="4383"/>
                  </a:cubicBezTo>
                  <a:cubicBezTo>
                    <a:pt x="3638" y="4399"/>
                    <a:pt x="3647" y="4414"/>
                    <a:pt x="3652" y="4431"/>
                  </a:cubicBezTo>
                  <a:cubicBezTo>
                    <a:pt x="3157" y="4798"/>
                    <a:pt x="2662" y="5165"/>
                    <a:pt x="2167" y="5533"/>
                  </a:cubicBezTo>
                  <a:cubicBezTo>
                    <a:pt x="2095" y="5586"/>
                    <a:pt x="2022" y="5641"/>
                    <a:pt x="1952" y="5694"/>
                  </a:cubicBezTo>
                  <a:cubicBezTo>
                    <a:pt x="1907" y="5729"/>
                    <a:pt x="1944" y="5813"/>
                    <a:pt x="1992" y="5813"/>
                  </a:cubicBezTo>
                  <a:cubicBezTo>
                    <a:pt x="2000" y="5813"/>
                    <a:pt x="2009" y="5810"/>
                    <a:pt x="2017" y="5805"/>
                  </a:cubicBezTo>
                  <a:cubicBezTo>
                    <a:pt x="2546" y="5467"/>
                    <a:pt x="3075" y="5131"/>
                    <a:pt x="3604" y="4791"/>
                  </a:cubicBezTo>
                  <a:cubicBezTo>
                    <a:pt x="3666" y="4750"/>
                    <a:pt x="3727" y="4713"/>
                    <a:pt x="3788" y="4672"/>
                  </a:cubicBezTo>
                  <a:cubicBezTo>
                    <a:pt x="3811" y="4704"/>
                    <a:pt x="3829" y="4736"/>
                    <a:pt x="3852" y="4767"/>
                  </a:cubicBezTo>
                  <a:cubicBezTo>
                    <a:pt x="3660" y="5062"/>
                    <a:pt x="3473" y="5354"/>
                    <a:pt x="3283" y="5650"/>
                  </a:cubicBezTo>
                  <a:cubicBezTo>
                    <a:pt x="3256" y="5690"/>
                    <a:pt x="3306" y="5746"/>
                    <a:pt x="3347" y="5746"/>
                  </a:cubicBezTo>
                  <a:cubicBezTo>
                    <a:pt x="3358" y="5746"/>
                    <a:pt x="3369" y="5741"/>
                    <a:pt x="3377" y="5731"/>
                  </a:cubicBezTo>
                  <a:cubicBezTo>
                    <a:pt x="3587" y="5479"/>
                    <a:pt x="3795" y="5223"/>
                    <a:pt x="4002" y="4969"/>
                  </a:cubicBezTo>
                  <a:cubicBezTo>
                    <a:pt x="4034" y="5006"/>
                    <a:pt x="4068" y="5045"/>
                    <a:pt x="4104" y="5083"/>
                  </a:cubicBezTo>
                  <a:cubicBezTo>
                    <a:pt x="3954" y="5624"/>
                    <a:pt x="3804" y="6165"/>
                    <a:pt x="3652" y="6704"/>
                  </a:cubicBezTo>
                  <a:cubicBezTo>
                    <a:pt x="3631" y="6784"/>
                    <a:pt x="3607" y="6863"/>
                    <a:pt x="3587" y="6940"/>
                  </a:cubicBezTo>
                  <a:cubicBezTo>
                    <a:pt x="3575" y="6983"/>
                    <a:pt x="3620" y="7023"/>
                    <a:pt x="3656" y="7023"/>
                  </a:cubicBezTo>
                  <a:cubicBezTo>
                    <a:pt x="3671" y="7023"/>
                    <a:pt x="3684" y="7016"/>
                    <a:pt x="3691" y="6998"/>
                  </a:cubicBezTo>
                  <a:lnTo>
                    <a:pt x="4241" y="5436"/>
                  </a:lnTo>
                  <a:cubicBezTo>
                    <a:pt x="4261" y="5380"/>
                    <a:pt x="4280" y="5327"/>
                    <a:pt x="4299" y="5271"/>
                  </a:cubicBezTo>
                  <a:cubicBezTo>
                    <a:pt x="4341" y="5308"/>
                    <a:pt x="4386" y="5342"/>
                    <a:pt x="4432" y="5373"/>
                  </a:cubicBezTo>
                  <a:cubicBezTo>
                    <a:pt x="4428" y="5789"/>
                    <a:pt x="4427" y="6206"/>
                    <a:pt x="4425" y="6624"/>
                  </a:cubicBezTo>
                  <a:cubicBezTo>
                    <a:pt x="4425" y="6662"/>
                    <a:pt x="4451" y="6684"/>
                    <a:pt x="4478" y="6687"/>
                  </a:cubicBezTo>
                  <a:cubicBezTo>
                    <a:pt x="4484" y="6689"/>
                    <a:pt x="4490" y="6690"/>
                    <a:pt x="4496" y="6690"/>
                  </a:cubicBezTo>
                  <a:cubicBezTo>
                    <a:pt x="4515" y="6690"/>
                    <a:pt x="4532" y="6679"/>
                    <a:pt x="4536" y="6651"/>
                  </a:cubicBezTo>
                  <a:cubicBezTo>
                    <a:pt x="4568" y="6267"/>
                    <a:pt x="4602" y="5883"/>
                    <a:pt x="4633" y="5498"/>
                  </a:cubicBezTo>
                  <a:cubicBezTo>
                    <a:pt x="4713" y="5539"/>
                    <a:pt x="4794" y="5573"/>
                    <a:pt x="4877" y="5598"/>
                  </a:cubicBezTo>
                  <a:cubicBezTo>
                    <a:pt x="5065" y="6276"/>
                    <a:pt x="5253" y="6957"/>
                    <a:pt x="5440" y="7634"/>
                  </a:cubicBezTo>
                  <a:cubicBezTo>
                    <a:pt x="5468" y="7733"/>
                    <a:pt x="5493" y="7831"/>
                    <a:pt x="5521" y="7930"/>
                  </a:cubicBezTo>
                  <a:cubicBezTo>
                    <a:pt x="5530" y="7964"/>
                    <a:pt x="5555" y="7979"/>
                    <a:pt x="5579" y="7979"/>
                  </a:cubicBezTo>
                  <a:cubicBezTo>
                    <a:pt x="5609" y="7979"/>
                    <a:pt x="5637" y="7954"/>
                    <a:pt x="5626" y="7911"/>
                  </a:cubicBezTo>
                  <a:cubicBezTo>
                    <a:pt x="5469" y="7225"/>
                    <a:pt x="5314" y="6542"/>
                    <a:pt x="5159" y="5858"/>
                  </a:cubicBezTo>
                  <a:cubicBezTo>
                    <a:pt x="5142" y="5786"/>
                    <a:pt x="5126" y="5714"/>
                    <a:pt x="5109" y="5643"/>
                  </a:cubicBezTo>
                  <a:lnTo>
                    <a:pt x="5109" y="5643"/>
                  </a:lnTo>
                  <a:cubicBezTo>
                    <a:pt x="5129" y="5644"/>
                    <a:pt x="5148" y="5645"/>
                    <a:pt x="5168" y="5645"/>
                  </a:cubicBezTo>
                  <a:cubicBezTo>
                    <a:pt x="5200" y="5645"/>
                    <a:pt x="5231" y="5643"/>
                    <a:pt x="5263" y="5641"/>
                  </a:cubicBezTo>
                  <a:cubicBezTo>
                    <a:pt x="5432" y="5991"/>
                    <a:pt x="5597" y="6341"/>
                    <a:pt x="5766" y="6691"/>
                  </a:cubicBezTo>
                  <a:cubicBezTo>
                    <a:pt x="5779" y="6714"/>
                    <a:pt x="5799" y="6724"/>
                    <a:pt x="5819" y="6724"/>
                  </a:cubicBezTo>
                  <a:cubicBezTo>
                    <a:pt x="5852" y="6724"/>
                    <a:pt x="5882" y="6696"/>
                    <a:pt x="5865" y="6653"/>
                  </a:cubicBezTo>
                  <a:cubicBezTo>
                    <a:pt x="5724" y="6303"/>
                    <a:pt x="5585" y="5953"/>
                    <a:pt x="5444" y="5603"/>
                  </a:cubicBezTo>
                  <a:cubicBezTo>
                    <a:pt x="5526" y="5576"/>
                    <a:pt x="5597" y="5540"/>
                    <a:pt x="5669" y="5493"/>
                  </a:cubicBezTo>
                  <a:cubicBezTo>
                    <a:pt x="5816" y="5675"/>
                    <a:pt x="5961" y="5856"/>
                    <a:pt x="6108" y="6037"/>
                  </a:cubicBezTo>
                  <a:cubicBezTo>
                    <a:pt x="6120" y="6052"/>
                    <a:pt x="6135" y="6059"/>
                    <a:pt x="6149" y="6059"/>
                  </a:cubicBezTo>
                  <a:cubicBezTo>
                    <a:pt x="6186" y="6059"/>
                    <a:pt x="6218" y="6014"/>
                    <a:pt x="6190" y="5970"/>
                  </a:cubicBezTo>
                  <a:cubicBezTo>
                    <a:pt x="6057" y="5779"/>
                    <a:pt x="5927" y="5585"/>
                    <a:pt x="5794" y="5394"/>
                  </a:cubicBezTo>
                  <a:cubicBezTo>
                    <a:pt x="5836" y="5354"/>
                    <a:pt x="5877" y="5312"/>
                    <a:pt x="5913" y="5267"/>
                  </a:cubicBezTo>
                  <a:lnTo>
                    <a:pt x="7065" y="6317"/>
                  </a:lnTo>
                  <a:cubicBezTo>
                    <a:pt x="7079" y="6330"/>
                    <a:pt x="7095" y="6335"/>
                    <a:pt x="7108" y="6335"/>
                  </a:cubicBezTo>
                  <a:cubicBezTo>
                    <a:pt x="7151" y="6335"/>
                    <a:pt x="7182" y="6283"/>
                    <a:pt x="7137" y="6238"/>
                  </a:cubicBezTo>
                  <a:cubicBezTo>
                    <a:pt x="6766" y="5859"/>
                    <a:pt x="6396" y="5482"/>
                    <a:pt x="6028" y="5105"/>
                  </a:cubicBezTo>
                  <a:cubicBezTo>
                    <a:pt x="6082" y="5006"/>
                    <a:pt x="6125" y="4902"/>
                    <a:pt x="6157" y="4789"/>
                  </a:cubicBezTo>
                  <a:cubicBezTo>
                    <a:pt x="6355" y="4875"/>
                    <a:pt x="6553" y="4962"/>
                    <a:pt x="6753" y="5047"/>
                  </a:cubicBezTo>
                  <a:cubicBezTo>
                    <a:pt x="6759" y="5050"/>
                    <a:pt x="6766" y="5051"/>
                    <a:pt x="6772" y="5051"/>
                  </a:cubicBezTo>
                  <a:cubicBezTo>
                    <a:pt x="6819" y="5051"/>
                    <a:pt x="6840" y="4968"/>
                    <a:pt x="6787" y="4938"/>
                  </a:cubicBezTo>
                  <a:cubicBezTo>
                    <a:pt x="6591" y="4830"/>
                    <a:pt x="6391" y="4721"/>
                    <a:pt x="6195" y="4614"/>
                  </a:cubicBezTo>
                  <a:cubicBezTo>
                    <a:pt x="6208" y="4525"/>
                    <a:pt x="6215" y="4433"/>
                    <a:pt x="6215" y="4339"/>
                  </a:cubicBezTo>
                  <a:cubicBezTo>
                    <a:pt x="6780" y="4422"/>
                    <a:pt x="7343" y="4503"/>
                    <a:pt x="7908" y="4586"/>
                  </a:cubicBezTo>
                  <a:cubicBezTo>
                    <a:pt x="7992" y="4600"/>
                    <a:pt x="8077" y="4612"/>
                    <a:pt x="8161" y="4622"/>
                  </a:cubicBezTo>
                  <a:cubicBezTo>
                    <a:pt x="8164" y="4623"/>
                    <a:pt x="8167" y="4623"/>
                    <a:pt x="8170" y="4623"/>
                  </a:cubicBezTo>
                  <a:cubicBezTo>
                    <a:pt x="8231" y="4623"/>
                    <a:pt x="8219" y="4514"/>
                    <a:pt x="8152" y="4499"/>
                  </a:cubicBezTo>
                  <a:cubicBezTo>
                    <a:pt x="7567" y="4378"/>
                    <a:pt x="6980" y="4259"/>
                    <a:pt x="6396" y="4136"/>
                  </a:cubicBezTo>
                  <a:cubicBezTo>
                    <a:pt x="6330" y="4124"/>
                    <a:pt x="6263" y="4108"/>
                    <a:pt x="6198" y="4096"/>
                  </a:cubicBezTo>
                  <a:cubicBezTo>
                    <a:pt x="6185" y="4020"/>
                    <a:pt x="6169" y="3939"/>
                    <a:pt x="6149" y="3863"/>
                  </a:cubicBezTo>
                  <a:cubicBezTo>
                    <a:pt x="6865" y="3748"/>
                    <a:pt x="7584" y="3636"/>
                    <a:pt x="8301" y="3520"/>
                  </a:cubicBezTo>
                  <a:cubicBezTo>
                    <a:pt x="8405" y="3503"/>
                    <a:pt x="8507" y="3486"/>
                    <a:pt x="8613" y="3470"/>
                  </a:cubicBezTo>
                  <a:cubicBezTo>
                    <a:pt x="8679" y="3460"/>
                    <a:pt x="8646" y="3349"/>
                    <a:pt x="8581" y="3349"/>
                  </a:cubicBezTo>
                  <a:cubicBezTo>
                    <a:pt x="8579" y="3349"/>
                    <a:pt x="8577" y="3349"/>
                    <a:pt x="8576" y="3349"/>
                  </a:cubicBezTo>
                  <a:cubicBezTo>
                    <a:pt x="7828" y="3427"/>
                    <a:pt x="7081" y="3508"/>
                    <a:pt x="6331" y="3586"/>
                  </a:cubicBezTo>
                  <a:cubicBezTo>
                    <a:pt x="6244" y="3595"/>
                    <a:pt x="6156" y="3605"/>
                    <a:pt x="6067" y="3614"/>
                  </a:cubicBezTo>
                  <a:cubicBezTo>
                    <a:pt x="6039" y="3547"/>
                    <a:pt x="6007" y="3482"/>
                    <a:pt x="5976" y="3416"/>
                  </a:cubicBezTo>
                  <a:cubicBezTo>
                    <a:pt x="6287" y="3252"/>
                    <a:pt x="6596" y="3090"/>
                    <a:pt x="6908" y="2924"/>
                  </a:cubicBezTo>
                  <a:cubicBezTo>
                    <a:pt x="7429" y="2651"/>
                    <a:pt x="7947" y="2378"/>
                    <a:pt x="8468" y="2105"/>
                  </a:cubicBezTo>
                  <a:cubicBezTo>
                    <a:pt x="8587" y="2042"/>
                    <a:pt x="8709" y="1980"/>
                    <a:pt x="8828" y="1915"/>
                  </a:cubicBezTo>
                  <a:cubicBezTo>
                    <a:pt x="8878" y="1888"/>
                    <a:pt x="8832" y="1798"/>
                    <a:pt x="8779" y="1798"/>
                  </a:cubicBezTo>
                  <a:cubicBezTo>
                    <a:pt x="8773" y="1798"/>
                    <a:pt x="8766" y="1800"/>
                    <a:pt x="8760" y="1803"/>
                  </a:cubicBezTo>
                  <a:cubicBezTo>
                    <a:pt x="8425" y="1961"/>
                    <a:pt x="8091" y="2117"/>
                    <a:pt x="7755" y="2274"/>
                  </a:cubicBezTo>
                  <a:cubicBezTo>
                    <a:pt x="7222" y="2525"/>
                    <a:pt x="6686" y="2776"/>
                    <a:pt x="6154" y="3025"/>
                  </a:cubicBezTo>
                  <a:lnTo>
                    <a:pt x="5826" y="3178"/>
                  </a:lnTo>
                  <a:cubicBezTo>
                    <a:pt x="5787" y="3124"/>
                    <a:pt x="5746" y="3071"/>
                    <a:pt x="5702" y="3020"/>
                  </a:cubicBezTo>
                  <a:cubicBezTo>
                    <a:pt x="6086" y="2605"/>
                    <a:pt x="6471" y="2194"/>
                    <a:pt x="6855" y="1779"/>
                  </a:cubicBezTo>
                  <a:lnTo>
                    <a:pt x="7021" y="1600"/>
                  </a:lnTo>
                  <a:cubicBezTo>
                    <a:pt x="7059" y="1558"/>
                    <a:pt x="7013" y="1493"/>
                    <a:pt x="6967" y="1493"/>
                  </a:cubicBezTo>
                  <a:cubicBezTo>
                    <a:pt x="6956" y="1493"/>
                    <a:pt x="6945" y="1497"/>
                    <a:pt x="6935" y="1506"/>
                  </a:cubicBezTo>
                  <a:cubicBezTo>
                    <a:pt x="6512" y="1905"/>
                    <a:pt x="6089" y="2305"/>
                    <a:pt x="5664" y="2704"/>
                  </a:cubicBezTo>
                  <a:cubicBezTo>
                    <a:pt x="5618" y="2748"/>
                    <a:pt x="5568" y="2793"/>
                    <a:pt x="5522" y="2837"/>
                  </a:cubicBezTo>
                  <a:cubicBezTo>
                    <a:pt x="5468" y="2791"/>
                    <a:pt x="5413" y="2747"/>
                    <a:pt x="5355" y="2706"/>
                  </a:cubicBezTo>
                  <a:lnTo>
                    <a:pt x="5676" y="1989"/>
                  </a:lnTo>
                  <a:cubicBezTo>
                    <a:pt x="5697" y="1941"/>
                    <a:pt x="5653" y="1895"/>
                    <a:pt x="5615" y="1895"/>
                  </a:cubicBezTo>
                  <a:cubicBezTo>
                    <a:pt x="5599" y="1895"/>
                    <a:pt x="5585" y="1902"/>
                    <a:pt x="5575" y="1919"/>
                  </a:cubicBezTo>
                  <a:cubicBezTo>
                    <a:pt x="5442" y="2144"/>
                    <a:pt x="5311" y="2368"/>
                    <a:pt x="5181" y="2595"/>
                  </a:cubicBezTo>
                  <a:cubicBezTo>
                    <a:pt x="5096" y="2547"/>
                    <a:pt x="5007" y="2504"/>
                    <a:pt x="4920" y="2473"/>
                  </a:cubicBezTo>
                  <a:cubicBezTo>
                    <a:pt x="4952" y="1956"/>
                    <a:pt x="4986" y="1441"/>
                    <a:pt x="5019" y="922"/>
                  </a:cubicBezTo>
                  <a:cubicBezTo>
                    <a:pt x="5022" y="844"/>
                    <a:pt x="5029" y="767"/>
                    <a:pt x="5033" y="687"/>
                  </a:cubicBezTo>
                  <a:cubicBezTo>
                    <a:pt x="5036" y="640"/>
                    <a:pt x="4995" y="604"/>
                    <a:pt x="4962" y="604"/>
                  </a:cubicBezTo>
                  <a:cubicBezTo>
                    <a:pt x="4944" y="604"/>
                    <a:pt x="4928" y="616"/>
                    <a:pt x="4925" y="644"/>
                  </a:cubicBezTo>
                  <a:cubicBezTo>
                    <a:pt x="4858" y="1173"/>
                    <a:pt x="4792" y="1700"/>
                    <a:pt x="4725" y="2229"/>
                  </a:cubicBezTo>
                  <a:cubicBezTo>
                    <a:pt x="4717" y="2289"/>
                    <a:pt x="4712" y="2351"/>
                    <a:pt x="4703" y="2410"/>
                  </a:cubicBezTo>
                  <a:cubicBezTo>
                    <a:pt x="4671" y="2405"/>
                    <a:pt x="4638" y="2400"/>
                    <a:pt x="4604" y="2397"/>
                  </a:cubicBezTo>
                  <a:cubicBezTo>
                    <a:pt x="4570" y="2089"/>
                    <a:pt x="4536" y="1782"/>
                    <a:pt x="4502" y="1472"/>
                  </a:cubicBezTo>
                  <a:cubicBezTo>
                    <a:pt x="4497" y="1430"/>
                    <a:pt x="4465" y="1407"/>
                    <a:pt x="4437" y="1407"/>
                  </a:cubicBezTo>
                  <a:cubicBezTo>
                    <a:pt x="4412" y="1407"/>
                    <a:pt x="4390" y="1424"/>
                    <a:pt x="4391" y="1460"/>
                  </a:cubicBezTo>
                  <a:cubicBezTo>
                    <a:pt x="4398" y="1767"/>
                    <a:pt x="4406" y="2076"/>
                    <a:pt x="4411" y="2383"/>
                  </a:cubicBezTo>
                  <a:cubicBezTo>
                    <a:pt x="4352" y="2385"/>
                    <a:pt x="4292" y="2392"/>
                    <a:pt x="4236" y="2402"/>
                  </a:cubicBezTo>
                  <a:cubicBezTo>
                    <a:pt x="4125" y="2095"/>
                    <a:pt x="4015" y="1787"/>
                    <a:pt x="3904" y="1480"/>
                  </a:cubicBezTo>
                  <a:cubicBezTo>
                    <a:pt x="3892" y="1446"/>
                    <a:pt x="3866" y="1431"/>
                    <a:pt x="3843" y="1431"/>
                  </a:cubicBezTo>
                  <a:cubicBezTo>
                    <a:pt x="3813" y="1431"/>
                    <a:pt x="3788" y="1456"/>
                    <a:pt x="3800" y="1501"/>
                  </a:cubicBezTo>
                  <a:cubicBezTo>
                    <a:pt x="3886" y="1818"/>
                    <a:pt x="3971" y="2137"/>
                    <a:pt x="4053" y="2456"/>
                  </a:cubicBezTo>
                  <a:cubicBezTo>
                    <a:pt x="4003" y="2475"/>
                    <a:pt x="3956" y="2499"/>
                    <a:pt x="3908" y="2525"/>
                  </a:cubicBezTo>
                  <a:cubicBezTo>
                    <a:pt x="3452" y="1799"/>
                    <a:pt x="2995" y="1076"/>
                    <a:pt x="2541" y="350"/>
                  </a:cubicBezTo>
                  <a:cubicBezTo>
                    <a:pt x="2474" y="246"/>
                    <a:pt x="2409" y="139"/>
                    <a:pt x="2343" y="35"/>
                  </a:cubicBezTo>
                  <a:cubicBezTo>
                    <a:pt x="2328" y="11"/>
                    <a:pt x="2307" y="1"/>
                    <a:pt x="2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70"/>
            <p:cNvSpPr/>
            <p:nvPr/>
          </p:nvSpPr>
          <p:spPr>
            <a:xfrm>
              <a:off x="2837600" y="2745897"/>
              <a:ext cx="366525" cy="295702"/>
            </a:xfrm>
            <a:custGeom>
              <a:avLst/>
              <a:gdLst/>
              <a:ahLst/>
              <a:cxnLst/>
              <a:rect l="l" t="t" r="r" b="b"/>
              <a:pathLst>
                <a:path w="7235" h="5837" extrusionOk="0">
                  <a:moveTo>
                    <a:pt x="542" y="0"/>
                  </a:moveTo>
                  <a:cubicBezTo>
                    <a:pt x="508" y="0"/>
                    <a:pt x="499" y="39"/>
                    <a:pt x="547" y="76"/>
                  </a:cubicBezTo>
                  <a:cubicBezTo>
                    <a:pt x="1242" y="614"/>
                    <a:pt x="1938" y="1153"/>
                    <a:pt x="2633" y="1691"/>
                  </a:cubicBezTo>
                  <a:cubicBezTo>
                    <a:pt x="2716" y="1754"/>
                    <a:pt x="2801" y="1820"/>
                    <a:pt x="2885" y="1885"/>
                  </a:cubicBezTo>
                  <a:cubicBezTo>
                    <a:pt x="2871" y="1912"/>
                    <a:pt x="2863" y="1940"/>
                    <a:pt x="2854" y="1967"/>
                  </a:cubicBezTo>
                  <a:cubicBezTo>
                    <a:pt x="2561" y="1819"/>
                    <a:pt x="2266" y="1667"/>
                    <a:pt x="1972" y="1518"/>
                  </a:cubicBezTo>
                  <a:cubicBezTo>
                    <a:pt x="1958" y="1511"/>
                    <a:pt x="1947" y="1508"/>
                    <a:pt x="1937" y="1508"/>
                  </a:cubicBezTo>
                  <a:cubicBezTo>
                    <a:pt x="1899" y="1508"/>
                    <a:pt x="1901" y="1560"/>
                    <a:pt x="1957" y="1592"/>
                  </a:cubicBezTo>
                  <a:cubicBezTo>
                    <a:pt x="2249" y="1762"/>
                    <a:pt x="2542" y="1936"/>
                    <a:pt x="2834" y="2107"/>
                  </a:cubicBezTo>
                  <a:cubicBezTo>
                    <a:pt x="2834" y="2145"/>
                    <a:pt x="2837" y="2187"/>
                    <a:pt x="2844" y="2228"/>
                  </a:cubicBezTo>
                  <a:cubicBezTo>
                    <a:pt x="2269" y="2049"/>
                    <a:pt x="1694" y="1870"/>
                    <a:pt x="1119" y="1691"/>
                  </a:cubicBezTo>
                  <a:lnTo>
                    <a:pt x="870" y="1614"/>
                  </a:lnTo>
                  <a:cubicBezTo>
                    <a:pt x="862" y="1611"/>
                    <a:pt x="855" y="1610"/>
                    <a:pt x="849" y="1610"/>
                  </a:cubicBezTo>
                  <a:cubicBezTo>
                    <a:pt x="804" y="1610"/>
                    <a:pt x="820" y="1678"/>
                    <a:pt x="882" y="1701"/>
                  </a:cubicBezTo>
                  <a:cubicBezTo>
                    <a:pt x="1486" y="1916"/>
                    <a:pt x="2086" y="2129"/>
                    <a:pt x="2691" y="2346"/>
                  </a:cubicBezTo>
                  <a:cubicBezTo>
                    <a:pt x="2764" y="2372"/>
                    <a:pt x="2836" y="2397"/>
                    <a:pt x="2906" y="2423"/>
                  </a:cubicBezTo>
                  <a:cubicBezTo>
                    <a:pt x="2923" y="2459"/>
                    <a:pt x="2943" y="2496"/>
                    <a:pt x="2964" y="2534"/>
                  </a:cubicBezTo>
                  <a:lnTo>
                    <a:pt x="2023" y="2462"/>
                  </a:lnTo>
                  <a:cubicBezTo>
                    <a:pt x="1492" y="2424"/>
                    <a:pt x="960" y="2383"/>
                    <a:pt x="429" y="2346"/>
                  </a:cubicBezTo>
                  <a:cubicBezTo>
                    <a:pt x="306" y="2337"/>
                    <a:pt x="184" y="2325"/>
                    <a:pt x="61" y="2317"/>
                  </a:cubicBezTo>
                  <a:cubicBezTo>
                    <a:pt x="60" y="2317"/>
                    <a:pt x="58" y="2317"/>
                    <a:pt x="57" y="2317"/>
                  </a:cubicBezTo>
                  <a:cubicBezTo>
                    <a:pt x="1" y="2317"/>
                    <a:pt x="38" y="2406"/>
                    <a:pt x="102" y="2414"/>
                  </a:cubicBezTo>
                  <a:lnTo>
                    <a:pt x="1131" y="2529"/>
                  </a:lnTo>
                  <a:cubicBezTo>
                    <a:pt x="1675" y="2590"/>
                    <a:pt x="2221" y="2650"/>
                    <a:pt x="2767" y="2713"/>
                  </a:cubicBezTo>
                  <a:cubicBezTo>
                    <a:pt x="2883" y="2725"/>
                    <a:pt x="2999" y="2738"/>
                    <a:pt x="3116" y="2750"/>
                  </a:cubicBezTo>
                  <a:cubicBezTo>
                    <a:pt x="3136" y="2776"/>
                    <a:pt x="3156" y="2800"/>
                    <a:pt x="3179" y="2825"/>
                  </a:cubicBezTo>
                  <a:cubicBezTo>
                    <a:pt x="2849" y="2904"/>
                    <a:pt x="2518" y="2982"/>
                    <a:pt x="2187" y="3064"/>
                  </a:cubicBezTo>
                  <a:cubicBezTo>
                    <a:pt x="2138" y="3076"/>
                    <a:pt x="2086" y="3088"/>
                    <a:pt x="2039" y="3100"/>
                  </a:cubicBezTo>
                  <a:cubicBezTo>
                    <a:pt x="1990" y="3113"/>
                    <a:pt x="2042" y="3196"/>
                    <a:pt x="2096" y="3196"/>
                  </a:cubicBezTo>
                  <a:cubicBezTo>
                    <a:pt x="2098" y="3196"/>
                    <a:pt x="2101" y="3196"/>
                    <a:pt x="2103" y="3196"/>
                  </a:cubicBezTo>
                  <a:lnTo>
                    <a:pt x="3230" y="3037"/>
                  </a:lnTo>
                  <a:cubicBezTo>
                    <a:pt x="3276" y="3030"/>
                    <a:pt x="3319" y="3023"/>
                    <a:pt x="3363" y="3017"/>
                  </a:cubicBezTo>
                  <a:cubicBezTo>
                    <a:pt x="3390" y="3046"/>
                    <a:pt x="3421" y="3073"/>
                    <a:pt x="3450" y="3100"/>
                  </a:cubicBezTo>
                  <a:cubicBezTo>
                    <a:pt x="3225" y="3298"/>
                    <a:pt x="2996" y="3494"/>
                    <a:pt x="2769" y="3694"/>
                  </a:cubicBezTo>
                  <a:cubicBezTo>
                    <a:pt x="2735" y="3723"/>
                    <a:pt x="2704" y="3750"/>
                    <a:pt x="2670" y="3781"/>
                  </a:cubicBezTo>
                  <a:cubicBezTo>
                    <a:pt x="2643" y="3804"/>
                    <a:pt x="2709" y="3871"/>
                    <a:pt x="2749" y="3871"/>
                  </a:cubicBezTo>
                  <a:cubicBezTo>
                    <a:pt x="2755" y="3871"/>
                    <a:pt x="2760" y="3869"/>
                    <a:pt x="2764" y="3867"/>
                  </a:cubicBezTo>
                  <a:cubicBezTo>
                    <a:pt x="3028" y="3691"/>
                    <a:pt x="3295" y="3515"/>
                    <a:pt x="3559" y="3339"/>
                  </a:cubicBezTo>
                  <a:cubicBezTo>
                    <a:pt x="3588" y="3320"/>
                    <a:pt x="3617" y="3302"/>
                    <a:pt x="3646" y="3281"/>
                  </a:cubicBezTo>
                  <a:cubicBezTo>
                    <a:pt x="3660" y="3293"/>
                    <a:pt x="3672" y="3303"/>
                    <a:pt x="3686" y="3315"/>
                  </a:cubicBezTo>
                  <a:cubicBezTo>
                    <a:pt x="3491" y="3689"/>
                    <a:pt x="3295" y="4061"/>
                    <a:pt x="3100" y="4433"/>
                  </a:cubicBezTo>
                  <a:cubicBezTo>
                    <a:pt x="3073" y="4488"/>
                    <a:pt x="3042" y="4542"/>
                    <a:pt x="3015" y="4595"/>
                  </a:cubicBezTo>
                  <a:cubicBezTo>
                    <a:pt x="2998" y="4629"/>
                    <a:pt x="3058" y="4686"/>
                    <a:pt x="3096" y="4686"/>
                  </a:cubicBezTo>
                  <a:cubicBezTo>
                    <a:pt x="3105" y="4686"/>
                    <a:pt x="3112" y="4683"/>
                    <a:pt x="3117" y="4675"/>
                  </a:cubicBezTo>
                  <a:cubicBezTo>
                    <a:pt x="3353" y="4321"/>
                    <a:pt x="3587" y="3967"/>
                    <a:pt x="3824" y="3612"/>
                  </a:cubicBezTo>
                  <a:cubicBezTo>
                    <a:pt x="3851" y="3571"/>
                    <a:pt x="3878" y="3529"/>
                    <a:pt x="3907" y="3489"/>
                  </a:cubicBezTo>
                  <a:cubicBezTo>
                    <a:pt x="3936" y="3510"/>
                    <a:pt x="3969" y="3534"/>
                    <a:pt x="4001" y="3554"/>
                  </a:cubicBezTo>
                  <a:cubicBezTo>
                    <a:pt x="4001" y="3819"/>
                    <a:pt x="3998" y="4083"/>
                    <a:pt x="3998" y="4348"/>
                  </a:cubicBezTo>
                  <a:cubicBezTo>
                    <a:pt x="3998" y="4382"/>
                    <a:pt x="4051" y="4416"/>
                    <a:pt x="4083" y="4416"/>
                  </a:cubicBezTo>
                  <a:cubicBezTo>
                    <a:pt x="4096" y="4416"/>
                    <a:pt x="4105" y="4411"/>
                    <a:pt x="4107" y="4399"/>
                  </a:cubicBezTo>
                  <a:lnTo>
                    <a:pt x="4209" y="3689"/>
                  </a:lnTo>
                  <a:cubicBezTo>
                    <a:pt x="4252" y="3715"/>
                    <a:pt x="4297" y="3740"/>
                    <a:pt x="4343" y="3764"/>
                  </a:cubicBezTo>
                  <a:cubicBezTo>
                    <a:pt x="4489" y="4218"/>
                    <a:pt x="4634" y="4675"/>
                    <a:pt x="4781" y="5129"/>
                  </a:cubicBezTo>
                  <a:lnTo>
                    <a:pt x="4846" y="5327"/>
                  </a:lnTo>
                  <a:cubicBezTo>
                    <a:pt x="4857" y="5360"/>
                    <a:pt x="4900" y="5384"/>
                    <a:pt x="4929" y="5384"/>
                  </a:cubicBezTo>
                  <a:cubicBezTo>
                    <a:pt x="4946" y="5384"/>
                    <a:pt x="4957" y="5375"/>
                    <a:pt x="4952" y="5355"/>
                  </a:cubicBezTo>
                  <a:cubicBezTo>
                    <a:pt x="4839" y="4909"/>
                    <a:pt x="4728" y="4466"/>
                    <a:pt x="4616" y="4020"/>
                  </a:cubicBezTo>
                  <a:cubicBezTo>
                    <a:pt x="4602" y="3972"/>
                    <a:pt x="4592" y="3926"/>
                    <a:pt x="4578" y="3878"/>
                  </a:cubicBezTo>
                  <a:lnTo>
                    <a:pt x="4578" y="3878"/>
                  </a:lnTo>
                  <a:cubicBezTo>
                    <a:pt x="4628" y="3901"/>
                    <a:pt x="4679" y="3921"/>
                    <a:pt x="4728" y="3942"/>
                  </a:cubicBezTo>
                  <a:lnTo>
                    <a:pt x="5324" y="4940"/>
                  </a:lnTo>
                  <a:cubicBezTo>
                    <a:pt x="5342" y="4968"/>
                    <a:pt x="5369" y="4983"/>
                    <a:pt x="5390" y="4983"/>
                  </a:cubicBezTo>
                  <a:cubicBezTo>
                    <a:pt x="5392" y="4983"/>
                    <a:pt x="5393" y="4983"/>
                    <a:pt x="5394" y="4983"/>
                  </a:cubicBezTo>
                  <a:cubicBezTo>
                    <a:pt x="5397" y="4983"/>
                    <a:pt x="5399" y="4983"/>
                    <a:pt x="5401" y="4983"/>
                  </a:cubicBezTo>
                  <a:cubicBezTo>
                    <a:pt x="5421" y="4983"/>
                    <a:pt x="5433" y="4971"/>
                    <a:pt x="5419" y="4943"/>
                  </a:cubicBezTo>
                  <a:cubicBezTo>
                    <a:pt x="5259" y="4633"/>
                    <a:pt x="5099" y="4319"/>
                    <a:pt x="4940" y="4006"/>
                  </a:cubicBezTo>
                  <a:lnTo>
                    <a:pt x="4940" y="4006"/>
                  </a:lnTo>
                  <a:cubicBezTo>
                    <a:pt x="5018" y="4027"/>
                    <a:pt x="5095" y="4041"/>
                    <a:pt x="5170" y="4047"/>
                  </a:cubicBezTo>
                  <a:lnTo>
                    <a:pt x="6571" y="5583"/>
                  </a:lnTo>
                  <a:cubicBezTo>
                    <a:pt x="6640" y="5659"/>
                    <a:pt x="6706" y="5730"/>
                    <a:pt x="6775" y="5805"/>
                  </a:cubicBezTo>
                  <a:cubicBezTo>
                    <a:pt x="6795" y="5827"/>
                    <a:pt x="6816" y="5837"/>
                    <a:pt x="6833" y="5837"/>
                  </a:cubicBezTo>
                  <a:cubicBezTo>
                    <a:pt x="6861" y="5837"/>
                    <a:pt x="6875" y="5809"/>
                    <a:pt x="6843" y="5773"/>
                  </a:cubicBezTo>
                  <a:lnTo>
                    <a:pt x="5505" y="4211"/>
                  </a:lnTo>
                  <a:cubicBezTo>
                    <a:pt x="5457" y="4157"/>
                    <a:pt x="5411" y="4104"/>
                    <a:pt x="5363" y="4047"/>
                  </a:cubicBezTo>
                  <a:cubicBezTo>
                    <a:pt x="5404" y="4041"/>
                    <a:pt x="5443" y="4032"/>
                    <a:pt x="5479" y="4022"/>
                  </a:cubicBezTo>
                  <a:cubicBezTo>
                    <a:pt x="5773" y="4274"/>
                    <a:pt x="6068" y="4525"/>
                    <a:pt x="6362" y="4780"/>
                  </a:cubicBezTo>
                  <a:cubicBezTo>
                    <a:pt x="6378" y="4794"/>
                    <a:pt x="6395" y="4799"/>
                    <a:pt x="6408" y="4799"/>
                  </a:cubicBezTo>
                  <a:cubicBezTo>
                    <a:pt x="6439" y="4799"/>
                    <a:pt x="6455" y="4769"/>
                    <a:pt x="6418" y="4735"/>
                  </a:cubicBezTo>
                  <a:cubicBezTo>
                    <a:pt x="6145" y="4479"/>
                    <a:pt x="5872" y="4220"/>
                    <a:pt x="5597" y="3964"/>
                  </a:cubicBezTo>
                  <a:cubicBezTo>
                    <a:pt x="5643" y="3930"/>
                    <a:pt x="5682" y="3890"/>
                    <a:pt x="5711" y="3841"/>
                  </a:cubicBezTo>
                  <a:cubicBezTo>
                    <a:pt x="5908" y="3962"/>
                    <a:pt x="6106" y="4083"/>
                    <a:pt x="6302" y="4206"/>
                  </a:cubicBezTo>
                  <a:cubicBezTo>
                    <a:pt x="6315" y="4214"/>
                    <a:pt x="6326" y="4217"/>
                    <a:pt x="6336" y="4217"/>
                  </a:cubicBezTo>
                  <a:cubicBezTo>
                    <a:pt x="6371" y="4217"/>
                    <a:pt x="6379" y="4173"/>
                    <a:pt x="6333" y="4140"/>
                  </a:cubicBezTo>
                  <a:cubicBezTo>
                    <a:pt x="6140" y="4006"/>
                    <a:pt x="5950" y="3873"/>
                    <a:pt x="5759" y="3740"/>
                  </a:cubicBezTo>
                  <a:cubicBezTo>
                    <a:pt x="5771" y="3703"/>
                    <a:pt x="5781" y="3663"/>
                    <a:pt x="5788" y="3621"/>
                  </a:cubicBezTo>
                  <a:lnTo>
                    <a:pt x="7159" y="4274"/>
                  </a:lnTo>
                  <a:cubicBezTo>
                    <a:pt x="7170" y="4279"/>
                    <a:pt x="7179" y="4281"/>
                    <a:pt x="7187" y="4281"/>
                  </a:cubicBezTo>
                  <a:cubicBezTo>
                    <a:pt x="7232" y="4281"/>
                    <a:pt x="7234" y="4226"/>
                    <a:pt x="7172" y="4194"/>
                  </a:cubicBezTo>
                  <a:cubicBezTo>
                    <a:pt x="6715" y="3954"/>
                    <a:pt x="6256" y="3711"/>
                    <a:pt x="5795" y="3469"/>
                  </a:cubicBezTo>
                  <a:cubicBezTo>
                    <a:pt x="5788" y="3382"/>
                    <a:pt x="5771" y="3293"/>
                    <a:pt x="5739" y="3196"/>
                  </a:cubicBezTo>
                  <a:lnTo>
                    <a:pt x="5739" y="3196"/>
                  </a:lnTo>
                  <a:cubicBezTo>
                    <a:pt x="5928" y="3233"/>
                    <a:pt x="6119" y="3271"/>
                    <a:pt x="6309" y="3307"/>
                  </a:cubicBezTo>
                  <a:cubicBezTo>
                    <a:pt x="6312" y="3308"/>
                    <a:pt x="6316" y="3308"/>
                    <a:pt x="6319" y="3308"/>
                  </a:cubicBezTo>
                  <a:cubicBezTo>
                    <a:pt x="6363" y="3308"/>
                    <a:pt x="6339" y="3232"/>
                    <a:pt x="6281" y="3216"/>
                  </a:cubicBezTo>
                  <a:cubicBezTo>
                    <a:pt x="6080" y="3160"/>
                    <a:pt x="5880" y="3107"/>
                    <a:pt x="5681" y="3051"/>
                  </a:cubicBezTo>
                  <a:cubicBezTo>
                    <a:pt x="5646" y="2977"/>
                    <a:pt x="5609" y="2904"/>
                    <a:pt x="5565" y="2829"/>
                  </a:cubicBezTo>
                  <a:cubicBezTo>
                    <a:pt x="6027" y="2803"/>
                    <a:pt x="6490" y="2781"/>
                    <a:pt x="6952" y="2756"/>
                  </a:cubicBezTo>
                  <a:cubicBezTo>
                    <a:pt x="7020" y="2750"/>
                    <a:pt x="7092" y="2749"/>
                    <a:pt x="7160" y="2744"/>
                  </a:cubicBezTo>
                  <a:cubicBezTo>
                    <a:pt x="7220" y="2742"/>
                    <a:pt x="7153" y="2648"/>
                    <a:pt x="7094" y="2648"/>
                  </a:cubicBezTo>
                  <a:cubicBezTo>
                    <a:pt x="6597" y="2646"/>
                    <a:pt x="6099" y="2645"/>
                    <a:pt x="5602" y="2639"/>
                  </a:cubicBezTo>
                  <a:lnTo>
                    <a:pt x="5435" y="2639"/>
                  </a:lnTo>
                  <a:cubicBezTo>
                    <a:pt x="5387" y="2580"/>
                    <a:pt x="5338" y="2520"/>
                    <a:pt x="5286" y="2462"/>
                  </a:cubicBezTo>
                  <a:cubicBezTo>
                    <a:pt x="5771" y="2255"/>
                    <a:pt x="6254" y="2051"/>
                    <a:pt x="6737" y="1844"/>
                  </a:cubicBezTo>
                  <a:cubicBezTo>
                    <a:pt x="6809" y="1813"/>
                    <a:pt x="6877" y="1784"/>
                    <a:pt x="6947" y="1754"/>
                  </a:cubicBezTo>
                  <a:cubicBezTo>
                    <a:pt x="6989" y="1737"/>
                    <a:pt x="6922" y="1661"/>
                    <a:pt x="6874" y="1661"/>
                  </a:cubicBezTo>
                  <a:cubicBezTo>
                    <a:pt x="6870" y="1661"/>
                    <a:pt x="6866" y="1662"/>
                    <a:pt x="6862" y="1663"/>
                  </a:cubicBezTo>
                  <a:cubicBezTo>
                    <a:pt x="6339" y="1846"/>
                    <a:pt x="5814" y="2027"/>
                    <a:pt x="5291" y="2211"/>
                  </a:cubicBezTo>
                  <a:lnTo>
                    <a:pt x="5105" y="2274"/>
                  </a:lnTo>
                  <a:cubicBezTo>
                    <a:pt x="5053" y="2226"/>
                    <a:pt x="4996" y="2179"/>
                    <a:pt x="4942" y="2133"/>
                  </a:cubicBezTo>
                  <a:cubicBezTo>
                    <a:pt x="5097" y="1953"/>
                    <a:pt x="5251" y="1771"/>
                    <a:pt x="5406" y="1592"/>
                  </a:cubicBezTo>
                  <a:cubicBezTo>
                    <a:pt x="5665" y="1291"/>
                    <a:pt x="5925" y="991"/>
                    <a:pt x="6182" y="687"/>
                  </a:cubicBezTo>
                  <a:cubicBezTo>
                    <a:pt x="6242" y="617"/>
                    <a:pt x="6302" y="549"/>
                    <a:pt x="6362" y="479"/>
                  </a:cubicBezTo>
                  <a:cubicBezTo>
                    <a:pt x="6387" y="450"/>
                    <a:pt x="6322" y="393"/>
                    <a:pt x="6280" y="393"/>
                  </a:cubicBezTo>
                  <a:cubicBezTo>
                    <a:pt x="6272" y="393"/>
                    <a:pt x="6265" y="395"/>
                    <a:pt x="6259" y="400"/>
                  </a:cubicBezTo>
                  <a:cubicBezTo>
                    <a:pt x="6085" y="580"/>
                    <a:pt x="5908" y="759"/>
                    <a:pt x="5730" y="938"/>
                  </a:cubicBezTo>
                  <a:cubicBezTo>
                    <a:pt x="5448" y="1223"/>
                    <a:pt x="5169" y="1506"/>
                    <a:pt x="4887" y="1793"/>
                  </a:cubicBezTo>
                  <a:cubicBezTo>
                    <a:pt x="4831" y="1851"/>
                    <a:pt x="4773" y="1907"/>
                    <a:pt x="4716" y="1967"/>
                  </a:cubicBezTo>
                  <a:cubicBezTo>
                    <a:pt x="4662" y="1929"/>
                    <a:pt x="4604" y="1895"/>
                    <a:pt x="4546" y="1861"/>
                  </a:cubicBezTo>
                  <a:cubicBezTo>
                    <a:pt x="4636" y="1470"/>
                    <a:pt x="4725" y="1078"/>
                    <a:pt x="4815" y="687"/>
                  </a:cubicBezTo>
                  <a:cubicBezTo>
                    <a:pt x="4829" y="632"/>
                    <a:pt x="4841" y="574"/>
                    <a:pt x="4855" y="520"/>
                  </a:cubicBezTo>
                  <a:cubicBezTo>
                    <a:pt x="4862" y="484"/>
                    <a:pt x="4805" y="441"/>
                    <a:pt x="4770" y="441"/>
                  </a:cubicBezTo>
                  <a:cubicBezTo>
                    <a:pt x="4758" y="441"/>
                    <a:pt x="4749" y="446"/>
                    <a:pt x="4745" y="457"/>
                  </a:cubicBezTo>
                  <a:cubicBezTo>
                    <a:pt x="4619" y="844"/>
                    <a:pt x="4491" y="1230"/>
                    <a:pt x="4365" y="1615"/>
                  </a:cubicBezTo>
                  <a:cubicBezTo>
                    <a:pt x="4349" y="1658"/>
                    <a:pt x="4337" y="1703"/>
                    <a:pt x="4322" y="1745"/>
                  </a:cubicBezTo>
                  <a:cubicBezTo>
                    <a:pt x="4259" y="1716"/>
                    <a:pt x="4198" y="1691"/>
                    <a:pt x="4134" y="1667"/>
                  </a:cubicBezTo>
                  <a:cubicBezTo>
                    <a:pt x="4100" y="1460"/>
                    <a:pt x="4064" y="1250"/>
                    <a:pt x="4030" y="1044"/>
                  </a:cubicBezTo>
                  <a:cubicBezTo>
                    <a:pt x="4024" y="1006"/>
                    <a:pt x="3977" y="977"/>
                    <a:pt x="3947" y="977"/>
                  </a:cubicBezTo>
                  <a:cubicBezTo>
                    <a:pt x="3931" y="977"/>
                    <a:pt x="3920" y="985"/>
                    <a:pt x="3921" y="1003"/>
                  </a:cubicBezTo>
                  <a:cubicBezTo>
                    <a:pt x="3930" y="1204"/>
                    <a:pt x="3940" y="1404"/>
                    <a:pt x="3948" y="1605"/>
                  </a:cubicBezTo>
                  <a:cubicBezTo>
                    <a:pt x="3861" y="1581"/>
                    <a:pt x="3776" y="1563"/>
                    <a:pt x="3696" y="1549"/>
                  </a:cubicBezTo>
                  <a:cubicBezTo>
                    <a:pt x="3472" y="1131"/>
                    <a:pt x="3247" y="716"/>
                    <a:pt x="3023" y="298"/>
                  </a:cubicBezTo>
                  <a:cubicBezTo>
                    <a:pt x="2989" y="233"/>
                    <a:pt x="2955" y="172"/>
                    <a:pt x="2921" y="107"/>
                  </a:cubicBezTo>
                  <a:cubicBezTo>
                    <a:pt x="2903" y="72"/>
                    <a:pt x="2863" y="51"/>
                    <a:pt x="2837" y="51"/>
                  </a:cubicBezTo>
                  <a:cubicBezTo>
                    <a:pt x="2817" y="51"/>
                    <a:pt x="2806" y="63"/>
                    <a:pt x="2819" y="90"/>
                  </a:cubicBezTo>
                  <a:cubicBezTo>
                    <a:pt x="3023" y="523"/>
                    <a:pt x="3226" y="955"/>
                    <a:pt x="3431" y="1387"/>
                  </a:cubicBezTo>
                  <a:cubicBezTo>
                    <a:pt x="3453" y="1436"/>
                    <a:pt x="3477" y="1487"/>
                    <a:pt x="3501" y="1537"/>
                  </a:cubicBezTo>
                  <a:cubicBezTo>
                    <a:pt x="3474" y="1537"/>
                    <a:pt x="3448" y="1539"/>
                    <a:pt x="3419" y="1539"/>
                  </a:cubicBezTo>
                  <a:cubicBezTo>
                    <a:pt x="3247" y="1300"/>
                    <a:pt x="3073" y="1059"/>
                    <a:pt x="2899" y="820"/>
                  </a:cubicBezTo>
                  <a:cubicBezTo>
                    <a:pt x="2878" y="792"/>
                    <a:pt x="2849" y="778"/>
                    <a:pt x="2828" y="778"/>
                  </a:cubicBezTo>
                  <a:cubicBezTo>
                    <a:pt x="2803" y="778"/>
                    <a:pt x="2789" y="796"/>
                    <a:pt x="2810" y="829"/>
                  </a:cubicBezTo>
                  <a:cubicBezTo>
                    <a:pt x="2964" y="1074"/>
                    <a:pt x="3117" y="1317"/>
                    <a:pt x="3271" y="1563"/>
                  </a:cubicBezTo>
                  <a:cubicBezTo>
                    <a:pt x="3226" y="1573"/>
                    <a:pt x="3185" y="1588"/>
                    <a:pt x="3148" y="1605"/>
                  </a:cubicBezTo>
                  <a:cubicBezTo>
                    <a:pt x="2918" y="1377"/>
                    <a:pt x="2685" y="1151"/>
                    <a:pt x="2457" y="923"/>
                  </a:cubicBezTo>
                  <a:cubicBezTo>
                    <a:pt x="2435" y="901"/>
                    <a:pt x="2412" y="892"/>
                    <a:pt x="2395" y="892"/>
                  </a:cubicBezTo>
                  <a:cubicBezTo>
                    <a:pt x="2366" y="892"/>
                    <a:pt x="2353" y="918"/>
                    <a:pt x="2388" y="955"/>
                  </a:cubicBezTo>
                  <a:cubicBezTo>
                    <a:pt x="2605" y="1196"/>
                    <a:pt x="2820" y="1436"/>
                    <a:pt x="3039" y="1675"/>
                  </a:cubicBezTo>
                  <a:cubicBezTo>
                    <a:pt x="3011" y="1699"/>
                    <a:pt x="2986" y="1725"/>
                    <a:pt x="2962" y="1754"/>
                  </a:cubicBezTo>
                  <a:cubicBezTo>
                    <a:pt x="2271" y="1249"/>
                    <a:pt x="1581" y="745"/>
                    <a:pt x="890" y="240"/>
                  </a:cubicBezTo>
                  <a:cubicBezTo>
                    <a:pt x="789" y="167"/>
                    <a:pt x="690" y="93"/>
                    <a:pt x="590" y="20"/>
                  </a:cubicBezTo>
                  <a:cubicBezTo>
                    <a:pt x="571" y="6"/>
                    <a:pt x="555" y="0"/>
                    <a:pt x="5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70"/>
            <p:cNvSpPr/>
            <p:nvPr/>
          </p:nvSpPr>
          <p:spPr>
            <a:xfrm>
              <a:off x="2402733" y="3149759"/>
              <a:ext cx="220523" cy="299147"/>
            </a:xfrm>
            <a:custGeom>
              <a:avLst/>
              <a:gdLst/>
              <a:ahLst/>
              <a:cxnLst/>
              <a:rect l="l" t="t" r="r" b="b"/>
              <a:pathLst>
                <a:path w="4353" h="5905" extrusionOk="0">
                  <a:moveTo>
                    <a:pt x="2614" y="1"/>
                  </a:moveTo>
                  <a:cubicBezTo>
                    <a:pt x="2580" y="1"/>
                    <a:pt x="2542" y="5"/>
                    <a:pt x="2501" y="18"/>
                  </a:cubicBezTo>
                  <a:cubicBezTo>
                    <a:pt x="2294" y="81"/>
                    <a:pt x="2112" y="311"/>
                    <a:pt x="1944" y="724"/>
                  </a:cubicBezTo>
                  <a:cubicBezTo>
                    <a:pt x="1690" y="1342"/>
                    <a:pt x="1820" y="2422"/>
                    <a:pt x="1886" y="2853"/>
                  </a:cubicBezTo>
                  <a:cubicBezTo>
                    <a:pt x="1489" y="3126"/>
                    <a:pt x="565" y="3807"/>
                    <a:pt x="263" y="4392"/>
                  </a:cubicBezTo>
                  <a:cubicBezTo>
                    <a:pt x="52" y="4798"/>
                    <a:pt x="0" y="5076"/>
                    <a:pt x="103" y="5266"/>
                  </a:cubicBezTo>
                  <a:cubicBezTo>
                    <a:pt x="130" y="5319"/>
                    <a:pt x="166" y="5358"/>
                    <a:pt x="204" y="5385"/>
                  </a:cubicBezTo>
                  <a:cubicBezTo>
                    <a:pt x="239" y="5411"/>
                    <a:pt x="277" y="5428"/>
                    <a:pt x="315" y="5438"/>
                  </a:cubicBezTo>
                  <a:cubicBezTo>
                    <a:pt x="341" y="5447"/>
                    <a:pt x="378" y="5454"/>
                    <a:pt x="421" y="5454"/>
                  </a:cubicBezTo>
                  <a:cubicBezTo>
                    <a:pt x="452" y="5454"/>
                    <a:pt x="487" y="5451"/>
                    <a:pt x="524" y="5441"/>
                  </a:cubicBezTo>
                  <a:cubicBezTo>
                    <a:pt x="762" y="5378"/>
                    <a:pt x="1018" y="5109"/>
                    <a:pt x="1306" y="4610"/>
                  </a:cubicBezTo>
                  <a:cubicBezTo>
                    <a:pt x="1472" y="4324"/>
                    <a:pt x="1623" y="4080"/>
                    <a:pt x="1758" y="3880"/>
                  </a:cubicBezTo>
                  <a:lnTo>
                    <a:pt x="1758" y="3880"/>
                  </a:lnTo>
                  <a:cubicBezTo>
                    <a:pt x="1697" y="4093"/>
                    <a:pt x="1617" y="4342"/>
                    <a:pt x="1518" y="4624"/>
                  </a:cubicBezTo>
                  <a:cubicBezTo>
                    <a:pt x="1327" y="5163"/>
                    <a:pt x="1296" y="5513"/>
                    <a:pt x="1419" y="5721"/>
                  </a:cubicBezTo>
                  <a:cubicBezTo>
                    <a:pt x="1449" y="5773"/>
                    <a:pt x="1484" y="5807"/>
                    <a:pt x="1518" y="5832"/>
                  </a:cubicBezTo>
                  <a:cubicBezTo>
                    <a:pt x="1545" y="5854"/>
                    <a:pt x="1572" y="5868"/>
                    <a:pt x="1596" y="5875"/>
                  </a:cubicBezTo>
                  <a:cubicBezTo>
                    <a:pt x="1628" y="5890"/>
                    <a:pt x="1676" y="5904"/>
                    <a:pt x="1735" y="5904"/>
                  </a:cubicBezTo>
                  <a:cubicBezTo>
                    <a:pt x="1770" y="5904"/>
                    <a:pt x="1808" y="5900"/>
                    <a:pt x="1850" y="5887"/>
                  </a:cubicBezTo>
                  <a:cubicBezTo>
                    <a:pt x="2059" y="5822"/>
                    <a:pt x="2240" y="5592"/>
                    <a:pt x="2409" y="5180"/>
                  </a:cubicBezTo>
                  <a:cubicBezTo>
                    <a:pt x="2661" y="4564"/>
                    <a:pt x="2533" y="3484"/>
                    <a:pt x="2467" y="3054"/>
                  </a:cubicBezTo>
                  <a:cubicBezTo>
                    <a:pt x="2863" y="2777"/>
                    <a:pt x="3788" y="2098"/>
                    <a:pt x="4090" y="1513"/>
                  </a:cubicBezTo>
                  <a:cubicBezTo>
                    <a:pt x="4301" y="1105"/>
                    <a:pt x="4352" y="828"/>
                    <a:pt x="4250" y="639"/>
                  </a:cubicBezTo>
                  <a:cubicBezTo>
                    <a:pt x="4197" y="538"/>
                    <a:pt x="4112" y="485"/>
                    <a:pt x="4037" y="465"/>
                  </a:cubicBezTo>
                  <a:cubicBezTo>
                    <a:pt x="4009" y="457"/>
                    <a:pt x="3973" y="450"/>
                    <a:pt x="3929" y="450"/>
                  </a:cubicBezTo>
                  <a:cubicBezTo>
                    <a:pt x="3898" y="450"/>
                    <a:pt x="3863" y="453"/>
                    <a:pt x="3825" y="463"/>
                  </a:cubicBezTo>
                  <a:cubicBezTo>
                    <a:pt x="3586" y="525"/>
                    <a:pt x="3332" y="798"/>
                    <a:pt x="3045" y="1293"/>
                  </a:cubicBezTo>
                  <a:cubicBezTo>
                    <a:pt x="2878" y="1581"/>
                    <a:pt x="2726" y="1825"/>
                    <a:pt x="2593" y="2025"/>
                  </a:cubicBezTo>
                  <a:cubicBezTo>
                    <a:pt x="2654" y="1811"/>
                    <a:pt x="2733" y="1562"/>
                    <a:pt x="2834" y="1281"/>
                  </a:cubicBezTo>
                  <a:cubicBezTo>
                    <a:pt x="3025" y="741"/>
                    <a:pt x="3055" y="392"/>
                    <a:pt x="2931" y="182"/>
                  </a:cubicBezTo>
                  <a:cubicBezTo>
                    <a:pt x="2876" y="89"/>
                    <a:pt x="2806" y="47"/>
                    <a:pt x="2755" y="28"/>
                  </a:cubicBezTo>
                  <a:cubicBezTo>
                    <a:pt x="2722" y="15"/>
                    <a:pt x="2674" y="1"/>
                    <a:pt x="2614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70"/>
            <p:cNvSpPr/>
            <p:nvPr/>
          </p:nvSpPr>
          <p:spPr>
            <a:xfrm>
              <a:off x="2566062" y="3302752"/>
              <a:ext cx="265661" cy="282328"/>
            </a:xfrm>
            <a:custGeom>
              <a:avLst/>
              <a:gdLst/>
              <a:ahLst/>
              <a:cxnLst/>
              <a:rect l="l" t="t" r="r" b="b"/>
              <a:pathLst>
                <a:path w="5244" h="5573" extrusionOk="0">
                  <a:moveTo>
                    <a:pt x="1287" y="0"/>
                  </a:moveTo>
                  <a:cubicBezTo>
                    <a:pt x="1272" y="0"/>
                    <a:pt x="1256" y="1"/>
                    <a:pt x="1241" y="3"/>
                  </a:cubicBezTo>
                  <a:cubicBezTo>
                    <a:pt x="1128" y="17"/>
                    <a:pt x="1046" y="77"/>
                    <a:pt x="1002" y="138"/>
                  </a:cubicBezTo>
                  <a:cubicBezTo>
                    <a:pt x="970" y="177"/>
                    <a:pt x="932" y="239"/>
                    <a:pt x="922" y="334"/>
                  </a:cubicBezTo>
                  <a:cubicBezTo>
                    <a:pt x="891" y="580"/>
                    <a:pt x="1050" y="916"/>
                    <a:pt x="1403" y="1367"/>
                  </a:cubicBezTo>
                  <a:cubicBezTo>
                    <a:pt x="1608" y="1628"/>
                    <a:pt x="1777" y="1860"/>
                    <a:pt x="1915" y="2058"/>
                  </a:cubicBezTo>
                  <a:cubicBezTo>
                    <a:pt x="1741" y="1921"/>
                    <a:pt x="1538" y="1758"/>
                    <a:pt x="1311" y="1560"/>
                  </a:cubicBezTo>
                  <a:cubicBezTo>
                    <a:pt x="920" y="1217"/>
                    <a:pt x="627" y="1054"/>
                    <a:pt x="398" y="1054"/>
                  </a:cubicBezTo>
                  <a:cubicBezTo>
                    <a:pt x="374" y="1054"/>
                    <a:pt x="351" y="1056"/>
                    <a:pt x="328" y="1060"/>
                  </a:cubicBezTo>
                  <a:cubicBezTo>
                    <a:pt x="222" y="1077"/>
                    <a:pt x="156" y="1128"/>
                    <a:pt x="121" y="1169"/>
                  </a:cubicBezTo>
                  <a:cubicBezTo>
                    <a:pt x="81" y="1206"/>
                    <a:pt x="26" y="1281"/>
                    <a:pt x="17" y="1401"/>
                  </a:cubicBezTo>
                  <a:cubicBezTo>
                    <a:pt x="0" y="1616"/>
                    <a:pt x="147" y="1872"/>
                    <a:pt x="466" y="2179"/>
                  </a:cubicBezTo>
                  <a:cubicBezTo>
                    <a:pt x="516" y="2227"/>
                    <a:pt x="569" y="2271"/>
                    <a:pt x="627" y="2314"/>
                  </a:cubicBezTo>
                  <a:cubicBezTo>
                    <a:pt x="1152" y="2698"/>
                    <a:pt x="2040" y="2933"/>
                    <a:pt x="2420" y="3021"/>
                  </a:cubicBezTo>
                  <a:cubicBezTo>
                    <a:pt x="2530" y="3490"/>
                    <a:pt x="2820" y="4601"/>
                    <a:pt x="3251" y="5098"/>
                  </a:cubicBezTo>
                  <a:cubicBezTo>
                    <a:pt x="3374" y="5241"/>
                    <a:pt x="3490" y="5352"/>
                    <a:pt x="3596" y="5429"/>
                  </a:cubicBezTo>
                  <a:cubicBezTo>
                    <a:pt x="3729" y="5525"/>
                    <a:pt x="3849" y="5573"/>
                    <a:pt x="3962" y="5573"/>
                  </a:cubicBezTo>
                  <a:cubicBezTo>
                    <a:pt x="3977" y="5573"/>
                    <a:pt x="3991" y="5572"/>
                    <a:pt x="4006" y="5570"/>
                  </a:cubicBezTo>
                  <a:cubicBezTo>
                    <a:pt x="4118" y="5557"/>
                    <a:pt x="4200" y="5497"/>
                    <a:pt x="4245" y="5435"/>
                  </a:cubicBezTo>
                  <a:cubicBezTo>
                    <a:pt x="4277" y="5396"/>
                    <a:pt x="4315" y="5335"/>
                    <a:pt x="4327" y="5239"/>
                  </a:cubicBezTo>
                  <a:cubicBezTo>
                    <a:pt x="4356" y="4993"/>
                    <a:pt x="4199" y="4657"/>
                    <a:pt x="3844" y="4207"/>
                  </a:cubicBezTo>
                  <a:cubicBezTo>
                    <a:pt x="3639" y="3946"/>
                    <a:pt x="3470" y="3715"/>
                    <a:pt x="3333" y="3515"/>
                  </a:cubicBezTo>
                  <a:lnTo>
                    <a:pt x="3333" y="3515"/>
                  </a:lnTo>
                  <a:cubicBezTo>
                    <a:pt x="3509" y="3652"/>
                    <a:pt x="3712" y="3816"/>
                    <a:pt x="3936" y="4014"/>
                  </a:cubicBezTo>
                  <a:cubicBezTo>
                    <a:pt x="4325" y="4357"/>
                    <a:pt x="4619" y="4519"/>
                    <a:pt x="4849" y="4519"/>
                  </a:cubicBezTo>
                  <a:cubicBezTo>
                    <a:pt x="4873" y="4519"/>
                    <a:pt x="4896" y="4517"/>
                    <a:pt x="4919" y="4514"/>
                  </a:cubicBezTo>
                  <a:cubicBezTo>
                    <a:pt x="5026" y="4497"/>
                    <a:pt x="5090" y="4446"/>
                    <a:pt x="5125" y="4405"/>
                  </a:cubicBezTo>
                  <a:cubicBezTo>
                    <a:pt x="5166" y="4367"/>
                    <a:pt x="5223" y="4292"/>
                    <a:pt x="5231" y="4173"/>
                  </a:cubicBezTo>
                  <a:cubicBezTo>
                    <a:pt x="5243" y="3957"/>
                    <a:pt x="5098" y="3701"/>
                    <a:pt x="4779" y="3394"/>
                  </a:cubicBezTo>
                  <a:cubicBezTo>
                    <a:pt x="4301" y="2933"/>
                    <a:pt x="3248" y="2652"/>
                    <a:pt x="2825" y="2553"/>
                  </a:cubicBezTo>
                  <a:cubicBezTo>
                    <a:pt x="2716" y="2084"/>
                    <a:pt x="2425" y="973"/>
                    <a:pt x="1994" y="476"/>
                  </a:cubicBezTo>
                  <a:cubicBezTo>
                    <a:pt x="1716" y="154"/>
                    <a:pt x="1489" y="0"/>
                    <a:pt x="1287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70"/>
            <p:cNvSpPr/>
            <p:nvPr/>
          </p:nvSpPr>
          <p:spPr>
            <a:xfrm>
              <a:off x="2509272" y="3574493"/>
              <a:ext cx="303048" cy="162467"/>
            </a:xfrm>
            <a:custGeom>
              <a:avLst/>
              <a:gdLst/>
              <a:ahLst/>
              <a:cxnLst/>
              <a:rect l="l" t="t" r="r" b="b"/>
              <a:pathLst>
                <a:path w="5982" h="3207" extrusionOk="0">
                  <a:moveTo>
                    <a:pt x="654" y="0"/>
                  </a:moveTo>
                  <a:cubicBezTo>
                    <a:pt x="480" y="0"/>
                    <a:pt x="350" y="40"/>
                    <a:pt x="261" y="121"/>
                  </a:cubicBezTo>
                  <a:cubicBezTo>
                    <a:pt x="176" y="194"/>
                    <a:pt x="143" y="292"/>
                    <a:pt x="142" y="368"/>
                  </a:cubicBezTo>
                  <a:cubicBezTo>
                    <a:pt x="137" y="416"/>
                    <a:pt x="143" y="491"/>
                    <a:pt x="188" y="575"/>
                  </a:cubicBezTo>
                  <a:cubicBezTo>
                    <a:pt x="230" y="653"/>
                    <a:pt x="299" y="727"/>
                    <a:pt x="394" y="797"/>
                  </a:cubicBezTo>
                  <a:cubicBezTo>
                    <a:pt x="565" y="921"/>
                    <a:pt x="826" y="1036"/>
                    <a:pt x="1176" y="1141"/>
                  </a:cubicBezTo>
                  <a:cubicBezTo>
                    <a:pt x="1493" y="1239"/>
                    <a:pt x="1765" y="1329"/>
                    <a:pt x="1990" y="1413"/>
                  </a:cubicBezTo>
                  <a:cubicBezTo>
                    <a:pt x="1768" y="1403"/>
                    <a:pt x="1509" y="1384"/>
                    <a:pt x="1212" y="1351"/>
                  </a:cubicBezTo>
                  <a:cubicBezTo>
                    <a:pt x="1058" y="1335"/>
                    <a:pt x="920" y="1326"/>
                    <a:pt x="797" y="1326"/>
                  </a:cubicBezTo>
                  <a:cubicBezTo>
                    <a:pt x="467" y="1326"/>
                    <a:pt x="248" y="1387"/>
                    <a:pt x="120" y="1512"/>
                  </a:cubicBezTo>
                  <a:cubicBezTo>
                    <a:pt x="43" y="1585"/>
                    <a:pt x="19" y="1665"/>
                    <a:pt x="14" y="1718"/>
                  </a:cubicBezTo>
                  <a:cubicBezTo>
                    <a:pt x="2" y="1773"/>
                    <a:pt x="0" y="1865"/>
                    <a:pt x="60" y="1967"/>
                  </a:cubicBezTo>
                  <a:cubicBezTo>
                    <a:pt x="92" y="2024"/>
                    <a:pt x="138" y="2073"/>
                    <a:pt x="201" y="2119"/>
                  </a:cubicBezTo>
                  <a:cubicBezTo>
                    <a:pt x="343" y="2223"/>
                    <a:pt x="568" y="2300"/>
                    <a:pt x="876" y="2348"/>
                  </a:cubicBezTo>
                  <a:cubicBezTo>
                    <a:pt x="952" y="2360"/>
                    <a:pt x="1034" y="2365"/>
                    <a:pt x="1119" y="2365"/>
                  </a:cubicBezTo>
                  <a:cubicBezTo>
                    <a:pt x="1764" y="2365"/>
                    <a:pt x="2600" y="2054"/>
                    <a:pt x="2958" y="1909"/>
                  </a:cubicBezTo>
                  <a:cubicBezTo>
                    <a:pt x="3123" y="2060"/>
                    <a:pt x="3403" y="2300"/>
                    <a:pt x="3719" y="2531"/>
                  </a:cubicBezTo>
                  <a:cubicBezTo>
                    <a:pt x="4082" y="2795"/>
                    <a:pt x="4492" y="3048"/>
                    <a:pt x="4833" y="3133"/>
                  </a:cubicBezTo>
                  <a:cubicBezTo>
                    <a:pt x="5028" y="3182"/>
                    <a:pt x="5191" y="3206"/>
                    <a:pt x="5327" y="3206"/>
                  </a:cubicBezTo>
                  <a:cubicBezTo>
                    <a:pt x="5502" y="3206"/>
                    <a:pt x="5631" y="3166"/>
                    <a:pt x="5721" y="3085"/>
                  </a:cubicBezTo>
                  <a:cubicBezTo>
                    <a:pt x="5806" y="3010"/>
                    <a:pt x="5835" y="2915"/>
                    <a:pt x="5837" y="2838"/>
                  </a:cubicBezTo>
                  <a:cubicBezTo>
                    <a:pt x="5842" y="2788"/>
                    <a:pt x="5835" y="2713"/>
                    <a:pt x="5791" y="2631"/>
                  </a:cubicBezTo>
                  <a:cubicBezTo>
                    <a:pt x="5673" y="2413"/>
                    <a:pt x="5349" y="2229"/>
                    <a:pt x="4803" y="2063"/>
                  </a:cubicBezTo>
                  <a:cubicBezTo>
                    <a:pt x="4485" y="1967"/>
                    <a:pt x="4214" y="1875"/>
                    <a:pt x="3988" y="1793"/>
                  </a:cubicBezTo>
                  <a:lnTo>
                    <a:pt x="3988" y="1793"/>
                  </a:lnTo>
                  <a:cubicBezTo>
                    <a:pt x="4210" y="1804"/>
                    <a:pt x="4470" y="1822"/>
                    <a:pt x="4768" y="1855"/>
                  </a:cubicBezTo>
                  <a:cubicBezTo>
                    <a:pt x="4923" y="1872"/>
                    <a:pt x="5061" y="1880"/>
                    <a:pt x="5184" y="1880"/>
                  </a:cubicBezTo>
                  <a:cubicBezTo>
                    <a:pt x="5514" y="1880"/>
                    <a:pt x="5734" y="1819"/>
                    <a:pt x="5861" y="1696"/>
                  </a:cubicBezTo>
                  <a:cubicBezTo>
                    <a:pt x="5937" y="1623"/>
                    <a:pt x="5961" y="1543"/>
                    <a:pt x="5970" y="1490"/>
                  </a:cubicBezTo>
                  <a:cubicBezTo>
                    <a:pt x="5980" y="1433"/>
                    <a:pt x="5982" y="1343"/>
                    <a:pt x="5922" y="1240"/>
                  </a:cubicBezTo>
                  <a:cubicBezTo>
                    <a:pt x="5811" y="1051"/>
                    <a:pt x="5543" y="926"/>
                    <a:pt x="5106" y="858"/>
                  </a:cubicBezTo>
                  <a:cubicBezTo>
                    <a:pt x="5029" y="846"/>
                    <a:pt x="4947" y="841"/>
                    <a:pt x="4861" y="841"/>
                  </a:cubicBezTo>
                  <a:cubicBezTo>
                    <a:pt x="4216" y="841"/>
                    <a:pt x="3379" y="1150"/>
                    <a:pt x="3021" y="1295"/>
                  </a:cubicBezTo>
                  <a:cubicBezTo>
                    <a:pt x="2662" y="974"/>
                    <a:pt x="1787" y="234"/>
                    <a:pt x="1149" y="73"/>
                  </a:cubicBezTo>
                  <a:cubicBezTo>
                    <a:pt x="954" y="25"/>
                    <a:pt x="790" y="0"/>
                    <a:pt x="654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70"/>
            <p:cNvSpPr/>
            <p:nvPr/>
          </p:nvSpPr>
          <p:spPr>
            <a:xfrm>
              <a:off x="2347413" y="3453415"/>
              <a:ext cx="315764" cy="144330"/>
            </a:xfrm>
            <a:custGeom>
              <a:avLst/>
              <a:gdLst/>
              <a:ahLst/>
              <a:cxnLst/>
              <a:rect l="l" t="t" r="r" b="b"/>
              <a:pathLst>
                <a:path w="6233" h="2849" extrusionOk="0">
                  <a:moveTo>
                    <a:pt x="5285" y="1"/>
                  </a:moveTo>
                  <a:cubicBezTo>
                    <a:pt x="5168" y="1"/>
                    <a:pt x="5033" y="14"/>
                    <a:pt x="4880" y="41"/>
                  </a:cubicBezTo>
                  <a:cubicBezTo>
                    <a:pt x="4222" y="156"/>
                    <a:pt x="3374" y="838"/>
                    <a:pt x="3047" y="1123"/>
                  </a:cubicBezTo>
                  <a:cubicBezTo>
                    <a:pt x="2628" y="945"/>
                    <a:pt x="1655" y="561"/>
                    <a:pt x="996" y="561"/>
                  </a:cubicBezTo>
                  <a:cubicBezTo>
                    <a:pt x="957" y="561"/>
                    <a:pt x="918" y="562"/>
                    <a:pt x="881" y="565"/>
                  </a:cubicBezTo>
                  <a:cubicBezTo>
                    <a:pt x="425" y="601"/>
                    <a:pt x="162" y="707"/>
                    <a:pt x="55" y="895"/>
                  </a:cubicBezTo>
                  <a:cubicBezTo>
                    <a:pt x="0" y="994"/>
                    <a:pt x="0" y="1094"/>
                    <a:pt x="24" y="1168"/>
                  </a:cubicBezTo>
                  <a:cubicBezTo>
                    <a:pt x="34" y="1217"/>
                    <a:pt x="63" y="1284"/>
                    <a:pt x="135" y="1350"/>
                  </a:cubicBezTo>
                  <a:cubicBezTo>
                    <a:pt x="149" y="1362"/>
                    <a:pt x="164" y="1376"/>
                    <a:pt x="181" y="1388"/>
                  </a:cubicBezTo>
                  <a:cubicBezTo>
                    <a:pt x="354" y="1514"/>
                    <a:pt x="650" y="1575"/>
                    <a:pt x="1084" y="1575"/>
                  </a:cubicBezTo>
                  <a:cubicBezTo>
                    <a:pt x="1138" y="1575"/>
                    <a:pt x="1195" y="1574"/>
                    <a:pt x="1253" y="1572"/>
                  </a:cubicBezTo>
                  <a:cubicBezTo>
                    <a:pt x="1440" y="1565"/>
                    <a:pt x="1614" y="1563"/>
                    <a:pt x="1774" y="1563"/>
                  </a:cubicBezTo>
                  <a:cubicBezTo>
                    <a:pt x="1894" y="1563"/>
                    <a:pt x="2007" y="1564"/>
                    <a:pt x="2111" y="1567"/>
                  </a:cubicBezTo>
                  <a:cubicBezTo>
                    <a:pt x="1898" y="1629"/>
                    <a:pt x="1647" y="1693"/>
                    <a:pt x="1355" y="1760"/>
                  </a:cubicBezTo>
                  <a:cubicBezTo>
                    <a:pt x="794" y="1883"/>
                    <a:pt x="482" y="2043"/>
                    <a:pt x="371" y="2258"/>
                  </a:cubicBezTo>
                  <a:cubicBezTo>
                    <a:pt x="323" y="2354"/>
                    <a:pt x="324" y="2438"/>
                    <a:pt x="335" y="2489"/>
                  </a:cubicBezTo>
                  <a:cubicBezTo>
                    <a:pt x="343" y="2545"/>
                    <a:pt x="369" y="2632"/>
                    <a:pt x="461" y="2711"/>
                  </a:cubicBezTo>
                  <a:cubicBezTo>
                    <a:pt x="470" y="2719"/>
                    <a:pt x="480" y="2726"/>
                    <a:pt x="488" y="2733"/>
                  </a:cubicBezTo>
                  <a:cubicBezTo>
                    <a:pt x="595" y="2810"/>
                    <a:pt x="747" y="2848"/>
                    <a:pt x="949" y="2848"/>
                  </a:cubicBezTo>
                  <a:cubicBezTo>
                    <a:pt x="1067" y="2848"/>
                    <a:pt x="1202" y="2835"/>
                    <a:pt x="1355" y="2810"/>
                  </a:cubicBezTo>
                  <a:cubicBezTo>
                    <a:pt x="2012" y="2695"/>
                    <a:pt x="2859" y="2013"/>
                    <a:pt x="3187" y="1728"/>
                  </a:cubicBezTo>
                  <a:cubicBezTo>
                    <a:pt x="3602" y="1907"/>
                    <a:pt x="4571" y="2290"/>
                    <a:pt x="5230" y="2290"/>
                  </a:cubicBezTo>
                  <a:cubicBezTo>
                    <a:pt x="5272" y="2290"/>
                    <a:pt x="5313" y="2289"/>
                    <a:pt x="5352" y="2286"/>
                  </a:cubicBezTo>
                  <a:cubicBezTo>
                    <a:pt x="5810" y="2250"/>
                    <a:pt x="6071" y="2144"/>
                    <a:pt x="6178" y="1956"/>
                  </a:cubicBezTo>
                  <a:cubicBezTo>
                    <a:pt x="6233" y="1857"/>
                    <a:pt x="6233" y="1757"/>
                    <a:pt x="6211" y="1683"/>
                  </a:cubicBezTo>
                  <a:cubicBezTo>
                    <a:pt x="6197" y="1634"/>
                    <a:pt x="6170" y="1567"/>
                    <a:pt x="6100" y="1501"/>
                  </a:cubicBezTo>
                  <a:cubicBezTo>
                    <a:pt x="5939" y="1352"/>
                    <a:pt x="5625" y="1276"/>
                    <a:pt x="5148" y="1276"/>
                  </a:cubicBezTo>
                  <a:cubicBezTo>
                    <a:pt x="5094" y="1276"/>
                    <a:pt x="5039" y="1277"/>
                    <a:pt x="4982" y="1279"/>
                  </a:cubicBezTo>
                  <a:cubicBezTo>
                    <a:pt x="4793" y="1286"/>
                    <a:pt x="4619" y="1288"/>
                    <a:pt x="4459" y="1288"/>
                  </a:cubicBezTo>
                  <a:cubicBezTo>
                    <a:pt x="4339" y="1288"/>
                    <a:pt x="4226" y="1287"/>
                    <a:pt x="4122" y="1284"/>
                  </a:cubicBezTo>
                  <a:cubicBezTo>
                    <a:pt x="4335" y="1222"/>
                    <a:pt x="4586" y="1158"/>
                    <a:pt x="4880" y="1091"/>
                  </a:cubicBezTo>
                  <a:cubicBezTo>
                    <a:pt x="5439" y="968"/>
                    <a:pt x="5752" y="808"/>
                    <a:pt x="5863" y="593"/>
                  </a:cubicBezTo>
                  <a:cubicBezTo>
                    <a:pt x="5912" y="497"/>
                    <a:pt x="5909" y="413"/>
                    <a:pt x="5898" y="362"/>
                  </a:cubicBezTo>
                  <a:cubicBezTo>
                    <a:pt x="5890" y="306"/>
                    <a:pt x="5864" y="219"/>
                    <a:pt x="5772" y="140"/>
                  </a:cubicBezTo>
                  <a:cubicBezTo>
                    <a:pt x="5663" y="47"/>
                    <a:pt x="5504" y="1"/>
                    <a:pt x="528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70"/>
            <p:cNvSpPr/>
            <p:nvPr/>
          </p:nvSpPr>
          <p:spPr>
            <a:xfrm>
              <a:off x="2715205" y="3084458"/>
              <a:ext cx="133894" cy="302997"/>
            </a:xfrm>
            <a:custGeom>
              <a:avLst/>
              <a:gdLst/>
              <a:ahLst/>
              <a:cxnLst/>
              <a:rect l="l" t="t" r="r" b="b"/>
              <a:pathLst>
                <a:path w="2643" h="5981" extrusionOk="0">
                  <a:moveTo>
                    <a:pt x="2205" y="1"/>
                  </a:moveTo>
                  <a:cubicBezTo>
                    <a:pt x="2192" y="1"/>
                    <a:pt x="2179" y="2"/>
                    <a:pt x="2168" y="3"/>
                  </a:cubicBezTo>
                  <a:cubicBezTo>
                    <a:pt x="2118" y="6"/>
                    <a:pt x="2045" y="20"/>
                    <a:pt x="1968" y="76"/>
                  </a:cubicBezTo>
                  <a:cubicBezTo>
                    <a:pt x="1768" y="221"/>
                    <a:pt x="1627" y="564"/>
                    <a:pt x="1538" y="1133"/>
                  </a:cubicBezTo>
                  <a:cubicBezTo>
                    <a:pt x="1487" y="1459"/>
                    <a:pt x="1430" y="1740"/>
                    <a:pt x="1378" y="1977"/>
                  </a:cubicBezTo>
                  <a:cubicBezTo>
                    <a:pt x="1359" y="1756"/>
                    <a:pt x="1343" y="1495"/>
                    <a:pt x="1335" y="1196"/>
                  </a:cubicBezTo>
                  <a:cubicBezTo>
                    <a:pt x="1320" y="622"/>
                    <a:pt x="1224" y="285"/>
                    <a:pt x="1033" y="134"/>
                  </a:cubicBezTo>
                  <a:cubicBezTo>
                    <a:pt x="942" y="61"/>
                    <a:pt x="866" y="54"/>
                    <a:pt x="813" y="54"/>
                  </a:cubicBezTo>
                  <a:cubicBezTo>
                    <a:pt x="809" y="54"/>
                    <a:pt x="805" y="54"/>
                    <a:pt x="800" y="54"/>
                  </a:cubicBezTo>
                  <a:cubicBezTo>
                    <a:pt x="744" y="54"/>
                    <a:pt x="659" y="66"/>
                    <a:pt x="572" y="136"/>
                  </a:cubicBezTo>
                  <a:cubicBezTo>
                    <a:pt x="401" y="271"/>
                    <a:pt x="313" y="549"/>
                    <a:pt x="302" y="996"/>
                  </a:cubicBezTo>
                  <a:cubicBezTo>
                    <a:pt x="289" y="1663"/>
                    <a:pt x="797" y="2623"/>
                    <a:pt x="1012" y="3001"/>
                  </a:cubicBezTo>
                  <a:cubicBezTo>
                    <a:pt x="743" y="3399"/>
                    <a:pt x="123" y="4367"/>
                    <a:pt x="50" y="5020"/>
                  </a:cubicBezTo>
                  <a:cubicBezTo>
                    <a:pt x="0" y="5476"/>
                    <a:pt x="53" y="5754"/>
                    <a:pt x="217" y="5896"/>
                  </a:cubicBezTo>
                  <a:cubicBezTo>
                    <a:pt x="226" y="5903"/>
                    <a:pt x="232" y="5908"/>
                    <a:pt x="241" y="5913"/>
                  </a:cubicBezTo>
                  <a:cubicBezTo>
                    <a:pt x="310" y="5965"/>
                    <a:pt x="385" y="5981"/>
                    <a:pt x="450" y="5981"/>
                  </a:cubicBezTo>
                  <a:cubicBezTo>
                    <a:pt x="460" y="5981"/>
                    <a:pt x="470" y="5980"/>
                    <a:pt x="480" y="5980"/>
                  </a:cubicBezTo>
                  <a:cubicBezTo>
                    <a:pt x="529" y="5976"/>
                    <a:pt x="601" y="5963"/>
                    <a:pt x="678" y="5906"/>
                  </a:cubicBezTo>
                  <a:cubicBezTo>
                    <a:pt x="877" y="5761"/>
                    <a:pt x="1019" y="5416"/>
                    <a:pt x="1110" y="4850"/>
                  </a:cubicBezTo>
                  <a:cubicBezTo>
                    <a:pt x="1159" y="4524"/>
                    <a:pt x="1215" y="4242"/>
                    <a:pt x="1268" y="4005"/>
                  </a:cubicBezTo>
                  <a:cubicBezTo>
                    <a:pt x="1287" y="4227"/>
                    <a:pt x="1302" y="4488"/>
                    <a:pt x="1311" y="4787"/>
                  </a:cubicBezTo>
                  <a:cubicBezTo>
                    <a:pt x="1326" y="5360"/>
                    <a:pt x="1422" y="5698"/>
                    <a:pt x="1615" y="5848"/>
                  </a:cubicBezTo>
                  <a:cubicBezTo>
                    <a:pt x="1618" y="5852"/>
                    <a:pt x="1623" y="5855"/>
                    <a:pt x="1625" y="5857"/>
                  </a:cubicBezTo>
                  <a:cubicBezTo>
                    <a:pt x="1707" y="5916"/>
                    <a:pt x="1782" y="5928"/>
                    <a:pt x="1835" y="5928"/>
                  </a:cubicBezTo>
                  <a:cubicBezTo>
                    <a:pt x="1839" y="5928"/>
                    <a:pt x="1843" y="5929"/>
                    <a:pt x="1847" y="5929"/>
                  </a:cubicBezTo>
                  <a:cubicBezTo>
                    <a:pt x="1902" y="5929"/>
                    <a:pt x="1988" y="5916"/>
                    <a:pt x="2076" y="5846"/>
                  </a:cubicBezTo>
                  <a:cubicBezTo>
                    <a:pt x="2246" y="5712"/>
                    <a:pt x="2333" y="5433"/>
                    <a:pt x="2344" y="4986"/>
                  </a:cubicBezTo>
                  <a:cubicBezTo>
                    <a:pt x="2357" y="4319"/>
                    <a:pt x="1849" y="3360"/>
                    <a:pt x="1634" y="2981"/>
                  </a:cubicBezTo>
                  <a:cubicBezTo>
                    <a:pt x="1905" y="2583"/>
                    <a:pt x="2523" y="1616"/>
                    <a:pt x="2596" y="962"/>
                  </a:cubicBezTo>
                  <a:cubicBezTo>
                    <a:pt x="2642" y="505"/>
                    <a:pt x="2591" y="225"/>
                    <a:pt x="2427" y="87"/>
                  </a:cubicBezTo>
                  <a:cubicBezTo>
                    <a:pt x="2355" y="22"/>
                    <a:pt x="2273" y="1"/>
                    <a:pt x="220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2" name="Google Shape;1252;p70"/>
          <p:cNvGrpSpPr/>
          <p:nvPr/>
        </p:nvGrpSpPr>
        <p:grpSpPr>
          <a:xfrm>
            <a:off x="-532711" y="3137657"/>
            <a:ext cx="1637143" cy="1688964"/>
            <a:chOff x="271357" y="2042993"/>
            <a:chExt cx="1790010" cy="1846669"/>
          </a:xfrm>
        </p:grpSpPr>
        <p:sp>
          <p:nvSpPr>
            <p:cNvPr id="1253" name="Google Shape;1253;p70"/>
            <p:cNvSpPr/>
            <p:nvPr/>
          </p:nvSpPr>
          <p:spPr>
            <a:xfrm>
              <a:off x="915817" y="2780159"/>
              <a:ext cx="165464" cy="320879"/>
            </a:xfrm>
            <a:custGeom>
              <a:avLst/>
              <a:gdLst/>
              <a:ahLst/>
              <a:cxnLst/>
              <a:rect l="l" t="t" r="r" b="b"/>
              <a:pathLst>
                <a:path w="3227" h="6258" extrusionOk="0">
                  <a:moveTo>
                    <a:pt x="1768" y="1"/>
                  </a:moveTo>
                  <a:cubicBezTo>
                    <a:pt x="1723" y="1"/>
                    <a:pt x="1681" y="9"/>
                    <a:pt x="1648" y="23"/>
                  </a:cubicBezTo>
                  <a:cubicBezTo>
                    <a:pt x="1600" y="40"/>
                    <a:pt x="1535" y="72"/>
                    <a:pt x="1475" y="147"/>
                  </a:cubicBezTo>
                  <a:cubicBezTo>
                    <a:pt x="1318" y="337"/>
                    <a:pt x="1272" y="709"/>
                    <a:pt x="1333" y="1277"/>
                  </a:cubicBezTo>
                  <a:cubicBezTo>
                    <a:pt x="1368" y="1608"/>
                    <a:pt x="1390" y="1895"/>
                    <a:pt x="1400" y="2135"/>
                  </a:cubicBezTo>
                  <a:cubicBezTo>
                    <a:pt x="1323" y="1926"/>
                    <a:pt x="1240" y="1678"/>
                    <a:pt x="1154" y="1393"/>
                  </a:cubicBezTo>
                  <a:cubicBezTo>
                    <a:pt x="990" y="842"/>
                    <a:pt x="810" y="543"/>
                    <a:pt x="584" y="448"/>
                  </a:cubicBezTo>
                  <a:cubicBezTo>
                    <a:pt x="531" y="424"/>
                    <a:pt x="482" y="416"/>
                    <a:pt x="440" y="416"/>
                  </a:cubicBezTo>
                  <a:cubicBezTo>
                    <a:pt x="405" y="416"/>
                    <a:pt x="375" y="422"/>
                    <a:pt x="352" y="429"/>
                  </a:cubicBezTo>
                  <a:cubicBezTo>
                    <a:pt x="299" y="441"/>
                    <a:pt x="212" y="473"/>
                    <a:pt x="141" y="569"/>
                  </a:cubicBezTo>
                  <a:cubicBezTo>
                    <a:pt x="11" y="743"/>
                    <a:pt x="1" y="1036"/>
                    <a:pt x="106" y="1468"/>
                  </a:cubicBezTo>
                  <a:cubicBezTo>
                    <a:pt x="267" y="2117"/>
                    <a:pt x="1009" y="2910"/>
                    <a:pt x="1316" y="3219"/>
                  </a:cubicBezTo>
                  <a:cubicBezTo>
                    <a:pt x="1159" y="3677"/>
                    <a:pt x="815" y="4771"/>
                    <a:pt x="915" y="5421"/>
                  </a:cubicBezTo>
                  <a:cubicBezTo>
                    <a:pt x="985" y="5873"/>
                    <a:pt x="1110" y="6127"/>
                    <a:pt x="1304" y="6221"/>
                  </a:cubicBezTo>
                  <a:cubicBezTo>
                    <a:pt x="1357" y="6247"/>
                    <a:pt x="1410" y="6257"/>
                    <a:pt x="1458" y="6257"/>
                  </a:cubicBezTo>
                  <a:cubicBezTo>
                    <a:pt x="1502" y="6257"/>
                    <a:pt x="1543" y="6248"/>
                    <a:pt x="1579" y="6238"/>
                  </a:cubicBezTo>
                  <a:cubicBezTo>
                    <a:pt x="1625" y="6221"/>
                    <a:pt x="1692" y="6189"/>
                    <a:pt x="1752" y="6114"/>
                  </a:cubicBezTo>
                  <a:cubicBezTo>
                    <a:pt x="1907" y="5924"/>
                    <a:pt x="1955" y="5554"/>
                    <a:pt x="1892" y="4984"/>
                  </a:cubicBezTo>
                  <a:cubicBezTo>
                    <a:pt x="1857" y="4653"/>
                    <a:pt x="1837" y="4366"/>
                    <a:pt x="1827" y="4125"/>
                  </a:cubicBezTo>
                  <a:lnTo>
                    <a:pt x="1827" y="4125"/>
                  </a:lnTo>
                  <a:cubicBezTo>
                    <a:pt x="1904" y="4335"/>
                    <a:pt x="1985" y="4583"/>
                    <a:pt x="2071" y="4868"/>
                  </a:cubicBezTo>
                  <a:cubicBezTo>
                    <a:pt x="2236" y="5419"/>
                    <a:pt x="2417" y="5718"/>
                    <a:pt x="2641" y="5813"/>
                  </a:cubicBezTo>
                  <a:cubicBezTo>
                    <a:pt x="2694" y="5834"/>
                    <a:pt x="2743" y="5842"/>
                    <a:pt x="2786" y="5842"/>
                  </a:cubicBezTo>
                  <a:cubicBezTo>
                    <a:pt x="2820" y="5842"/>
                    <a:pt x="2851" y="5837"/>
                    <a:pt x="2873" y="5830"/>
                  </a:cubicBezTo>
                  <a:cubicBezTo>
                    <a:pt x="2927" y="5817"/>
                    <a:pt x="3015" y="5786"/>
                    <a:pt x="3084" y="5689"/>
                  </a:cubicBezTo>
                  <a:cubicBezTo>
                    <a:pt x="3214" y="5515"/>
                    <a:pt x="3226" y="5219"/>
                    <a:pt x="3119" y="4789"/>
                  </a:cubicBezTo>
                  <a:cubicBezTo>
                    <a:pt x="2958" y="4141"/>
                    <a:pt x="2216" y="3347"/>
                    <a:pt x="1910" y="3038"/>
                  </a:cubicBezTo>
                  <a:cubicBezTo>
                    <a:pt x="2067" y="2581"/>
                    <a:pt x="2410" y="1487"/>
                    <a:pt x="2311" y="837"/>
                  </a:cubicBezTo>
                  <a:cubicBezTo>
                    <a:pt x="2240" y="384"/>
                    <a:pt x="2117" y="130"/>
                    <a:pt x="1922" y="36"/>
                  </a:cubicBezTo>
                  <a:cubicBezTo>
                    <a:pt x="1869" y="11"/>
                    <a:pt x="1816" y="1"/>
                    <a:pt x="1768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4" name="Google Shape;1254;p70"/>
            <p:cNvGrpSpPr/>
            <p:nvPr/>
          </p:nvGrpSpPr>
          <p:grpSpPr>
            <a:xfrm>
              <a:off x="271357" y="2042993"/>
              <a:ext cx="1790010" cy="1846669"/>
              <a:chOff x="3273432" y="2653243"/>
              <a:chExt cx="1790010" cy="1846669"/>
            </a:xfrm>
          </p:grpSpPr>
          <p:sp>
            <p:nvSpPr>
              <p:cNvPr id="1255" name="Google Shape;1255;p70"/>
              <p:cNvSpPr/>
              <p:nvPr/>
            </p:nvSpPr>
            <p:spPr>
              <a:xfrm>
                <a:off x="3273432" y="2653243"/>
                <a:ext cx="1790010" cy="1846669"/>
              </a:xfrm>
              <a:custGeom>
                <a:avLst/>
                <a:gdLst/>
                <a:ahLst/>
                <a:cxnLst/>
                <a:rect l="l" t="t" r="r" b="b"/>
                <a:pathLst>
                  <a:path w="34910" h="36015" extrusionOk="0">
                    <a:moveTo>
                      <a:pt x="17882" y="0"/>
                    </a:moveTo>
                    <a:cubicBezTo>
                      <a:pt x="17849" y="0"/>
                      <a:pt x="17816" y="1"/>
                      <a:pt x="17783" y="1"/>
                    </a:cubicBezTo>
                    <a:cubicBezTo>
                      <a:pt x="8900" y="59"/>
                      <a:pt x="0" y="7501"/>
                      <a:pt x="0" y="16673"/>
                    </a:cubicBezTo>
                    <a:cubicBezTo>
                      <a:pt x="0" y="25843"/>
                      <a:pt x="6069" y="35081"/>
                      <a:pt x="16539" y="35960"/>
                    </a:cubicBezTo>
                    <a:cubicBezTo>
                      <a:pt x="16977" y="35996"/>
                      <a:pt x="17412" y="36014"/>
                      <a:pt x="17842" y="36014"/>
                    </a:cubicBezTo>
                    <a:cubicBezTo>
                      <a:pt x="27370" y="36014"/>
                      <a:pt x="34910" y="27214"/>
                      <a:pt x="34910" y="18439"/>
                    </a:cubicBezTo>
                    <a:cubicBezTo>
                      <a:pt x="34910" y="9298"/>
                      <a:pt x="27894" y="0"/>
                      <a:pt x="1788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lt2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70"/>
              <p:cNvSpPr/>
              <p:nvPr/>
            </p:nvSpPr>
            <p:spPr>
              <a:xfrm>
                <a:off x="3741203" y="3136090"/>
                <a:ext cx="854139" cy="881161"/>
              </a:xfrm>
              <a:custGeom>
                <a:avLst/>
                <a:gdLst/>
                <a:ahLst/>
                <a:cxnLst/>
                <a:rect l="l" t="t" r="r" b="b"/>
                <a:pathLst>
                  <a:path w="16658" h="17185" extrusionOk="0">
                    <a:moveTo>
                      <a:pt x="8534" y="1"/>
                    </a:moveTo>
                    <a:cubicBezTo>
                      <a:pt x="8518" y="1"/>
                      <a:pt x="8501" y="1"/>
                      <a:pt x="8485" y="1"/>
                    </a:cubicBezTo>
                    <a:cubicBezTo>
                      <a:pt x="4249" y="28"/>
                      <a:pt x="1" y="3580"/>
                      <a:pt x="1" y="7956"/>
                    </a:cubicBezTo>
                    <a:cubicBezTo>
                      <a:pt x="1" y="12333"/>
                      <a:pt x="2895" y="16740"/>
                      <a:pt x="7892" y="17158"/>
                    </a:cubicBezTo>
                    <a:cubicBezTo>
                      <a:pt x="8102" y="17175"/>
                      <a:pt x="8309" y="17184"/>
                      <a:pt x="8515" y="17184"/>
                    </a:cubicBezTo>
                    <a:cubicBezTo>
                      <a:pt x="13062" y="17184"/>
                      <a:pt x="16658" y="12984"/>
                      <a:pt x="16658" y="8799"/>
                    </a:cubicBezTo>
                    <a:cubicBezTo>
                      <a:pt x="16658" y="4438"/>
                      <a:pt x="13312" y="1"/>
                      <a:pt x="853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70"/>
              <p:cNvSpPr/>
              <p:nvPr/>
            </p:nvSpPr>
            <p:spPr>
              <a:xfrm>
                <a:off x="4085660" y="3477934"/>
                <a:ext cx="306163" cy="160183"/>
              </a:xfrm>
              <a:custGeom>
                <a:avLst/>
                <a:gdLst/>
                <a:ahLst/>
                <a:cxnLst/>
                <a:rect l="l" t="t" r="r" b="b"/>
                <a:pathLst>
                  <a:path w="5971" h="3124" extrusionOk="0">
                    <a:moveTo>
                      <a:pt x="643" y="0"/>
                    </a:moveTo>
                    <a:cubicBezTo>
                      <a:pt x="457" y="0"/>
                      <a:pt x="321" y="44"/>
                      <a:pt x="227" y="130"/>
                    </a:cubicBezTo>
                    <a:cubicBezTo>
                      <a:pt x="144" y="207"/>
                      <a:pt x="113" y="302"/>
                      <a:pt x="113" y="379"/>
                    </a:cubicBezTo>
                    <a:cubicBezTo>
                      <a:pt x="109" y="430"/>
                      <a:pt x="118" y="504"/>
                      <a:pt x="164" y="587"/>
                    </a:cubicBezTo>
                    <a:cubicBezTo>
                      <a:pt x="284" y="802"/>
                      <a:pt x="613" y="981"/>
                      <a:pt x="1162" y="1135"/>
                    </a:cubicBezTo>
                    <a:cubicBezTo>
                      <a:pt x="1483" y="1224"/>
                      <a:pt x="1755" y="1313"/>
                      <a:pt x="1985" y="1391"/>
                    </a:cubicBezTo>
                    <a:cubicBezTo>
                      <a:pt x="1763" y="1384"/>
                      <a:pt x="1502" y="1369"/>
                      <a:pt x="1203" y="1343"/>
                    </a:cubicBezTo>
                    <a:cubicBezTo>
                      <a:pt x="1072" y="1332"/>
                      <a:pt x="953" y="1327"/>
                      <a:pt x="845" y="1327"/>
                    </a:cubicBezTo>
                    <a:cubicBezTo>
                      <a:pt x="483" y="1327"/>
                      <a:pt x="248" y="1390"/>
                      <a:pt x="116" y="1522"/>
                    </a:cubicBezTo>
                    <a:cubicBezTo>
                      <a:pt x="41" y="1599"/>
                      <a:pt x="17" y="1679"/>
                      <a:pt x="10" y="1732"/>
                    </a:cubicBezTo>
                    <a:cubicBezTo>
                      <a:pt x="4" y="1787"/>
                      <a:pt x="0" y="1879"/>
                      <a:pt x="62" y="1982"/>
                    </a:cubicBezTo>
                    <a:cubicBezTo>
                      <a:pt x="176" y="2168"/>
                      <a:pt x="444" y="2287"/>
                      <a:pt x="886" y="2347"/>
                    </a:cubicBezTo>
                    <a:cubicBezTo>
                      <a:pt x="953" y="2355"/>
                      <a:pt x="1023" y="2359"/>
                      <a:pt x="1094" y="2359"/>
                    </a:cubicBezTo>
                    <a:cubicBezTo>
                      <a:pt x="1743" y="2359"/>
                      <a:pt x="2599" y="2024"/>
                      <a:pt x="2960" y="1871"/>
                    </a:cubicBezTo>
                    <a:cubicBezTo>
                      <a:pt x="3325" y="2186"/>
                      <a:pt x="4214" y="2910"/>
                      <a:pt x="4856" y="3058"/>
                    </a:cubicBezTo>
                    <a:cubicBezTo>
                      <a:pt x="5042" y="3101"/>
                      <a:pt x="5197" y="3123"/>
                      <a:pt x="5330" y="3123"/>
                    </a:cubicBezTo>
                    <a:cubicBezTo>
                      <a:pt x="5514" y="3123"/>
                      <a:pt x="5649" y="3081"/>
                      <a:pt x="5743" y="2995"/>
                    </a:cubicBezTo>
                    <a:cubicBezTo>
                      <a:pt x="5827" y="2918"/>
                      <a:pt x="5856" y="2823"/>
                      <a:pt x="5856" y="2746"/>
                    </a:cubicBezTo>
                    <a:cubicBezTo>
                      <a:pt x="5861" y="2697"/>
                      <a:pt x="5852" y="2623"/>
                      <a:pt x="5805" y="2541"/>
                    </a:cubicBezTo>
                    <a:cubicBezTo>
                      <a:pt x="5685" y="2325"/>
                      <a:pt x="5357" y="2145"/>
                      <a:pt x="4806" y="1992"/>
                    </a:cubicBezTo>
                    <a:cubicBezTo>
                      <a:pt x="4487" y="1903"/>
                      <a:pt x="4214" y="1816"/>
                      <a:pt x="3985" y="1736"/>
                    </a:cubicBezTo>
                    <a:lnTo>
                      <a:pt x="3985" y="1736"/>
                    </a:lnTo>
                    <a:cubicBezTo>
                      <a:pt x="4207" y="1743"/>
                      <a:pt x="4468" y="1758"/>
                      <a:pt x="4767" y="1784"/>
                    </a:cubicBezTo>
                    <a:cubicBezTo>
                      <a:pt x="4900" y="1795"/>
                      <a:pt x="5021" y="1801"/>
                      <a:pt x="5130" y="1801"/>
                    </a:cubicBezTo>
                    <a:cubicBezTo>
                      <a:pt x="5490" y="1801"/>
                      <a:pt x="5723" y="1737"/>
                      <a:pt x="5854" y="1604"/>
                    </a:cubicBezTo>
                    <a:cubicBezTo>
                      <a:pt x="5929" y="1528"/>
                      <a:pt x="5953" y="1449"/>
                      <a:pt x="5958" y="1394"/>
                    </a:cubicBezTo>
                    <a:cubicBezTo>
                      <a:pt x="5967" y="1340"/>
                      <a:pt x="5970" y="1248"/>
                      <a:pt x="5907" y="1145"/>
                    </a:cubicBezTo>
                    <a:cubicBezTo>
                      <a:pt x="5794" y="959"/>
                      <a:pt x="5526" y="840"/>
                      <a:pt x="5084" y="780"/>
                    </a:cubicBezTo>
                    <a:cubicBezTo>
                      <a:pt x="5019" y="771"/>
                      <a:pt x="4949" y="767"/>
                      <a:pt x="4878" y="767"/>
                    </a:cubicBezTo>
                    <a:cubicBezTo>
                      <a:pt x="4226" y="767"/>
                      <a:pt x="3371" y="1102"/>
                      <a:pt x="3011" y="1256"/>
                    </a:cubicBezTo>
                    <a:cubicBezTo>
                      <a:pt x="2646" y="939"/>
                      <a:pt x="1756" y="213"/>
                      <a:pt x="1115" y="65"/>
                    </a:cubicBezTo>
                    <a:cubicBezTo>
                      <a:pt x="931" y="22"/>
                      <a:pt x="774" y="0"/>
                      <a:pt x="64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70"/>
              <p:cNvSpPr/>
              <p:nvPr/>
            </p:nvSpPr>
            <p:spPr>
              <a:xfrm>
                <a:off x="4175082" y="3647856"/>
                <a:ext cx="318315" cy="211714"/>
              </a:xfrm>
              <a:custGeom>
                <a:avLst/>
                <a:gdLst/>
                <a:ahLst/>
                <a:cxnLst/>
                <a:rect l="l" t="t" r="r" b="b"/>
                <a:pathLst>
                  <a:path w="6208" h="4129" extrusionOk="0">
                    <a:moveTo>
                      <a:pt x="5046" y="1"/>
                    </a:moveTo>
                    <a:cubicBezTo>
                      <a:pt x="4869" y="1"/>
                      <a:pt x="4645" y="71"/>
                      <a:pt x="4369" y="214"/>
                    </a:cubicBezTo>
                    <a:cubicBezTo>
                      <a:pt x="3776" y="521"/>
                      <a:pt x="3175" y="1425"/>
                      <a:pt x="2946" y="1798"/>
                    </a:cubicBezTo>
                    <a:cubicBezTo>
                      <a:pt x="2724" y="1775"/>
                      <a:pt x="2357" y="1745"/>
                      <a:pt x="1968" y="1745"/>
                    </a:cubicBezTo>
                    <a:cubicBezTo>
                      <a:pt x="1518" y="1745"/>
                      <a:pt x="1038" y="1784"/>
                      <a:pt x="712" y="1917"/>
                    </a:cubicBezTo>
                    <a:cubicBezTo>
                      <a:pt x="287" y="2089"/>
                      <a:pt x="69" y="2269"/>
                      <a:pt x="23" y="2480"/>
                    </a:cubicBezTo>
                    <a:cubicBezTo>
                      <a:pt x="0" y="2591"/>
                      <a:pt x="29" y="2687"/>
                      <a:pt x="74" y="2748"/>
                    </a:cubicBezTo>
                    <a:cubicBezTo>
                      <a:pt x="99" y="2791"/>
                      <a:pt x="147" y="2847"/>
                      <a:pt x="234" y="2890"/>
                    </a:cubicBezTo>
                    <a:cubicBezTo>
                      <a:pt x="316" y="2927"/>
                      <a:pt x="413" y="2948"/>
                      <a:pt x="533" y="2948"/>
                    </a:cubicBezTo>
                    <a:cubicBezTo>
                      <a:pt x="746" y="2948"/>
                      <a:pt x="1021" y="2885"/>
                      <a:pt x="1367" y="2763"/>
                    </a:cubicBezTo>
                    <a:cubicBezTo>
                      <a:pt x="1678" y="2653"/>
                      <a:pt x="1951" y="2567"/>
                      <a:pt x="2187" y="2501"/>
                    </a:cubicBezTo>
                    <a:lnTo>
                      <a:pt x="2187" y="2501"/>
                    </a:lnTo>
                    <a:cubicBezTo>
                      <a:pt x="2001" y="2625"/>
                      <a:pt x="1780" y="2762"/>
                      <a:pt x="1521" y="2914"/>
                    </a:cubicBezTo>
                    <a:cubicBezTo>
                      <a:pt x="1024" y="3200"/>
                      <a:pt x="774" y="3446"/>
                      <a:pt x="734" y="3685"/>
                    </a:cubicBezTo>
                    <a:cubicBezTo>
                      <a:pt x="717" y="3793"/>
                      <a:pt x="745" y="3869"/>
                      <a:pt x="770" y="3917"/>
                    </a:cubicBezTo>
                    <a:cubicBezTo>
                      <a:pt x="794" y="3968"/>
                      <a:pt x="847" y="4043"/>
                      <a:pt x="956" y="4091"/>
                    </a:cubicBezTo>
                    <a:cubicBezTo>
                      <a:pt x="1016" y="4117"/>
                      <a:pt x="1084" y="4129"/>
                      <a:pt x="1158" y="4129"/>
                    </a:cubicBezTo>
                    <a:cubicBezTo>
                      <a:pt x="1337" y="4129"/>
                      <a:pt x="1562" y="4059"/>
                      <a:pt x="1838" y="3915"/>
                    </a:cubicBezTo>
                    <a:cubicBezTo>
                      <a:pt x="2432" y="3608"/>
                      <a:pt x="3033" y="2704"/>
                      <a:pt x="3262" y="2333"/>
                    </a:cubicBezTo>
                    <a:cubicBezTo>
                      <a:pt x="3485" y="2356"/>
                      <a:pt x="3852" y="2385"/>
                      <a:pt x="4243" y="2385"/>
                    </a:cubicBezTo>
                    <a:cubicBezTo>
                      <a:pt x="4690" y="2385"/>
                      <a:pt x="5172" y="2345"/>
                      <a:pt x="5494" y="2211"/>
                    </a:cubicBezTo>
                    <a:cubicBezTo>
                      <a:pt x="5919" y="2038"/>
                      <a:pt x="6137" y="1859"/>
                      <a:pt x="6184" y="1651"/>
                    </a:cubicBezTo>
                    <a:cubicBezTo>
                      <a:pt x="6207" y="1540"/>
                      <a:pt x="6175" y="1443"/>
                      <a:pt x="6132" y="1379"/>
                    </a:cubicBezTo>
                    <a:cubicBezTo>
                      <a:pt x="6107" y="1337"/>
                      <a:pt x="6059" y="1280"/>
                      <a:pt x="5974" y="1238"/>
                    </a:cubicBezTo>
                    <a:cubicBezTo>
                      <a:pt x="5894" y="1200"/>
                      <a:pt x="5795" y="1181"/>
                      <a:pt x="5676" y="1181"/>
                    </a:cubicBezTo>
                    <a:cubicBezTo>
                      <a:pt x="5463" y="1181"/>
                      <a:pt x="5186" y="1241"/>
                      <a:pt x="4840" y="1364"/>
                    </a:cubicBezTo>
                    <a:cubicBezTo>
                      <a:pt x="4528" y="1475"/>
                      <a:pt x="4255" y="1560"/>
                      <a:pt x="4021" y="1627"/>
                    </a:cubicBezTo>
                    <a:cubicBezTo>
                      <a:pt x="4207" y="1502"/>
                      <a:pt x="4426" y="1366"/>
                      <a:pt x="4687" y="1216"/>
                    </a:cubicBezTo>
                    <a:cubicBezTo>
                      <a:pt x="5183" y="927"/>
                      <a:pt x="5433" y="681"/>
                      <a:pt x="5474" y="442"/>
                    </a:cubicBezTo>
                    <a:cubicBezTo>
                      <a:pt x="5491" y="338"/>
                      <a:pt x="5463" y="258"/>
                      <a:pt x="5438" y="212"/>
                    </a:cubicBezTo>
                    <a:cubicBezTo>
                      <a:pt x="5414" y="161"/>
                      <a:pt x="5361" y="86"/>
                      <a:pt x="5252" y="40"/>
                    </a:cubicBezTo>
                    <a:cubicBezTo>
                      <a:pt x="5192" y="14"/>
                      <a:pt x="5123" y="1"/>
                      <a:pt x="504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70"/>
              <p:cNvSpPr/>
              <p:nvPr/>
            </p:nvSpPr>
            <p:spPr>
              <a:xfrm>
                <a:off x="3985368" y="3606734"/>
                <a:ext cx="288217" cy="267553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5218" extrusionOk="0">
                    <a:moveTo>
                      <a:pt x="4163" y="1"/>
                    </a:moveTo>
                    <a:cubicBezTo>
                      <a:pt x="3952" y="1"/>
                      <a:pt x="3710" y="150"/>
                      <a:pt x="3415" y="451"/>
                    </a:cubicBezTo>
                    <a:cubicBezTo>
                      <a:pt x="2953" y="930"/>
                      <a:pt x="2673" y="1980"/>
                      <a:pt x="2576" y="2407"/>
                    </a:cubicBezTo>
                    <a:cubicBezTo>
                      <a:pt x="2106" y="2516"/>
                      <a:pt x="995" y="2806"/>
                      <a:pt x="497" y="3234"/>
                    </a:cubicBezTo>
                    <a:cubicBezTo>
                      <a:pt x="152" y="3533"/>
                      <a:pt x="0" y="3772"/>
                      <a:pt x="26" y="3987"/>
                    </a:cubicBezTo>
                    <a:cubicBezTo>
                      <a:pt x="40" y="4101"/>
                      <a:pt x="99" y="4182"/>
                      <a:pt x="161" y="4226"/>
                    </a:cubicBezTo>
                    <a:cubicBezTo>
                      <a:pt x="198" y="4258"/>
                      <a:pt x="262" y="4298"/>
                      <a:pt x="357" y="4308"/>
                    </a:cubicBezTo>
                    <a:cubicBezTo>
                      <a:pt x="376" y="4310"/>
                      <a:pt x="398" y="4311"/>
                      <a:pt x="417" y="4311"/>
                    </a:cubicBezTo>
                    <a:cubicBezTo>
                      <a:pt x="656" y="4311"/>
                      <a:pt x="975" y="4153"/>
                      <a:pt x="1390" y="3828"/>
                    </a:cubicBezTo>
                    <a:cubicBezTo>
                      <a:pt x="1649" y="3624"/>
                      <a:pt x="1879" y="3455"/>
                      <a:pt x="2081" y="3318"/>
                    </a:cubicBezTo>
                    <a:lnTo>
                      <a:pt x="2081" y="3318"/>
                    </a:lnTo>
                    <a:cubicBezTo>
                      <a:pt x="1944" y="3492"/>
                      <a:pt x="1780" y="3695"/>
                      <a:pt x="1581" y="3919"/>
                    </a:cubicBezTo>
                    <a:cubicBezTo>
                      <a:pt x="1204" y="4351"/>
                      <a:pt x="1043" y="4665"/>
                      <a:pt x="1082" y="4903"/>
                    </a:cubicBezTo>
                    <a:cubicBezTo>
                      <a:pt x="1099" y="5009"/>
                      <a:pt x="1151" y="5074"/>
                      <a:pt x="1192" y="5110"/>
                    </a:cubicBezTo>
                    <a:cubicBezTo>
                      <a:pt x="1229" y="5151"/>
                      <a:pt x="1304" y="5206"/>
                      <a:pt x="1424" y="5214"/>
                    </a:cubicBezTo>
                    <a:cubicBezTo>
                      <a:pt x="1434" y="5214"/>
                      <a:pt x="1448" y="5218"/>
                      <a:pt x="1460" y="5218"/>
                    </a:cubicBezTo>
                    <a:cubicBezTo>
                      <a:pt x="1670" y="5218"/>
                      <a:pt x="1912" y="5069"/>
                      <a:pt x="2204" y="4767"/>
                    </a:cubicBezTo>
                    <a:cubicBezTo>
                      <a:pt x="2668" y="4287"/>
                      <a:pt x="2946" y="3234"/>
                      <a:pt x="3045" y="2809"/>
                    </a:cubicBezTo>
                    <a:cubicBezTo>
                      <a:pt x="3516" y="2702"/>
                      <a:pt x="4625" y="2412"/>
                      <a:pt x="5122" y="1980"/>
                    </a:cubicBezTo>
                    <a:cubicBezTo>
                      <a:pt x="5468" y="1681"/>
                      <a:pt x="5620" y="1441"/>
                      <a:pt x="5595" y="1227"/>
                    </a:cubicBezTo>
                    <a:cubicBezTo>
                      <a:pt x="5581" y="1115"/>
                      <a:pt x="5521" y="1033"/>
                      <a:pt x="5460" y="988"/>
                    </a:cubicBezTo>
                    <a:cubicBezTo>
                      <a:pt x="5421" y="956"/>
                      <a:pt x="5359" y="918"/>
                      <a:pt x="5264" y="908"/>
                    </a:cubicBezTo>
                    <a:cubicBezTo>
                      <a:pt x="5245" y="906"/>
                      <a:pt x="5225" y="905"/>
                      <a:pt x="5205" y="905"/>
                    </a:cubicBezTo>
                    <a:cubicBezTo>
                      <a:pt x="4966" y="905"/>
                      <a:pt x="4647" y="1064"/>
                      <a:pt x="4231" y="1390"/>
                    </a:cubicBezTo>
                    <a:cubicBezTo>
                      <a:pt x="3970" y="1594"/>
                      <a:pt x="3738" y="1763"/>
                      <a:pt x="3540" y="1901"/>
                    </a:cubicBezTo>
                    <a:cubicBezTo>
                      <a:pt x="3677" y="1727"/>
                      <a:pt x="3840" y="1524"/>
                      <a:pt x="4038" y="1301"/>
                    </a:cubicBezTo>
                    <a:cubicBezTo>
                      <a:pt x="4417" y="869"/>
                      <a:pt x="4576" y="555"/>
                      <a:pt x="4538" y="314"/>
                    </a:cubicBezTo>
                    <a:cubicBezTo>
                      <a:pt x="4521" y="207"/>
                      <a:pt x="4470" y="144"/>
                      <a:pt x="4429" y="108"/>
                    </a:cubicBezTo>
                    <a:cubicBezTo>
                      <a:pt x="4392" y="67"/>
                      <a:pt x="4317" y="11"/>
                      <a:pt x="4197" y="2"/>
                    </a:cubicBezTo>
                    <a:cubicBezTo>
                      <a:pt x="4186" y="1"/>
                      <a:pt x="4174" y="1"/>
                      <a:pt x="416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70"/>
              <p:cNvSpPr/>
              <p:nvPr/>
            </p:nvSpPr>
            <p:spPr>
              <a:xfrm>
                <a:off x="4062023" y="3184595"/>
                <a:ext cx="241146" cy="307394"/>
              </a:xfrm>
              <a:custGeom>
                <a:avLst/>
                <a:gdLst/>
                <a:ahLst/>
                <a:cxnLst/>
                <a:rect l="l" t="t" r="r" b="b"/>
                <a:pathLst>
                  <a:path w="4703" h="5995" extrusionOk="0">
                    <a:moveTo>
                      <a:pt x="1495" y="0"/>
                    </a:moveTo>
                    <a:cubicBezTo>
                      <a:pt x="1398" y="0"/>
                      <a:pt x="1320" y="42"/>
                      <a:pt x="1270" y="87"/>
                    </a:cubicBezTo>
                    <a:cubicBezTo>
                      <a:pt x="1233" y="118"/>
                      <a:pt x="1183" y="173"/>
                      <a:pt x="1152" y="263"/>
                    </a:cubicBezTo>
                    <a:cubicBezTo>
                      <a:pt x="1076" y="499"/>
                      <a:pt x="1166" y="861"/>
                      <a:pt x="1429" y="1371"/>
                    </a:cubicBezTo>
                    <a:cubicBezTo>
                      <a:pt x="1579" y="1666"/>
                      <a:pt x="1702" y="1926"/>
                      <a:pt x="1798" y="2147"/>
                    </a:cubicBezTo>
                    <a:cubicBezTo>
                      <a:pt x="1651" y="1978"/>
                      <a:pt x="1484" y="1779"/>
                      <a:pt x="1303" y="1542"/>
                    </a:cubicBezTo>
                    <a:cubicBezTo>
                      <a:pt x="951" y="1088"/>
                      <a:pt x="675" y="873"/>
                      <a:pt x="432" y="862"/>
                    </a:cubicBezTo>
                    <a:cubicBezTo>
                      <a:pt x="323" y="869"/>
                      <a:pt x="251" y="898"/>
                      <a:pt x="209" y="929"/>
                    </a:cubicBezTo>
                    <a:cubicBezTo>
                      <a:pt x="161" y="960"/>
                      <a:pt x="93" y="1021"/>
                      <a:pt x="60" y="1135"/>
                    </a:cubicBezTo>
                    <a:cubicBezTo>
                      <a:pt x="0" y="1345"/>
                      <a:pt x="98" y="1625"/>
                      <a:pt x="350" y="1987"/>
                    </a:cubicBezTo>
                    <a:cubicBezTo>
                      <a:pt x="731" y="2533"/>
                      <a:pt x="1707" y="3011"/>
                      <a:pt x="2106" y="3188"/>
                    </a:cubicBezTo>
                    <a:cubicBezTo>
                      <a:pt x="2123" y="3671"/>
                      <a:pt x="2197" y="4817"/>
                      <a:pt x="2523" y="5387"/>
                    </a:cubicBezTo>
                    <a:cubicBezTo>
                      <a:pt x="2752" y="5784"/>
                      <a:pt x="2958" y="5977"/>
                      <a:pt x="3171" y="5994"/>
                    </a:cubicBezTo>
                    <a:lnTo>
                      <a:pt x="3200" y="5994"/>
                    </a:lnTo>
                    <a:cubicBezTo>
                      <a:pt x="3301" y="5994"/>
                      <a:pt x="3380" y="5953"/>
                      <a:pt x="3431" y="5907"/>
                    </a:cubicBezTo>
                    <a:cubicBezTo>
                      <a:pt x="3470" y="5875"/>
                      <a:pt x="3520" y="5822"/>
                      <a:pt x="3549" y="5730"/>
                    </a:cubicBezTo>
                    <a:cubicBezTo>
                      <a:pt x="3625" y="5494"/>
                      <a:pt x="3537" y="5132"/>
                      <a:pt x="3274" y="4622"/>
                    </a:cubicBezTo>
                    <a:cubicBezTo>
                      <a:pt x="3122" y="4329"/>
                      <a:pt x="3001" y="4067"/>
                      <a:pt x="2905" y="3846"/>
                    </a:cubicBezTo>
                    <a:lnTo>
                      <a:pt x="2905" y="3846"/>
                    </a:lnTo>
                    <a:cubicBezTo>
                      <a:pt x="3052" y="4014"/>
                      <a:pt x="3217" y="4214"/>
                      <a:pt x="3402" y="4451"/>
                    </a:cubicBezTo>
                    <a:cubicBezTo>
                      <a:pt x="3753" y="4905"/>
                      <a:pt x="4028" y="5122"/>
                      <a:pt x="4272" y="5131"/>
                    </a:cubicBezTo>
                    <a:lnTo>
                      <a:pt x="4288" y="5131"/>
                    </a:lnTo>
                    <a:cubicBezTo>
                      <a:pt x="4385" y="5131"/>
                      <a:pt x="4455" y="5093"/>
                      <a:pt x="4496" y="5064"/>
                    </a:cubicBezTo>
                    <a:cubicBezTo>
                      <a:pt x="4544" y="5033"/>
                      <a:pt x="4612" y="4972"/>
                      <a:pt x="4642" y="4856"/>
                    </a:cubicBezTo>
                    <a:cubicBezTo>
                      <a:pt x="4702" y="4648"/>
                      <a:pt x="4607" y="4368"/>
                      <a:pt x="4352" y="4006"/>
                    </a:cubicBezTo>
                    <a:cubicBezTo>
                      <a:pt x="3972" y="3460"/>
                      <a:pt x="2994" y="2984"/>
                      <a:pt x="2595" y="2806"/>
                    </a:cubicBezTo>
                    <a:cubicBezTo>
                      <a:pt x="2577" y="2325"/>
                      <a:pt x="2506" y="1178"/>
                      <a:pt x="2180" y="610"/>
                    </a:cubicBezTo>
                    <a:cubicBezTo>
                      <a:pt x="1951" y="210"/>
                      <a:pt x="1745" y="19"/>
                      <a:pt x="1531" y="2"/>
                    </a:cubicBezTo>
                    <a:cubicBezTo>
                      <a:pt x="1519" y="1"/>
                      <a:pt x="1507" y="0"/>
                      <a:pt x="149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70"/>
              <p:cNvSpPr/>
              <p:nvPr/>
            </p:nvSpPr>
            <p:spPr>
              <a:xfrm>
                <a:off x="3943273" y="4051894"/>
                <a:ext cx="441785" cy="410969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8015" extrusionOk="0">
                    <a:moveTo>
                      <a:pt x="4846" y="1"/>
                    </a:moveTo>
                    <a:cubicBezTo>
                      <a:pt x="4814" y="1"/>
                      <a:pt x="4781" y="18"/>
                      <a:pt x="4779" y="51"/>
                    </a:cubicBezTo>
                    <a:cubicBezTo>
                      <a:pt x="4752" y="420"/>
                      <a:pt x="4721" y="788"/>
                      <a:pt x="4694" y="1157"/>
                    </a:cubicBezTo>
                    <a:cubicBezTo>
                      <a:pt x="4649" y="1746"/>
                      <a:pt x="4602" y="2333"/>
                      <a:pt x="4557" y="2922"/>
                    </a:cubicBezTo>
                    <a:cubicBezTo>
                      <a:pt x="4549" y="3041"/>
                      <a:pt x="4538" y="3161"/>
                      <a:pt x="4530" y="3280"/>
                    </a:cubicBezTo>
                    <a:cubicBezTo>
                      <a:pt x="4462" y="3287"/>
                      <a:pt x="4395" y="3297"/>
                      <a:pt x="4329" y="3311"/>
                    </a:cubicBezTo>
                    <a:cubicBezTo>
                      <a:pt x="4158" y="2773"/>
                      <a:pt x="3989" y="2232"/>
                      <a:pt x="3818" y="1695"/>
                    </a:cubicBezTo>
                    <a:cubicBezTo>
                      <a:pt x="3796" y="1618"/>
                      <a:pt x="3770" y="1539"/>
                      <a:pt x="3747" y="1463"/>
                    </a:cubicBezTo>
                    <a:cubicBezTo>
                      <a:pt x="3738" y="1436"/>
                      <a:pt x="3714" y="1425"/>
                      <a:pt x="3689" y="1425"/>
                    </a:cubicBezTo>
                    <a:cubicBezTo>
                      <a:pt x="3651" y="1425"/>
                      <a:pt x="3612" y="1451"/>
                      <a:pt x="3622" y="1490"/>
                    </a:cubicBezTo>
                    <a:cubicBezTo>
                      <a:pt x="3762" y="2056"/>
                      <a:pt x="3898" y="2621"/>
                      <a:pt x="4037" y="3186"/>
                    </a:cubicBezTo>
                    <a:cubicBezTo>
                      <a:pt x="4052" y="3251"/>
                      <a:pt x="4069" y="3314"/>
                      <a:pt x="4083" y="3379"/>
                    </a:cubicBezTo>
                    <a:cubicBezTo>
                      <a:pt x="4015" y="3401"/>
                      <a:pt x="3951" y="3427"/>
                      <a:pt x="3885" y="3458"/>
                    </a:cubicBezTo>
                    <a:cubicBezTo>
                      <a:pt x="3730" y="3246"/>
                      <a:pt x="3574" y="3034"/>
                      <a:pt x="3421" y="2826"/>
                    </a:cubicBezTo>
                    <a:cubicBezTo>
                      <a:pt x="3407" y="2808"/>
                      <a:pt x="3388" y="2800"/>
                      <a:pt x="3370" y="2800"/>
                    </a:cubicBezTo>
                    <a:cubicBezTo>
                      <a:pt x="3328" y="2800"/>
                      <a:pt x="3286" y="2838"/>
                      <a:pt x="3310" y="2879"/>
                    </a:cubicBezTo>
                    <a:cubicBezTo>
                      <a:pt x="3439" y="3106"/>
                      <a:pt x="3571" y="3331"/>
                      <a:pt x="3702" y="3555"/>
                    </a:cubicBezTo>
                    <a:cubicBezTo>
                      <a:pt x="3619" y="3606"/>
                      <a:pt x="3540" y="3662"/>
                      <a:pt x="3467" y="3722"/>
                    </a:cubicBezTo>
                    <a:cubicBezTo>
                      <a:pt x="3033" y="3439"/>
                      <a:pt x="2601" y="3157"/>
                      <a:pt x="2168" y="2872"/>
                    </a:cubicBezTo>
                    <a:cubicBezTo>
                      <a:pt x="2101" y="2830"/>
                      <a:pt x="2038" y="2787"/>
                      <a:pt x="1972" y="2744"/>
                    </a:cubicBezTo>
                    <a:cubicBezTo>
                      <a:pt x="1958" y="2736"/>
                      <a:pt x="1944" y="2733"/>
                      <a:pt x="1930" y="2733"/>
                    </a:cubicBezTo>
                    <a:cubicBezTo>
                      <a:pt x="1876" y="2733"/>
                      <a:pt x="1831" y="2783"/>
                      <a:pt x="1880" y="2819"/>
                    </a:cubicBezTo>
                    <a:lnTo>
                      <a:pt x="3160" y="3773"/>
                    </a:lnTo>
                    <a:lnTo>
                      <a:pt x="3306" y="3883"/>
                    </a:lnTo>
                    <a:cubicBezTo>
                      <a:pt x="3286" y="3908"/>
                      <a:pt x="3264" y="3934"/>
                      <a:pt x="3245" y="3959"/>
                    </a:cubicBezTo>
                    <a:cubicBezTo>
                      <a:pt x="2962" y="3837"/>
                      <a:pt x="2675" y="3715"/>
                      <a:pt x="2392" y="3594"/>
                    </a:cubicBezTo>
                    <a:cubicBezTo>
                      <a:pt x="2380" y="3589"/>
                      <a:pt x="2369" y="3587"/>
                      <a:pt x="2358" y="3587"/>
                    </a:cubicBezTo>
                    <a:cubicBezTo>
                      <a:pt x="2301" y="3587"/>
                      <a:pt x="2268" y="3653"/>
                      <a:pt x="2328" y="3683"/>
                    </a:cubicBezTo>
                    <a:cubicBezTo>
                      <a:pt x="2598" y="3828"/>
                      <a:pt x="2869" y="3976"/>
                      <a:pt x="3142" y="4122"/>
                    </a:cubicBezTo>
                    <a:cubicBezTo>
                      <a:pt x="3115" y="4174"/>
                      <a:pt x="3091" y="4229"/>
                      <a:pt x="3072" y="4285"/>
                    </a:cubicBezTo>
                    <a:cubicBezTo>
                      <a:pt x="2750" y="4229"/>
                      <a:pt x="2427" y="4174"/>
                      <a:pt x="2108" y="4116"/>
                    </a:cubicBezTo>
                    <a:cubicBezTo>
                      <a:pt x="2102" y="4115"/>
                      <a:pt x="2097" y="4115"/>
                      <a:pt x="2091" y="4115"/>
                    </a:cubicBezTo>
                    <a:cubicBezTo>
                      <a:pt x="2022" y="4115"/>
                      <a:pt x="2001" y="4200"/>
                      <a:pt x="2074" y="4217"/>
                    </a:cubicBezTo>
                    <a:cubicBezTo>
                      <a:pt x="2393" y="4301"/>
                      <a:pt x="2712" y="4383"/>
                      <a:pt x="3032" y="4466"/>
                    </a:cubicBezTo>
                    <a:cubicBezTo>
                      <a:pt x="3023" y="4519"/>
                      <a:pt x="3021" y="4574"/>
                      <a:pt x="3021" y="4627"/>
                    </a:cubicBezTo>
                    <a:cubicBezTo>
                      <a:pt x="2166" y="4668"/>
                      <a:pt x="1310" y="4705"/>
                      <a:pt x="456" y="4746"/>
                    </a:cubicBezTo>
                    <a:cubicBezTo>
                      <a:pt x="333" y="4753"/>
                      <a:pt x="207" y="4756"/>
                      <a:pt x="84" y="4763"/>
                    </a:cubicBezTo>
                    <a:cubicBezTo>
                      <a:pt x="2" y="4767"/>
                      <a:pt x="1" y="4867"/>
                      <a:pt x="84" y="4867"/>
                    </a:cubicBezTo>
                    <a:cubicBezTo>
                      <a:pt x="963" y="4861"/>
                      <a:pt x="1844" y="4857"/>
                      <a:pt x="2723" y="4850"/>
                    </a:cubicBezTo>
                    <a:cubicBezTo>
                      <a:pt x="2828" y="4850"/>
                      <a:pt x="2936" y="4849"/>
                      <a:pt x="3040" y="4849"/>
                    </a:cubicBezTo>
                    <a:cubicBezTo>
                      <a:pt x="3047" y="4891"/>
                      <a:pt x="3057" y="4934"/>
                      <a:pt x="3067" y="4975"/>
                    </a:cubicBezTo>
                    <a:cubicBezTo>
                      <a:pt x="2743" y="5065"/>
                      <a:pt x="2419" y="5159"/>
                      <a:pt x="2095" y="5251"/>
                    </a:cubicBezTo>
                    <a:cubicBezTo>
                      <a:pt x="2024" y="5272"/>
                      <a:pt x="2044" y="5354"/>
                      <a:pt x="2110" y="5354"/>
                    </a:cubicBezTo>
                    <a:cubicBezTo>
                      <a:pt x="2116" y="5354"/>
                      <a:pt x="2122" y="5353"/>
                      <a:pt x="2129" y="5352"/>
                    </a:cubicBezTo>
                    <a:cubicBezTo>
                      <a:pt x="2467" y="5285"/>
                      <a:pt x="2801" y="5219"/>
                      <a:pt x="3139" y="5154"/>
                    </a:cubicBezTo>
                    <a:cubicBezTo>
                      <a:pt x="3161" y="5200"/>
                      <a:pt x="3190" y="5243"/>
                      <a:pt x="3221" y="5285"/>
                    </a:cubicBezTo>
                    <a:cubicBezTo>
                      <a:pt x="2658" y="5601"/>
                      <a:pt x="2095" y="5915"/>
                      <a:pt x="1530" y="6231"/>
                    </a:cubicBezTo>
                    <a:cubicBezTo>
                      <a:pt x="1449" y="6275"/>
                      <a:pt x="1368" y="6323"/>
                      <a:pt x="1284" y="6367"/>
                    </a:cubicBezTo>
                    <a:cubicBezTo>
                      <a:pt x="1227" y="6399"/>
                      <a:pt x="1261" y="6465"/>
                      <a:pt x="1315" y="6465"/>
                    </a:cubicBezTo>
                    <a:cubicBezTo>
                      <a:pt x="1325" y="6465"/>
                      <a:pt x="1337" y="6463"/>
                      <a:pt x="1349" y="6456"/>
                    </a:cubicBezTo>
                    <a:cubicBezTo>
                      <a:pt x="1956" y="6158"/>
                      <a:pt x="2564" y="5859"/>
                      <a:pt x="3170" y="5564"/>
                    </a:cubicBezTo>
                    <a:cubicBezTo>
                      <a:pt x="3243" y="5526"/>
                      <a:pt x="3315" y="5492"/>
                      <a:pt x="3388" y="5456"/>
                    </a:cubicBezTo>
                    <a:cubicBezTo>
                      <a:pt x="3424" y="5483"/>
                      <a:pt x="3463" y="5509"/>
                      <a:pt x="3501" y="5533"/>
                    </a:cubicBezTo>
                    <a:cubicBezTo>
                      <a:pt x="3238" y="5791"/>
                      <a:pt x="2979" y="6050"/>
                      <a:pt x="2716" y="6308"/>
                    </a:cubicBezTo>
                    <a:cubicBezTo>
                      <a:pt x="2272" y="6745"/>
                      <a:pt x="1830" y="7182"/>
                      <a:pt x="1386" y="7620"/>
                    </a:cubicBezTo>
                    <a:cubicBezTo>
                      <a:pt x="1284" y="7719"/>
                      <a:pt x="1182" y="7822"/>
                      <a:pt x="1079" y="7922"/>
                    </a:cubicBezTo>
                    <a:cubicBezTo>
                      <a:pt x="1040" y="7961"/>
                      <a:pt x="1081" y="8014"/>
                      <a:pt x="1128" y="8014"/>
                    </a:cubicBezTo>
                    <a:cubicBezTo>
                      <a:pt x="1142" y="8014"/>
                      <a:pt x="1158" y="8009"/>
                      <a:pt x="1171" y="7997"/>
                    </a:cubicBezTo>
                    <a:cubicBezTo>
                      <a:pt x="1467" y="7728"/>
                      <a:pt x="1760" y="7461"/>
                      <a:pt x="2055" y="7193"/>
                    </a:cubicBezTo>
                    <a:cubicBezTo>
                      <a:pt x="2521" y="6769"/>
                      <a:pt x="2989" y="6344"/>
                      <a:pt x="3456" y="5917"/>
                    </a:cubicBezTo>
                    <a:cubicBezTo>
                      <a:pt x="3555" y="5828"/>
                      <a:pt x="3654" y="5736"/>
                      <a:pt x="3755" y="5646"/>
                    </a:cubicBezTo>
                    <a:cubicBezTo>
                      <a:pt x="3786" y="5658"/>
                      <a:pt x="3818" y="5668"/>
                      <a:pt x="3851" y="5676"/>
                    </a:cubicBezTo>
                    <a:cubicBezTo>
                      <a:pt x="3639" y="6071"/>
                      <a:pt x="3426" y="6463"/>
                      <a:pt x="3214" y="6857"/>
                    </a:cubicBezTo>
                    <a:lnTo>
                      <a:pt x="3119" y="7036"/>
                    </a:lnTo>
                    <a:cubicBezTo>
                      <a:pt x="3096" y="7078"/>
                      <a:pt x="3138" y="7117"/>
                      <a:pt x="3180" y="7117"/>
                    </a:cubicBezTo>
                    <a:cubicBezTo>
                      <a:pt x="3199" y="7117"/>
                      <a:pt x="3217" y="7109"/>
                      <a:pt x="3229" y="7091"/>
                    </a:cubicBezTo>
                    <a:cubicBezTo>
                      <a:pt x="3492" y="6687"/>
                      <a:pt x="3755" y="6284"/>
                      <a:pt x="4020" y="5879"/>
                    </a:cubicBezTo>
                    <a:cubicBezTo>
                      <a:pt x="4049" y="5832"/>
                      <a:pt x="4081" y="5786"/>
                      <a:pt x="4110" y="5736"/>
                    </a:cubicBezTo>
                    <a:cubicBezTo>
                      <a:pt x="4151" y="5743"/>
                      <a:pt x="4190" y="5748"/>
                      <a:pt x="4231" y="5755"/>
                    </a:cubicBezTo>
                    <a:cubicBezTo>
                      <a:pt x="4173" y="6192"/>
                      <a:pt x="4115" y="6627"/>
                      <a:pt x="4061" y="7065"/>
                    </a:cubicBezTo>
                    <a:lnTo>
                      <a:pt x="4035" y="7257"/>
                    </a:lnTo>
                    <a:cubicBezTo>
                      <a:pt x="4030" y="7289"/>
                      <a:pt x="4067" y="7309"/>
                      <a:pt x="4102" y="7309"/>
                    </a:cubicBezTo>
                    <a:cubicBezTo>
                      <a:pt x="4129" y="7309"/>
                      <a:pt x="4154" y="7297"/>
                      <a:pt x="4160" y="7272"/>
                    </a:cubicBezTo>
                    <a:cubicBezTo>
                      <a:pt x="4260" y="6827"/>
                      <a:pt x="4363" y="6378"/>
                      <a:pt x="4463" y="5932"/>
                    </a:cubicBezTo>
                    <a:cubicBezTo>
                      <a:pt x="4474" y="5883"/>
                      <a:pt x="4484" y="5833"/>
                      <a:pt x="4498" y="5786"/>
                    </a:cubicBezTo>
                    <a:cubicBezTo>
                      <a:pt x="4515" y="5787"/>
                      <a:pt x="4532" y="5787"/>
                      <a:pt x="4549" y="5789"/>
                    </a:cubicBezTo>
                    <a:cubicBezTo>
                      <a:pt x="4622" y="6402"/>
                      <a:pt x="4701" y="7011"/>
                      <a:pt x="4774" y="7624"/>
                    </a:cubicBezTo>
                    <a:cubicBezTo>
                      <a:pt x="4786" y="7714"/>
                      <a:pt x="4796" y="7803"/>
                      <a:pt x="4808" y="7890"/>
                    </a:cubicBezTo>
                    <a:cubicBezTo>
                      <a:pt x="4812" y="7923"/>
                      <a:pt x="4846" y="7940"/>
                      <a:pt x="4878" y="7940"/>
                    </a:cubicBezTo>
                    <a:cubicBezTo>
                      <a:pt x="4909" y="7940"/>
                      <a:pt x="4939" y="7924"/>
                      <a:pt x="4936" y="7890"/>
                    </a:cubicBezTo>
                    <a:cubicBezTo>
                      <a:pt x="4905" y="7263"/>
                      <a:pt x="4871" y="6635"/>
                      <a:pt x="4839" y="6009"/>
                    </a:cubicBezTo>
                    <a:cubicBezTo>
                      <a:pt x="4834" y="5936"/>
                      <a:pt x="4830" y="5862"/>
                      <a:pt x="4829" y="5789"/>
                    </a:cubicBezTo>
                    <a:cubicBezTo>
                      <a:pt x="4866" y="5787"/>
                      <a:pt x="4905" y="5786"/>
                      <a:pt x="4941" y="5780"/>
                    </a:cubicBezTo>
                    <a:lnTo>
                      <a:pt x="5428" y="6709"/>
                    </a:lnTo>
                    <a:cubicBezTo>
                      <a:pt x="5437" y="6727"/>
                      <a:pt x="5456" y="6735"/>
                      <a:pt x="5476" y="6735"/>
                    </a:cubicBezTo>
                    <a:cubicBezTo>
                      <a:pt x="5515" y="6735"/>
                      <a:pt x="5559" y="6705"/>
                      <a:pt x="5545" y="6668"/>
                    </a:cubicBezTo>
                    <a:cubicBezTo>
                      <a:pt x="5426" y="6361"/>
                      <a:pt x="5308" y="6053"/>
                      <a:pt x="5189" y="5746"/>
                    </a:cubicBezTo>
                    <a:cubicBezTo>
                      <a:pt x="5240" y="5738"/>
                      <a:pt x="5289" y="5727"/>
                      <a:pt x="5337" y="5714"/>
                    </a:cubicBezTo>
                    <a:cubicBezTo>
                      <a:pt x="5733" y="6111"/>
                      <a:pt x="6129" y="6511"/>
                      <a:pt x="6523" y="6907"/>
                    </a:cubicBezTo>
                    <a:lnTo>
                      <a:pt x="6697" y="7079"/>
                    </a:lnTo>
                    <a:cubicBezTo>
                      <a:pt x="6709" y="7091"/>
                      <a:pt x="6723" y="7096"/>
                      <a:pt x="6738" y="7096"/>
                    </a:cubicBezTo>
                    <a:cubicBezTo>
                      <a:pt x="6782" y="7096"/>
                      <a:pt x="6828" y="7053"/>
                      <a:pt x="6796" y="7016"/>
                    </a:cubicBezTo>
                    <a:cubicBezTo>
                      <a:pt x="6435" y="6600"/>
                      <a:pt x="6071" y="6181"/>
                      <a:pt x="5709" y="5765"/>
                    </a:cubicBezTo>
                    <a:cubicBezTo>
                      <a:pt x="5670" y="5721"/>
                      <a:pt x="5632" y="5678"/>
                      <a:pt x="5593" y="5634"/>
                    </a:cubicBezTo>
                    <a:cubicBezTo>
                      <a:pt x="5648" y="5615"/>
                      <a:pt x="5699" y="5593"/>
                      <a:pt x="5750" y="5569"/>
                    </a:cubicBezTo>
                    <a:cubicBezTo>
                      <a:pt x="6110" y="5777"/>
                      <a:pt x="6472" y="5983"/>
                      <a:pt x="6834" y="6190"/>
                    </a:cubicBezTo>
                    <a:cubicBezTo>
                      <a:pt x="6845" y="6196"/>
                      <a:pt x="6855" y="6199"/>
                      <a:pt x="6866" y="6199"/>
                    </a:cubicBezTo>
                    <a:cubicBezTo>
                      <a:pt x="6885" y="6199"/>
                      <a:pt x="6903" y="6189"/>
                      <a:pt x="6914" y="6175"/>
                    </a:cubicBezTo>
                    <a:cubicBezTo>
                      <a:pt x="6936" y="6156"/>
                      <a:pt x="6941" y="6129"/>
                      <a:pt x="6911" y="6106"/>
                    </a:cubicBezTo>
                    <a:cubicBezTo>
                      <a:pt x="6592" y="5890"/>
                      <a:pt x="6272" y="5671"/>
                      <a:pt x="5955" y="5453"/>
                    </a:cubicBezTo>
                    <a:cubicBezTo>
                      <a:pt x="6028" y="5403"/>
                      <a:pt x="6100" y="5350"/>
                      <a:pt x="6161" y="5291"/>
                    </a:cubicBezTo>
                    <a:cubicBezTo>
                      <a:pt x="6844" y="5461"/>
                      <a:pt x="7529" y="5634"/>
                      <a:pt x="8211" y="5804"/>
                    </a:cubicBezTo>
                    <a:cubicBezTo>
                      <a:pt x="8310" y="5830"/>
                      <a:pt x="8407" y="5854"/>
                      <a:pt x="8506" y="5879"/>
                    </a:cubicBezTo>
                    <a:cubicBezTo>
                      <a:pt x="8514" y="5881"/>
                      <a:pt x="8522" y="5882"/>
                      <a:pt x="8529" y="5882"/>
                    </a:cubicBezTo>
                    <a:cubicBezTo>
                      <a:pt x="8597" y="5882"/>
                      <a:pt x="8615" y="5800"/>
                      <a:pt x="8546" y="5779"/>
                    </a:cubicBezTo>
                    <a:cubicBezTo>
                      <a:pt x="7875" y="5577"/>
                      <a:pt x="7203" y="5376"/>
                      <a:pt x="6530" y="5175"/>
                    </a:cubicBezTo>
                    <a:lnTo>
                      <a:pt x="6319" y="5111"/>
                    </a:lnTo>
                    <a:cubicBezTo>
                      <a:pt x="6348" y="5069"/>
                      <a:pt x="6373" y="5023"/>
                      <a:pt x="6394" y="4977"/>
                    </a:cubicBezTo>
                    <a:cubicBezTo>
                      <a:pt x="6779" y="5002"/>
                      <a:pt x="7168" y="5029"/>
                      <a:pt x="7554" y="5055"/>
                    </a:cubicBezTo>
                    <a:cubicBezTo>
                      <a:pt x="7556" y="5055"/>
                      <a:pt x="7558" y="5055"/>
                      <a:pt x="7559" y="5055"/>
                    </a:cubicBezTo>
                    <a:cubicBezTo>
                      <a:pt x="7627" y="5055"/>
                      <a:pt x="7643" y="4961"/>
                      <a:pt x="7571" y="4953"/>
                    </a:cubicBezTo>
                    <a:cubicBezTo>
                      <a:pt x="7197" y="4901"/>
                      <a:pt x="6825" y="4850"/>
                      <a:pt x="6452" y="4801"/>
                    </a:cubicBezTo>
                    <a:cubicBezTo>
                      <a:pt x="6469" y="4719"/>
                      <a:pt x="6472" y="4635"/>
                      <a:pt x="6467" y="4552"/>
                    </a:cubicBezTo>
                    <a:cubicBezTo>
                      <a:pt x="6697" y="4514"/>
                      <a:pt x="6928" y="4475"/>
                      <a:pt x="7155" y="4439"/>
                    </a:cubicBezTo>
                    <a:cubicBezTo>
                      <a:pt x="7224" y="4429"/>
                      <a:pt x="7212" y="4336"/>
                      <a:pt x="7145" y="4336"/>
                    </a:cubicBezTo>
                    <a:cubicBezTo>
                      <a:pt x="7143" y="4336"/>
                      <a:pt x="7140" y="4336"/>
                      <a:pt x="7138" y="4337"/>
                    </a:cubicBezTo>
                    <a:lnTo>
                      <a:pt x="6441" y="4395"/>
                    </a:lnTo>
                    <a:cubicBezTo>
                      <a:pt x="6428" y="4338"/>
                      <a:pt x="6411" y="4284"/>
                      <a:pt x="6390" y="4227"/>
                    </a:cubicBezTo>
                    <a:cubicBezTo>
                      <a:pt x="6882" y="4065"/>
                      <a:pt x="7377" y="3905"/>
                      <a:pt x="7870" y="3743"/>
                    </a:cubicBezTo>
                    <a:cubicBezTo>
                      <a:pt x="7937" y="3723"/>
                      <a:pt x="7922" y="3640"/>
                      <a:pt x="7859" y="3640"/>
                    </a:cubicBezTo>
                    <a:cubicBezTo>
                      <a:pt x="7851" y="3640"/>
                      <a:pt x="7844" y="3641"/>
                      <a:pt x="7836" y="3644"/>
                    </a:cubicBezTo>
                    <a:cubicBezTo>
                      <a:pt x="7324" y="3780"/>
                      <a:pt x="6813" y="3913"/>
                      <a:pt x="6303" y="4050"/>
                    </a:cubicBezTo>
                    <a:cubicBezTo>
                      <a:pt x="6247" y="3954"/>
                      <a:pt x="6175" y="3866"/>
                      <a:pt x="6093" y="3782"/>
                    </a:cubicBezTo>
                    <a:lnTo>
                      <a:pt x="6612" y="3391"/>
                    </a:lnTo>
                    <a:cubicBezTo>
                      <a:pt x="6656" y="3357"/>
                      <a:pt x="6614" y="3298"/>
                      <a:pt x="6564" y="3298"/>
                    </a:cubicBezTo>
                    <a:cubicBezTo>
                      <a:pt x="6553" y="3298"/>
                      <a:pt x="6542" y="3301"/>
                      <a:pt x="6532" y="3307"/>
                    </a:cubicBezTo>
                    <a:cubicBezTo>
                      <a:pt x="6341" y="3425"/>
                      <a:pt x="6148" y="3545"/>
                      <a:pt x="5958" y="3662"/>
                    </a:cubicBezTo>
                    <a:cubicBezTo>
                      <a:pt x="5887" y="3606"/>
                      <a:pt x="5812" y="3555"/>
                      <a:pt x="5728" y="3511"/>
                    </a:cubicBezTo>
                    <a:lnTo>
                      <a:pt x="6778" y="2161"/>
                    </a:lnTo>
                    <a:cubicBezTo>
                      <a:pt x="6829" y="2094"/>
                      <a:pt x="6882" y="2026"/>
                      <a:pt x="6933" y="1959"/>
                    </a:cubicBezTo>
                    <a:cubicBezTo>
                      <a:pt x="6965" y="1920"/>
                      <a:pt x="6921" y="1884"/>
                      <a:pt x="6876" y="1884"/>
                    </a:cubicBezTo>
                    <a:cubicBezTo>
                      <a:pt x="6856" y="1884"/>
                      <a:pt x="6836" y="1890"/>
                      <a:pt x="6822" y="1906"/>
                    </a:cubicBezTo>
                    <a:cubicBezTo>
                      <a:pt x="6428" y="2357"/>
                      <a:pt x="6035" y="2807"/>
                      <a:pt x="5641" y="3255"/>
                    </a:cubicBezTo>
                    <a:lnTo>
                      <a:pt x="5506" y="3408"/>
                    </a:lnTo>
                    <a:cubicBezTo>
                      <a:pt x="5434" y="3381"/>
                      <a:pt x="5358" y="3357"/>
                      <a:pt x="5281" y="3336"/>
                    </a:cubicBezTo>
                    <a:lnTo>
                      <a:pt x="6042" y="1294"/>
                    </a:lnTo>
                    <a:cubicBezTo>
                      <a:pt x="6078" y="1196"/>
                      <a:pt x="6114" y="1097"/>
                      <a:pt x="6153" y="1000"/>
                    </a:cubicBezTo>
                    <a:cubicBezTo>
                      <a:pt x="6167" y="960"/>
                      <a:pt x="6130" y="935"/>
                      <a:pt x="6092" y="935"/>
                    </a:cubicBezTo>
                    <a:cubicBezTo>
                      <a:pt x="6066" y="935"/>
                      <a:pt x="6040" y="947"/>
                      <a:pt x="6028" y="973"/>
                    </a:cubicBezTo>
                    <a:cubicBezTo>
                      <a:pt x="5728" y="1661"/>
                      <a:pt x="5429" y="2352"/>
                      <a:pt x="5129" y="3041"/>
                    </a:cubicBezTo>
                    <a:cubicBezTo>
                      <a:pt x="5093" y="3123"/>
                      <a:pt x="5059" y="3203"/>
                      <a:pt x="5021" y="3287"/>
                    </a:cubicBezTo>
                    <a:cubicBezTo>
                      <a:pt x="4950" y="3278"/>
                      <a:pt x="4876" y="3272"/>
                      <a:pt x="4805" y="3270"/>
                    </a:cubicBezTo>
                    <a:cubicBezTo>
                      <a:pt x="4815" y="2920"/>
                      <a:pt x="4825" y="2568"/>
                      <a:pt x="4839" y="2219"/>
                    </a:cubicBezTo>
                    <a:cubicBezTo>
                      <a:pt x="4858" y="1632"/>
                      <a:pt x="4875" y="1044"/>
                      <a:pt x="4893" y="457"/>
                    </a:cubicBezTo>
                    <a:cubicBezTo>
                      <a:pt x="4899" y="321"/>
                      <a:pt x="4902" y="188"/>
                      <a:pt x="4907" y="51"/>
                    </a:cubicBezTo>
                    <a:cubicBezTo>
                      <a:pt x="4908" y="17"/>
                      <a:pt x="4877" y="1"/>
                      <a:pt x="48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70"/>
              <p:cNvSpPr/>
              <p:nvPr/>
            </p:nvSpPr>
            <p:spPr>
              <a:xfrm>
                <a:off x="3956655" y="2770661"/>
                <a:ext cx="441632" cy="236378"/>
              </a:xfrm>
              <a:custGeom>
                <a:avLst/>
                <a:gdLst/>
                <a:ahLst/>
                <a:cxnLst/>
                <a:rect l="l" t="t" r="r" b="b"/>
                <a:pathLst>
                  <a:path w="8613" h="4610" extrusionOk="0">
                    <a:moveTo>
                      <a:pt x="7485" y="1"/>
                    </a:moveTo>
                    <a:cubicBezTo>
                      <a:pt x="7470" y="1"/>
                      <a:pt x="7454" y="4"/>
                      <a:pt x="7440" y="11"/>
                    </a:cubicBezTo>
                    <a:lnTo>
                      <a:pt x="6558" y="472"/>
                    </a:lnTo>
                    <a:cubicBezTo>
                      <a:pt x="6090" y="714"/>
                      <a:pt x="5622" y="960"/>
                      <a:pt x="5156" y="1203"/>
                    </a:cubicBezTo>
                    <a:cubicBezTo>
                      <a:pt x="5056" y="1254"/>
                      <a:pt x="4957" y="1308"/>
                      <a:pt x="4858" y="1360"/>
                    </a:cubicBezTo>
                    <a:cubicBezTo>
                      <a:pt x="4825" y="1353"/>
                      <a:pt x="4793" y="1346"/>
                      <a:pt x="4760" y="1342"/>
                    </a:cubicBezTo>
                    <a:cubicBezTo>
                      <a:pt x="4972" y="1115"/>
                      <a:pt x="5185" y="890"/>
                      <a:pt x="5397" y="663"/>
                    </a:cubicBezTo>
                    <a:lnTo>
                      <a:pt x="5493" y="561"/>
                    </a:lnTo>
                    <a:cubicBezTo>
                      <a:pt x="5515" y="538"/>
                      <a:pt x="5474" y="515"/>
                      <a:pt x="5433" y="515"/>
                    </a:cubicBezTo>
                    <a:cubicBezTo>
                      <a:pt x="5414" y="515"/>
                      <a:pt x="5395" y="520"/>
                      <a:pt x="5382" y="532"/>
                    </a:cubicBezTo>
                    <a:cubicBezTo>
                      <a:pt x="5119" y="764"/>
                      <a:pt x="4858" y="996"/>
                      <a:pt x="4593" y="1226"/>
                    </a:cubicBezTo>
                    <a:cubicBezTo>
                      <a:pt x="4562" y="1254"/>
                      <a:pt x="4530" y="1283"/>
                      <a:pt x="4501" y="1308"/>
                    </a:cubicBezTo>
                    <a:cubicBezTo>
                      <a:pt x="4460" y="1303"/>
                      <a:pt x="4423" y="1300"/>
                      <a:pt x="4382" y="1296"/>
                    </a:cubicBezTo>
                    <a:cubicBezTo>
                      <a:pt x="4440" y="1046"/>
                      <a:pt x="4496" y="796"/>
                      <a:pt x="4552" y="544"/>
                    </a:cubicBezTo>
                    <a:cubicBezTo>
                      <a:pt x="4561" y="508"/>
                      <a:pt x="4569" y="472"/>
                      <a:pt x="4578" y="433"/>
                    </a:cubicBezTo>
                    <a:cubicBezTo>
                      <a:pt x="4583" y="414"/>
                      <a:pt x="4547" y="403"/>
                      <a:pt x="4512" y="403"/>
                    </a:cubicBezTo>
                    <a:cubicBezTo>
                      <a:pt x="4485" y="403"/>
                      <a:pt x="4458" y="410"/>
                      <a:pt x="4452" y="424"/>
                    </a:cubicBezTo>
                    <a:cubicBezTo>
                      <a:pt x="4351" y="680"/>
                      <a:pt x="4248" y="938"/>
                      <a:pt x="4149" y="1194"/>
                    </a:cubicBezTo>
                    <a:cubicBezTo>
                      <a:pt x="4138" y="1223"/>
                      <a:pt x="4127" y="1252"/>
                      <a:pt x="4115" y="1279"/>
                    </a:cubicBezTo>
                    <a:cubicBezTo>
                      <a:pt x="4098" y="1279"/>
                      <a:pt x="4081" y="1278"/>
                      <a:pt x="4064" y="1278"/>
                    </a:cubicBezTo>
                    <a:cubicBezTo>
                      <a:pt x="3987" y="926"/>
                      <a:pt x="3912" y="574"/>
                      <a:pt x="3835" y="225"/>
                    </a:cubicBezTo>
                    <a:cubicBezTo>
                      <a:pt x="3825" y="173"/>
                      <a:pt x="3813" y="122"/>
                      <a:pt x="3801" y="71"/>
                    </a:cubicBezTo>
                    <a:cubicBezTo>
                      <a:pt x="3797" y="51"/>
                      <a:pt x="3764" y="42"/>
                      <a:pt x="3732" y="42"/>
                    </a:cubicBezTo>
                    <a:cubicBezTo>
                      <a:pt x="3701" y="42"/>
                      <a:pt x="3671" y="51"/>
                      <a:pt x="3673" y="71"/>
                    </a:cubicBezTo>
                    <a:cubicBezTo>
                      <a:pt x="3706" y="431"/>
                      <a:pt x="3740" y="791"/>
                      <a:pt x="3771" y="1151"/>
                    </a:cubicBezTo>
                    <a:cubicBezTo>
                      <a:pt x="3776" y="1194"/>
                      <a:pt x="3779" y="1237"/>
                      <a:pt x="3783" y="1278"/>
                    </a:cubicBezTo>
                    <a:cubicBezTo>
                      <a:pt x="3743" y="1279"/>
                      <a:pt x="3706" y="1279"/>
                      <a:pt x="3668" y="1283"/>
                    </a:cubicBezTo>
                    <a:cubicBezTo>
                      <a:pt x="3506" y="1105"/>
                      <a:pt x="3344" y="926"/>
                      <a:pt x="3182" y="749"/>
                    </a:cubicBezTo>
                    <a:cubicBezTo>
                      <a:pt x="3173" y="738"/>
                      <a:pt x="3154" y="733"/>
                      <a:pt x="3134" y="733"/>
                    </a:cubicBezTo>
                    <a:cubicBezTo>
                      <a:pt x="3095" y="733"/>
                      <a:pt x="3051" y="751"/>
                      <a:pt x="3066" y="772"/>
                    </a:cubicBezTo>
                    <a:cubicBezTo>
                      <a:pt x="3185" y="950"/>
                      <a:pt x="3301" y="1124"/>
                      <a:pt x="3421" y="1302"/>
                    </a:cubicBezTo>
                    <a:cubicBezTo>
                      <a:pt x="3370" y="1305"/>
                      <a:pt x="3322" y="1312"/>
                      <a:pt x="3272" y="1320"/>
                    </a:cubicBezTo>
                    <a:cubicBezTo>
                      <a:pt x="2875" y="1092"/>
                      <a:pt x="2480" y="865"/>
                      <a:pt x="2086" y="636"/>
                    </a:cubicBezTo>
                    <a:cubicBezTo>
                      <a:pt x="2028" y="602"/>
                      <a:pt x="1970" y="569"/>
                      <a:pt x="1914" y="535"/>
                    </a:cubicBezTo>
                    <a:cubicBezTo>
                      <a:pt x="1902" y="529"/>
                      <a:pt x="1888" y="526"/>
                      <a:pt x="1873" y="526"/>
                    </a:cubicBezTo>
                    <a:cubicBezTo>
                      <a:pt x="1828" y="526"/>
                      <a:pt x="1781" y="551"/>
                      <a:pt x="1813" y="571"/>
                    </a:cubicBezTo>
                    <a:cubicBezTo>
                      <a:pt x="2175" y="810"/>
                      <a:pt x="2538" y="1052"/>
                      <a:pt x="2900" y="1291"/>
                    </a:cubicBezTo>
                    <a:lnTo>
                      <a:pt x="3016" y="1368"/>
                    </a:lnTo>
                    <a:cubicBezTo>
                      <a:pt x="2963" y="1378"/>
                      <a:pt x="2912" y="1390"/>
                      <a:pt x="2861" y="1404"/>
                    </a:cubicBezTo>
                    <a:cubicBezTo>
                      <a:pt x="2499" y="1284"/>
                      <a:pt x="2137" y="1165"/>
                      <a:pt x="1777" y="1046"/>
                    </a:cubicBezTo>
                    <a:cubicBezTo>
                      <a:pt x="1765" y="1042"/>
                      <a:pt x="1754" y="1040"/>
                      <a:pt x="1743" y="1040"/>
                    </a:cubicBezTo>
                    <a:cubicBezTo>
                      <a:pt x="1723" y="1040"/>
                      <a:pt x="1706" y="1045"/>
                      <a:pt x="1695" y="1054"/>
                    </a:cubicBezTo>
                    <a:cubicBezTo>
                      <a:pt x="1675" y="1064"/>
                      <a:pt x="1668" y="1081"/>
                      <a:pt x="1700" y="1092"/>
                    </a:cubicBezTo>
                    <a:cubicBezTo>
                      <a:pt x="2018" y="1218"/>
                      <a:pt x="2337" y="1342"/>
                      <a:pt x="2656" y="1467"/>
                    </a:cubicBezTo>
                    <a:cubicBezTo>
                      <a:pt x="2581" y="1496"/>
                      <a:pt x="2511" y="1527"/>
                      <a:pt x="2448" y="1561"/>
                    </a:cubicBezTo>
                    <a:cubicBezTo>
                      <a:pt x="1765" y="1464"/>
                      <a:pt x="1081" y="1365"/>
                      <a:pt x="398" y="1266"/>
                    </a:cubicBezTo>
                    <a:cubicBezTo>
                      <a:pt x="301" y="1250"/>
                      <a:pt x="202" y="1237"/>
                      <a:pt x="105" y="1223"/>
                    </a:cubicBezTo>
                    <a:cubicBezTo>
                      <a:pt x="97" y="1222"/>
                      <a:pt x="90" y="1221"/>
                      <a:pt x="83" y="1221"/>
                    </a:cubicBezTo>
                    <a:cubicBezTo>
                      <a:pt x="18" y="1221"/>
                      <a:pt x="1" y="1269"/>
                      <a:pt x="69" y="1279"/>
                    </a:cubicBezTo>
                    <a:cubicBezTo>
                      <a:pt x="741" y="1395"/>
                      <a:pt x="1414" y="1513"/>
                      <a:pt x="2086" y="1627"/>
                    </a:cubicBezTo>
                    <a:cubicBezTo>
                      <a:pt x="2156" y="1641"/>
                      <a:pt x="2226" y="1651"/>
                      <a:pt x="2296" y="1663"/>
                    </a:cubicBezTo>
                    <a:cubicBezTo>
                      <a:pt x="2269" y="1689"/>
                      <a:pt x="2243" y="1715"/>
                      <a:pt x="2223" y="1740"/>
                    </a:cubicBezTo>
                    <a:cubicBezTo>
                      <a:pt x="1835" y="1726"/>
                      <a:pt x="1448" y="1711"/>
                      <a:pt x="1062" y="1696"/>
                    </a:cubicBezTo>
                    <a:cubicBezTo>
                      <a:pt x="1061" y="1696"/>
                      <a:pt x="1060" y="1696"/>
                      <a:pt x="1059" y="1696"/>
                    </a:cubicBezTo>
                    <a:cubicBezTo>
                      <a:pt x="988" y="1696"/>
                      <a:pt x="973" y="1749"/>
                      <a:pt x="1045" y="1755"/>
                    </a:cubicBezTo>
                    <a:cubicBezTo>
                      <a:pt x="1417" y="1786"/>
                      <a:pt x="1791" y="1813"/>
                      <a:pt x="2165" y="1843"/>
                    </a:cubicBezTo>
                    <a:cubicBezTo>
                      <a:pt x="2148" y="1890"/>
                      <a:pt x="2142" y="1940"/>
                      <a:pt x="2149" y="1986"/>
                    </a:cubicBezTo>
                    <a:cubicBezTo>
                      <a:pt x="1919" y="2008"/>
                      <a:pt x="1689" y="2029"/>
                      <a:pt x="1460" y="2052"/>
                    </a:cubicBezTo>
                    <a:cubicBezTo>
                      <a:pt x="1391" y="2059"/>
                      <a:pt x="1405" y="2112"/>
                      <a:pt x="1474" y="2112"/>
                    </a:cubicBezTo>
                    <a:cubicBezTo>
                      <a:pt x="1475" y="2112"/>
                      <a:pt x="1476" y="2112"/>
                      <a:pt x="1477" y="2112"/>
                    </a:cubicBezTo>
                    <a:lnTo>
                      <a:pt x="2175" y="2080"/>
                    </a:lnTo>
                    <a:cubicBezTo>
                      <a:pt x="2189" y="2112"/>
                      <a:pt x="2206" y="2145"/>
                      <a:pt x="2226" y="2175"/>
                    </a:cubicBezTo>
                    <a:cubicBezTo>
                      <a:pt x="1733" y="2267"/>
                      <a:pt x="1238" y="2361"/>
                      <a:pt x="746" y="2453"/>
                    </a:cubicBezTo>
                    <a:cubicBezTo>
                      <a:pt x="679" y="2467"/>
                      <a:pt x="694" y="2513"/>
                      <a:pt x="758" y="2513"/>
                    </a:cubicBezTo>
                    <a:cubicBezTo>
                      <a:pt x="765" y="2513"/>
                      <a:pt x="773" y="2513"/>
                      <a:pt x="781" y="2512"/>
                    </a:cubicBezTo>
                    <a:cubicBezTo>
                      <a:pt x="1293" y="2431"/>
                      <a:pt x="1801" y="2355"/>
                      <a:pt x="2311" y="2276"/>
                    </a:cubicBezTo>
                    <a:cubicBezTo>
                      <a:pt x="2369" y="2332"/>
                      <a:pt x="2439" y="2384"/>
                      <a:pt x="2523" y="2430"/>
                    </a:cubicBezTo>
                    <a:lnTo>
                      <a:pt x="2004" y="2653"/>
                    </a:lnTo>
                    <a:cubicBezTo>
                      <a:pt x="1961" y="2673"/>
                      <a:pt x="2001" y="2706"/>
                      <a:pt x="2050" y="2706"/>
                    </a:cubicBezTo>
                    <a:cubicBezTo>
                      <a:pt x="2061" y="2706"/>
                      <a:pt x="2072" y="2705"/>
                      <a:pt x="2083" y="2701"/>
                    </a:cubicBezTo>
                    <a:cubicBezTo>
                      <a:pt x="2276" y="2633"/>
                      <a:pt x="2467" y="2564"/>
                      <a:pt x="2658" y="2498"/>
                    </a:cubicBezTo>
                    <a:cubicBezTo>
                      <a:pt x="2730" y="2530"/>
                      <a:pt x="2805" y="2559"/>
                      <a:pt x="2888" y="2585"/>
                    </a:cubicBezTo>
                    <a:cubicBezTo>
                      <a:pt x="2538" y="2844"/>
                      <a:pt x="2189" y="3104"/>
                      <a:pt x="1839" y="3361"/>
                    </a:cubicBezTo>
                    <a:cubicBezTo>
                      <a:pt x="1787" y="3401"/>
                      <a:pt x="1733" y="3438"/>
                      <a:pt x="1682" y="3477"/>
                    </a:cubicBezTo>
                    <a:cubicBezTo>
                      <a:pt x="1651" y="3501"/>
                      <a:pt x="1693" y="3521"/>
                      <a:pt x="1737" y="3521"/>
                    </a:cubicBezTo>
                    <a:cubicBezTo>
                      <a:pt x="1757" y="3521"/>
                      <a:pt x="1778" y="3517"/>
                      <a:pt x="1793" y="3506"/>
                    </a:cubicBezTo>
                    <a:cubicBezTo>
                      <a:pt x="2189" y="3249"/>
                      <a:pt x="2581" y="2991"/>
                      <a:pt x="2975" y="2733"/>
                    </a:cubicBezTo>
                    <a:cubicBezTo>
                      <a:pt x="3020" y="2703"/>
                      <a:pt x="3064" y="2675"/>
                      <a:pt x="3110" y="2645"/>
                    </a:cubicBezTo>
                    <a:cubicBezTo>
                      <a:pt x="3182" y="2662"/>
                      <a:pt x="3259" y="2675"/>
                      <a:pt x="3335" y="2687"/>
                    </a:cubicBezTo>
                    <a:cubicBezTo>
                      <a:pt x="3081" y="3078"/>
                      <a:pt x="2829" y="3471"/>
                      <a:pt x="2574" y="3861"/>
                    </a:cubicBezTo>
                    <a:cubicBezTo>
                      <a:pt x="2538" y="3916"/>
                      <a:pt x="2501" y="3974"/>
                      <a:pt x="2463" y="4030"/>
                    </a:cubicBezTo>
                    <a:cubicBezTo>
                      <a:pt x="2449" y="4053"/>
                      <a:pt x="2487" y="4067"/>
                      <a:pt x="2525" y="4067"/>
                    </a:cubicBezTo>
                    <a:cubicBezTo>
                      <a:pt x="2550" y="4067"/>
                      <a:pt x="2575" y="4061"/>
                      <a:pt x="2586" y="4047"/>
                    </a:cubicBezTo>
                    <a:cubicBezTo>
                      <a:pt x="2888" y="3650"/>
                      <a:pt x="3187" y="3254"/>
                      <a:pt x="3487" y="2858"/>
                    </a:cubicBezTo>
                    <a:cubicBezTo>
                      <a:pt x="3523" y="2812"/>
                      <a:pt x="3557" y="2764"/>
                      <a:pt x="3593" y="2718"/>
                    </a:cubicBezTo>
                    <a:cubicBezTo>
                      <a:pt x="3667" y="2721"/>
                      <a:pt x="3738" y="2727"/>
                      <a:pt x="3812" y="2728"/>
                    </a:cubicBezTo>
                    <a:cubicBezTo>
                      <a:pt x="3801" y="2931"/>
                      <a:pt x="3789" y="3131"/>
                      <a:pt x="3777" y="3334"/>
                    </a:cubicBezTo>
                    <a:cubicBezTo>
                      <a:pt x="3759" y="3672"/>
                      <a:pt x="3742" y="4008"/>
                      <a:pt x="3721" y="4346"/>
                    </a:cubicBezTo>
                    <a:cubicBezTo>
                      <a:pt x="3718" y="4425"/>
                      <a:pt x="3713" y="4501"/>
                      <a:pt x="3709" y="4580"/>
                    </a:cubicBezTo>
                    <a:cubicBezTo>
                      <a:pt x="3708" y="4600"/>
                      <a:pt x="3739" y="4609"/>
                      <a:pt x="3771" y="4609"/>
                    </a:cubicBezTo>
                    <a:cubicBezTo>
                      <a:pt x="3802" y="4609"/>
                      <a:pt x="3835" y="4600"/>
                      <a:pt x="3837" y="4580"/>
                    </a:cubicBezTo>
                    <a:cubicBezTo>
                      <a:pt x="3864" y="4368"/>
                      <a:pt x="3895" y="4155"/>
                      <a:pt x="3922" y="3945"/>
                    </a:cubicBezTo>
                    <a:cubicBezTo>
                      <a:pt x="3967" y="3607"/>
                      <a:pt x="4015" y="3268"/>
                      <a:pt x="4059" y="2931"/>
                    </a:cubicBezTo>
                    <a:cubicBezTo>
                      <a:pt x="4068" y="2863"/>
                      <a:pt x="4078" y="2793"/>
                      <a:pt x="4086" y="2725"/>
                    </a:cubicBezTo>
                    <a:cubicBezTo>
                      <a:pt x="4155" y="2720"/>
                      <a:pt x="4221" y="2713"/>
                      <a:pt x="4288" y="2708"/>
                    </a:cubicBezTo>
                    <a:cubicBezTo>
                      <a:pt x="4458" y="3017"/>
                      <a:pt x="4626" y="3326"/>
                      <a:pt x="4796" y="3634"/>
                    </a:cubicBezTo>
                    <a:cubicBezTo>
                      <a:pt x="4820" y="3681"/>
                      <a:pt x="4846" y="3725"/>
                      <a:pt x="4870" y="3769"/>
                    </a:cubicBezTo>
                    <a:cubicBezTo>
                      <a:pt x="4878" y="3785"/>
                      <a:pt x="4901" y="3792"/>
                      <a:pt x="4926" y="3792"/>
                    </a:cubicBezTo>
                    <a:cubicBezTo>
                      <a:pt x="4963" y="3792"/>
                      <a:pt x="5003" y="3776"/>
                      <a:pt x="4993" y="3752"/>
                    </a:cubicBezTo>
                    <a:cubicBezTo>
                      <a:pt x="4854" y="3428"/>
                      <a:pt x="4718" y="3102"/>
                      <a:pt x="4580" y="2778"/>
                    </a:cubicBezTo>
                    <a:cubicBezTo>
                      <a:pt x="4564" y="2742"/>
                      <a:pt x="4547" y="2703"/>
                      <a:pt x="4532" y="2667"/>
                    </a:cubicBezTo>
                    <a:cubicBezTo>
                      <a:pt x="4600" y="2653"/>
                      <a:pt x="4665" y="2640"/>
                      <a:pt x="4728" y="2622"/>
                    </a:cubicBezTo>
                    <a:lnTo>
                      <a:pt x="5196" y="2986"/>
                    </a:lnTo>
                    <a:cubicBezTo>
                      <a:pt x="5209" y="2997"/>
                      <a:pt x="5229" y="3001"/>
                      <a:pt x="5248" y="3001"/>
                    </a:cubicBezTo>
                    <a:cubicBezTo>
                      <a:pt x="5290" y="3001"/>
                      <a:pt x="5331" y="2980"/>
                      <a:pt x="5307" y="2957"/>
                    </a:cubicBezTo>
                    <a:cubicBezTo>
                      <a:pt x="5177" y="2827"/>
                      <a:pt x="5044" y="2696"/>
                      <a:pt x="4914" y="2568"/>
                    </a:cubicBezTo>
                    <a:cubicBezTo>
                      <a:pt x="4998" y="2539"/>
                      <a:pt x="5076" y="2506"/>
                      <a:pt x="5150" y="2472"/>
                    </a:cubicBezTo>
                    <a:cubicBezTo>
                      <a:pt x="5581" y="2634"/>
                      <a:pt x="6015" y="2798"/>
                      <a:pt x="6448" y="2960"/>
                    </a:cubicBezTo>
                    <a:cubicBezTo>
                      <a:pt x="6515" y="2986"/>
                      <a:pt x="6578" y="3010"/>
                      <a:pt x="6645" y="3035"/>
                    </a:cubicBezTo>
                    <a:cubicBezTo>
                      <a:pt x="6658" y="3041"/>
                      <a:pt x="6673" y="3043"/>
                      <a:pt x="6688" y="3043"/>
                    </a:cubicBezTo>
                    <a:cubicBezTo>
                      <a:pt x="6740" y="3043"/>
                      <a:pt x="6785" y="3014"/>
                      <a:pt x="6737" y="2993"/>
                    </a:cubicBezTo>
                    <a:cubicBezTo>
                      <a:pt x="6310" y="2810"/>
                      <a:pt x="5883" y="2628"/>
                      <a:pt x="5457" y="2445"/>
                    </a:cubicBezTo>
                    <a:lnTo>
                      <a:pt x="5308" y="2380"/>
                    </a:lnTo>
                    <a:cubicBezTo>
                      <a:pt x="5330" y="2366"/>
                      <a:pt x="5351" y="2351"/>
                      <a:pt x="5371" y="2336"/>
                    </a:cubicBezTo>
                    <a:cubicBezTo>
                      <a:pt x="5655" y="2406"/>
                      <a:pt x="5940" y="2477"/>
                      <a:pt x="6225" y="2546"/>
                    </a:cubicBezTo>
                    <a:cubicBezTo>
                      <a:pt x="6236" y="2548"/>
                      <a:pt x="6246" y="2549"/>
                      <a:pt x="6256" y="2549"/>
                    </a:cubicBezTo>
                    <a:cubicBezTo>
                      <a:pt x="6313" y="2549"/>
                      <a:pt x="6348" y="2512"/>
                      <a:pt x="6288" y="2494"/>
                    </a:cubicBezTo>
                    <a:cubicBezTo>
                      <a:pt x="6017" y="2411"/>
                      <a:pt x="5747" y="2325"/>
                      <a:pt x="5474" y="2242"/>
                    </a:cubicBezTo>
                    <a:cubicBezTo>
                      <a:pt x="5501" y="2213"/>
                      <a:pt x="5525" y="2180"/>
                      <a:pt x="5544" y="2148"/>
                    </a:cubicBezTo>
                    <a:cubicBezTo>
                      <a:pt x="5866" y="2180"/>
                      <a:pt x="6187" y="2213"/>
                      <a:pt x="6508" y="2244"/>
                    </a:cubicBezTo>
                    <a:cubicBezTo>
                      <a:pt x="6514" y="2244"/>
                      <a:pt x="6519" y="2244"/>
                      <a:pt x="6525" y="2244"/>
                    </a:cubicBezTo>
                    <a:cubicBezTo>
                      <a:pt x="6592" y="2244"/>
                      <a:pt x="6615" y="2197"/>
                      <a:pt x="6542" y="2187"/>
                    </a:cubicBezTo>
                    <a:cubicBezTo>
                      <a:pt x="6221" y="2139"/>
                      <a:pt x="5904" y="2090"/>
                      <a:pt x="5585" y="2044"/>
                    </a:cubicBezTo>
                    <a:cubicBezTo>
                      <a:pt x="5593" y="2013"/>
                      <a:pt x="5595" y="1982"/>
                      <a:pt x="5595" y="1952"/>
                    </a:cubicBezTo>
                    <a:cubicBezTo>
                      <a:pt x="6450" y="1928"/>
                      <a:pt x="7305" y="1907"/>
                      <a:pt x="8158" y="1883"/>
                    </a:cubicBezTo>
                    <a:cubicBezTo>
                      <a:pt x="8283" y="1880"/>
                      <a:pt x="8409" y="1877"/>
                      <a:pt x="8532" y="1873"/>
                    </a:cubicBezTo>
                    <a:cubicBezTo>
                      <a:pt x="8612" y="1872"/>
                      <a:pt x="8612" y="1813"/>
                      <a:pt x="8529" y="1813"/>
                    </a:cubicBezTo>
                    <a:cubicBezTo>
                      <a:pt x="7650" y="1815"/>
                      <a:pt x="6769" y="1820"/>
                      <a:pt x="5890" y="1822"/>
                    </a:cubicBezTo>
                    <a:cubicBezTo>
                      <a:pt x="5783" y="1822"/>
                      <a:pt x="5677" y="1822"/>
                      <a:pt x="5571" y="1824"/>
                    </a:cubicBezTo>
                    <a:cubicBezTo>
                      <a:pt x="5566" y="1800"/>
                      <a:pt x="5554" y="1774"/>
                      <a:pt x="5544" y="1752"/>
                    </a:cubicBezTo>
                    <a:lnTo>
                      <a:pt x="6517" y="1592"/>
                    </a:lnTo>
                    <a:cubicBezTo>
                      <a:pt x="6587" y="1579"/>
                      <a:pt x="6569" y="1532"/>
                      <a:pt x="6502" y="1532"/>
                    </a:cubicBezTo>
                    <a:cubicBezTo>
                      <a:pt x="6496" y="1532"/>
                      <a:pt x="6489" y="1533"/>
                      <a:pt x="6482" y="1534"/>
                    </a:cubicBezTo>
                    <a:cubicBezTo>
                      <a:pt x="6146" y="1573"/>
                      <a:pt x="5810" y="1610"/>
                      <a:pt x="5474" y="1650"/>
                    </a:cubicBezTo>
                    <a:cubicBezTo>
                      <a:pt x="5450" y="1624"/>
                      <a:pt x="5423" y="1598"/>
                      <a:pt x="5390" y="1573"/>
                    </a:cubicBezTo>
                    <a:cubicBezTo>
                      <a:pt x="5953" y="1390"/>
                      <a:pt x="6517" y="1209"/>
                      <a:pt x="7081" y="1028"/>
                    </a:cubicBezTo>
                    <a:cubicBezTo>
                      <a:pt x="7163" y="1003"/>
                      <a:pt x="7244" y="976"/>
                      <a:pt x="7327" y="950"/>
                    </a:cubicBezTo>
                    <a:cubicBezTo>
                      <a:pt x="7384" y="932"/>
                      <a:pt x="7351" y="893"/>
                      <a:pt x="7299" y="893"/>
                    </a:cubicBezTo>
                    <a:cubicBezTo>
                      <a:pt x="7288" y="893"/>
                      <a:pt x="7276" y="895"/>
                      <a:pt x="7264" y="899"/>
                    </a:cubicBezTo>
                    <a:cubicBezTo>
                      <a:pt x="6655" y="1069"/>
                      <a:pt x="6047" y="1242"/>
                      <a:pt x="5441" y="1412"/>
                    </a:cubicBezTo>
                    <a:cubicBezTo>
                      <a:pt x="5370" y="1433"/>
                      <a:pt x="5296" y="1453"/>
                      <a:pt x="5225" y="1474"/>
                    </a:cubicBezTo>
                    <a:cubicBezTo>
                      <a:pt x="5187" y="1459"/>
                      <a:pt x="5150" y="1445"/>
                      <a:pt x="5110" y="1430"/>
                    </a:cubicBezTo>
                    <a:cubicBezTo>
                      <a:pt x="5373" y="1279"/>
                      <a:pt x="5634" y="1133"/>
                      <a:pt x="5895" y="984"/>
                    </a:cubicBezTo>
                    <a:cubicBezTo>
                      <a:pt x="6339" y="731"/>
                      <a:pt x="6781" y="481"/>
                      <a:pt x="7225" y="228"/>
                    </a:cubicBezTo>
                    <a:cubicBezTo>
                      <a:pt x="7327" y="170"/>
                      <a:pt x="7430" y="110"/>
                      <a:pt x="7532" y="54"/>
                    </a:cubicBezTo>
                    <a:cubicBezTo>
                      <a:pt x="7571" y="31"/>
                      <a:pt x="7531" y="1"/>
                      <a:pt x="74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63" name="Google Shape;1263;p70"/>
          <p:cNvGrpSpPr/>
          <p:nvPr/>
        </p:nvGrpSpPr>
        <p:grpSpPr>
          <a:xfrm>
            <a:off x="485823" y="1841450"/>
            <a:ext cx="1270716" cy="1173265"/>
            <a:chOff x="598274" y="3075724"/>
            <a:chExt cx="1943882" cy="1794806"/>
          </a:xfrm>
        </p:grpSpPr>
        <p:sp>
          <p:nvSpPr>
            <p:cNvPr id="1264" name="Google Shape;1264;p70"/>
            <p:cNvSpPr/>
            <p:nvPr/>
          </p:nvSpPr>
          <p:spPr>
            <a:xfrm>
              <a:off x="598274" y="3075724"/>
              <a:ext cx="1943882" cy="1794806"/>
            </a:xfrm>
            <a:custGeom>
              <a:avLst/>
              <a:gdLst/>
              <a:ahLst/>
              <a:cxnLst/>
              <a:rect l="l" t="t" r="r" b="b"/>
              <a:pathLst>
                <a:path w="38571" h="35613" extrusionOk="0">
                  <a:moveTo>
                    <a:pt x="19424" y="1"/>
                  </a:moveTo>
                  <a:cubicBezTo>
                    <a:pt x="13422" y="1"/>
                    <a:pt x="7392" y="2762"/>
                    <a:pt x="4440" y="8101"/>
                  </a:cubicBezTo>
                  <a:cubicBezTo>
                    <a:pt x="1" y="16124"/>
                    <a:pt x="839" y="27147"/>
                    <a:pt x="9575" y="32984"/>
                  </a:cubicBezTo>
                  <a:cubicBezTo>
                    <a:pt x="12293" y="34800"/>
                    <a:pt x="15342" y="35613"/>
                    <a:pt x="18377" y="35613"/>
                  </a:cubicBezTo>
                  <a:cubicBezTo>
                    <a:pt x="24782" y="35613"/>
                    <a:pt x="31120" y="31993"/>
                    <a:pt x="34132" y="26547"/>
                  </a:cubicBezTo>
                  <a:cubicBezTo>
                    <a:pt x="38571" y="18524"/>
                    <a:pt x="36910" y="6941"/>
                    <a:pt x="28072" y="2123"/>
                  </a:cubicBezTo>
                  <a:cubicBezTo>
                    <a:pt x="25460" y="700"/>
                    <a:pt x="22445" y="1"/>
                    <a:pt x="19424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l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70"/>
            <p:cNvSpPr/>
            <p:nvPr/>
          </p:nvSpPr>
          <p:spPr>
            <a:xfrm>
              <a:off x="796643" y="3289414"/>
              <a:ext cx="1438798" cy="1359120"/>
            </a:xfrm>
            <a:custGeom>
              <a:avLst/>
              <a:gdLst/>
              <a:ahLst/>
              <a:cxnLst/>
              <a:rect l="l" t="t" r="r" b="b"/>
              <a:pathLst>
                <a:path w="28549" h="26968" extrusionOk="0">
                  <a:moveTo>
                    <a:pt x="14858" y="277"/>
                  </a:moveTo>
                  <a:cubicBezTo>
                    <a:pt x="16754" y="277"/>
                    <a:pt x="18644" y="640"/>
                    <a:pt x="20342" y="1327"/>
                  </a:cubicBezTo>
                  <a:cubicBezTo>
                    <a:pt x="19564" y="1133"/>
                    <a:pt x="18738" y="1035"/>
                    <a:pt x="17884" y="1035"/>
                  </a:cubicBezTo>
                  <a:cubicBezTo>
                    <a:pt x="16986" y="1035"/>
                    <a:pt x="16057" y="1143"/>
                    <a:pt x="15118" y="1363"/>
                  </a:cubicBezTo>
                  <a:cubicBezTo>
                    <a:pt x="11960" y="2105"/>
                    <a:pt x="9151" y="3979"/>
                    <a:pt x="7206" y="6641"/>
                  </a:cubicBezTo>
                  <a:cubicBezTo>
                    <a:pt x="3797" y="11297"/>
                    <a:pt x="2156" y="17992"/>
                    <a:pt x="4965" y="22465"/>
                  </a:cubicBezTo>
                  <a:cubicBezTo>
                    <a:pt x="430" y="17194"/>
                    <a:pt x="1386" y="9739"/>
                    <a:pt x="4888" y="4947"/>
                  </a:cubicBezTo>
                  <a:cubicBezTo>
                    <a:pt x="7240" y="1731"/>
                    <a:pt x="11061" y="277"/>
                    <a:pt x="14858" y="277"/>
                  </a:cubicBezTo>
                  <a:close/>
                  <a:moveTo>
                    <a:pt x="17983" y="1263"/>
                  </a:moveTo>
                  <a:cubicBezTo>
                    <a:pt x="19280" y="1263"/>
                    <a:pt x="20548" y="1508"/>
                    <a:pt x="21712" y="2044"/>
                  </a:cubicBezTo>
                  <a:cubicBezTo>
                    <a:pt x="21274" y="1929"/>
                    <a:pt x="20806" y="1873"/>
                    <a:pt x="20315" y="1873"/>
                  </a:cubicBezTo>
                  <a:cubicBezTo>
                    <a:pt x="16993" y="1873"/>
                    <a:pt x="12650" y="4442"/>
                    <a:pt x="9643" y="8550"/>
                  </a:cubicBezTo>
                  <a:cubicBezTo>
                    <a:pt x="7549" y="11413"/>
                    <a:pt x="6038" y="14555"/>
                    <a:pt x="5388" y="17395"/>
                  </a:cubicBezTo>
                  <a:cubicBezTo>
                    <a:pt x="4893" y="19554"/>
                    <a:pt x="4931" y="21380"/>
                    <a:pt x="5484" y="22788"/>
                  </a:cubicBezTo>
                  <a:cubicBezTo>
                    <a:pt x="2309" y="18421"/>
                    <a:pt x="3932" y="11534"/>
                    <a:pt x="7405" y="6787"/>
                  </a:cubicBezTo>
                  <a:cubicBezTo>
                    <a:pt x="9772" y="3552"/>
                    <a:pt x="14014" y="1263"/>
                    <a:pt x="17983" y="1263"/>
                  </a:cubicBezTo>
                  <a:close/>
                  <a:moveTo>
                    <a:pt x="20348" y="2117"/>
                  </a:moveTo>
                  <a:cubicBezTo>
                    <a:pt x="21011" y="2117"/>
                    <a:pt x="21634" y="2228"/>
                    <a:pt x="22198" y="2465"/>
                  </a:cubicBezTo>
                  <a:cubicBezTo>
                    <a:pt x="22197" y="2465"/>
                    <a:pt x="22196" y="2465"/>
                    <a:pt x="22195" y="2465"/>
                  </a:cubicBezTo>
                  <a:cubicBezTo>
                    <a:pt x="19864" y="2465"/>
                    <a:pt x="15597" y="5768"/>
                    <a:pt x="12198" y="10418"/>
                  </a:cubicBezTo>
                  <a:cubicBezTo>
                    <a:pt x="8597" y="15340"/>
                    <a:pt x="5687" y="21225"/>
                    <a:pt x="6422" y="23872"/>
                  </a:cubicBezTo>
                  <a:cubicBezTo>
                    <a:pt x="6363" y="23814"/>
                    <a:pt x="6305" y="23756"/>
                    <a:pt x="6246" y="23696"/>
                  </a:cubicBezTo>
                  <a:cubicBezTo>
                    <a:pt x="3890" y="20359"/>
                    <a:pt x="6228" y="13639"/>
                    <a:pt x="9842" y="8696"/>
                  </a:cubicBezTo>
                  <a:cubicBezTo>
                    <a:pt x="12517" y="5038"/>
                    <a:pt x="16945" y="2117"/>
                    <a:pt x="20348" y="2117"/>
                  </a:cubicBezTo>
                  <a:close/>
                  <a:moveTo>
                    <a:pt x="22205" y="2718"/>
                  </a:moveTo>
                  <a:cubicBezTo>
                    <a:pt x="22457" y="2718"/>
                    <a:pt x="22679" y="2760"/>
                    <a:pt x="22866" y="2848"/>
                  </a:cubicBezTo>
                  <a:cubicBezTo>
                    <a:pt x="21470" y="3431"/>
                    <a:pt x="17693" y="7804"/>
                    <a:pt x="14531" y="12125"/>
                  </a:cubicBezTo>
                  <a:cubicBezTo>
                    <a:pt x="10870" y="17125"/>
                    <a:pt x="7313" y="22681"/>
                    <a:pt x="7028" y="24397"/>
                  </a:cubicBezTo>
                  <a:cubicBezTo>
                    <a:pt x="6963" y="24350"/>
                    <a:pt x="6902" y="24298"/>
                    <a:pt x="6840" y="24247"/>
                  </a:cubicBezTo>
                  <a:cubicBezTo>
                    <a:pt x="5564" y="22037"/>
                    <a:pt x="8685" y="15639"/>
                    <a:pt x="12397" y="10565"/>
                  </a:cubicBezTo>
                  <a:cubicBezTo>
                    <a:pt x="15996" y="5644"/>
                    <a:pt x="20125" y="2718"/>
                    <a:pt x="22205" y="2718"/>
                  </a:cubicBezTo>
                  <a:close/>
                  <a:moveTo>
                    <a:pt x="23081" y="3010"/>
                  </a:moveTo>
                  <a:cubicBezTo>
                    <a:pt x="23098" y="3010"/>
                    <a:pt x="23112" y="3012"/>
                    <a:pt x="23125" y="3017"/>
                  </a:cubicBezTo>
                  <a:cubicBezTo>
                    <a:pt x="23139" y="3027"/>
                    <a:pt x="23151" y="3037"/>
                    <a:pt x="23163" y="3051"/>
                  </a:cubicBezTo>
                  <a:cubicBezTo>
                    <a:pt x="23164" y="3059"/>
                    <a:pt x="23168" y="3068"/>
                    <a:pt x="23168" y="3078"/>
                  </a:cubicBezTo>
                  <a:cubicBezTo>
                    <a:pt x="23335" y="3972"/>
                    <a:pt x="20074" y="9377"/>
                    <a:pt x="16048" y="14881"/>
                  </a:cubicBezTo>
                  <a:cubicBezTo>
                    <a:pt x="12075" y="20313"/>
                    <a:pt x="8402" y="24339"/>
                    <a:pt x="7441" y="24694"/>
                  </a:cubicBezTo>
                  <a:cubicBezTo>
                    <a:pt x="7378" y="24652"/>
                    <a:pt x="7313" y="24607"/>
                    <a:pt x="7252" y="24563"/>
                  </a:cubicBezTo>
                  <a:cubicBezTo>
                    <a:pt x="7259" y="23384"/>
                    <a:pt x="10453" y="18114"/>
                    <a:pt x="14728" y="12268"/>
                  </a:cubicBezTo>
                  <a:cubicBezTo>
                    <a:pt x="18945" y="6505"/>
                    <a:pt x="22423" y="3010"/>
                    <a:pt x="23081" y="3010"/>
                  </a:cubicBezTo>
                  <a:close/>
                  <a:moveTo>
                    <a:pt x="23393" y="3366"/>
                  </a:moveTo>
                  <a:cubicBezTo>
                    <a:pt x="23475" y="3527"/>
                    <a:pt x="23535" y="3716"/>
                    <a:pt x="23572" y="3931"/>
                  </a:cubicBezTo>
                  <a:cubicBezTo>
                    <a:pt x="23958" y="6254"/>
                    <a:pt x="21646" y="11483"/>
                    <a:pt x="18077" y="16364"/>
                  </a:cubicBezTo>
                  <a:cubicBezTo>
                    <a:pt x="14631" y="21075"/>
                    <a:pt x="10197" y="24805"/>
                    <a:pt x="7986" y="24856"/>
                  </a:cubicBezTo>
                  <a:cubicBezTo>
                    <a:pt x="7967" y="24857"/>
                    <a:pt x="7948" y="24857"/>
                    <a:pt x="7929" y="24857"/>
                  </a:cubicBezTo>
                  <a:cubicBezTo>
                    <a:pt x="7838" y="24857"/>
                    <a:pt x="7754" y="24850"/>
                    <a:pt x="7672" y="24838"/>
                  </a:cubicBezTo>
                  <a:cubicBezTo>
                    <a:pt x="9146" y="24017"/>
                    <a:pt x="13044" y="19409"/>
                    <a:pt x="16247" y="15030"/>
                  </a:cubicBezTo>
                  <a:cubicBezTo>
                    <a:pt x="19649" y="10379"/>
                    <a:pt x="23053" y="5022"/>
                    <a:pt x="23393" y="3366"/>
                  </a:cubicBezTo>
                  <a:close/>
                  <a:moveTo>
                    <a:pt x="23779" y="3723"/>
                  </a:moveTo>
                  <a:cubicBezTo>
                    <a:pt x="24161" y="4264"/>
                    <a:pt x="24419" y="4940"/>
                    <a:pt x="24547" y="5742"/>
                  </a:cubicBezTo>
                  <a:cubicBezTo>
                    <a:pt x="25069" y="8981"/>
                    <a:pt x="23393" y="13927"/>
                    <a:pt x="20376" y="18052"/>
                  </a:cubicBezTo>
                  <a:cubicBezTo>
                    <a:pt x="17456" y="22044"/>
                    <a:pt x="13136" y="25008"/>
                    <a:pt x="9870" y="25263"/>
                  </a:cubicBezTo>
                  <a:cubicBezTo>
                    <a:pt x="9717" y="25274"/>
                    <a:pt x="9568" y="25280"/>
                    <a:pt x="9422" y="25280"/>
                  </a:cubicBezTo>
                  <a:cubicBezTo>
                    <a:pt x="8954" y="25280"/>
                    <a:pt x="8522" y="25220"/>
                    <a:pt x="8129" y="25099"/>
                  </a:cubicBezTo>
                  <a:cubicBezTo>
                    <a:pt x="10452" y="24897"/>
                    <a:pt x="14860" y="21179"/>
                    <a:pt x="18273" y="16511"/>
                  </a:cubicBezTo>
                  <a:cubicBezTo>
                    <a:pt x="21878" y="11581"/>
                    <a:pt x="24207" y="6276"/>
                    <a:pt x="23813" y="3894"/>
                  </a:cubicBezTo>
                  <a:cubicBezTo>
                    <a:pt x="23803" y="3832"/>
                    <a:pt x="23791" y="3778"/>
                    <a:pt x="23779" y="3723"/>
                  </a:cubicBezTo>
                  <a:close/>
                  <a:moveTo>
                    <a:pt x="24127" y="3795"/>
                  </a:moveTo>
                  <a:lnTo>
                    <a:pt x="24127" y="3795"/>
                  </a:lnTo>
                  <a:cubicBezTo>
                    <a:pt x="25142" y="4918"/>
                    <a:pt x="25810" y="6379"/>
                    <a:pt x="26084" y="8097"/>
                  </a:cubicBezTo>
                  <a:cubicBezTo>
                    <a:pt x="26666" y="11755"/>
                    <a:pt x="25433" y="16212"/>
                    <a:pt x="22857" y="19733"/>
                  </a:cubicBezTo>
                  <a:cubicBezTo>
                    <a:pt x="20410" y="23080"/>
                    <a:pt x="16433" y="25483"/>
                    <a:pt x="12727" y="25853"/>
                  </a:cubicBezTo>
                  <a:cubicBezTo>
                    <a:pt x="12382" y="25888"/>
                    <a:pt x="12043" y="25905"/>
                    <a:pt x="11712" y="25905"/>
                  </a:cubicBezTo>
                  <a:cubicBezTo>
                    <a:pt x="10801" y="25905"/>
                    <a:pt x="9944" y="25775"/>
                    <a:pt x="9155" y="25519"/>
                  </a:cubicBezTo>
                  <a:lnTo>
                    <a:pt x="9155" y="25519"/>
                  </a:lnTo>
                  <a:cubicBezTo>
                    <a:pt x="9243" y="25523"/>
                    <a:pt x="9332" y="25525"/>
                    <a:pt x="9422" y="25525"/>
                  </a:cubicBezTo>
                  <a:cubicBezTo>
                    <a:pt x="9574" y="25525"/>
                    <a:pt x="9730" y="25519"/>
                    <a:pt x="9890" y="25505"/>
                  </a:cubicBezTo>
                  <a:cubicBezTo>
                    <a:pt x="13225" y="25247"/>
                    <a:pt x="17620" y="22242"/>
                    <a:pt x="20579" y="18195"/>
                  </a:cubicBezTo>
                  <a:cubicBezTo>
                    <a:pt x="23632" y="14019"/>
                    <a:pt x="25325" y="9000"/>
                    <a:pt x="24794" y="5703"/>
                  </a:cubicBezTo>
                  <a:cubicBezTo>
                    <a:pt x="24675" y="4964"/>
                    <a:pt x="24451" y="4326"/>
                    <a:pt x="24127" y="3795"/>
                  </a:cubicBezTo>
                  <a:close/>
                  <a:moveTo>
                    <a:pt x="25270" y="4969"/>
                  </a:moveTo>
                  <a:cubicBezTo>
                    <a:pt x="26535" y="6566"/>
                    <a:pt x="27366" y="8490"/>
                    <a:pt x="27711" y="10662"/>
                  </a:cubicBezTo>
                  <a:cubicBezTo>
                    <a:pt x="28295" y="14366"/>
                    <a:pt x="27329" y="18378"/>
                    <a:pt x="25124" y="21392"/>
                  </a:cubicBezTo>
                  <a:cubicBezTo>
                    <a:pt x="23031" y="24254"/>
                    <a:pt x="19531" y="26217"/>
                    <a:pt x="15761" y="26640"/>
                  </a:cubicBezTo>
                  <a:cubicBezTo>
                    <a:pt x="15246" y="26698"/>
                    <a:pt x="14735" y="26727"/>
                    <a:pt x="14230" y="26727"/>
                  </a:cubicBezTo>
                  <a:cubicBezTo>
                    <a:pt x="12733" y="26727"/>
                    <a:pt x="11290" y="26474"/>
                    <a:pt x="9950" y="25981"/>
                  </a:cubicBezTo>
                  <a:lnTo>
                    <a:pt x="9950" y="25981"/>
                  </a:lnTo>
                  <a:cubicBezTo>
                    <a:pt x="10513" y="26096"/>
                    <a:pt x="11104" y="26153"/>
                    <a:pt x="11716" y="26153"/>
                  </a:cubicBezTo>
                  <a:cubicBezTo>
                    <a:pt x="12054" y="26153"/>
                    <a:pt x="12398" y="26136"/>
                    <a:pt x="12749" y="26101"/>
                  </a:cubicBezTo>
                  <a:cubicBezTo>
                    <a:pt x="16524" y="25723"/>
                    <a:pt x="20569" y="23281"/>
                    <a:pt x="23055" y="19880"/>
                  </a:cubicBezTo>
                  <a:cubicBezTo>
                    <a:pt x="25666" y="16310"/>
                    <a:pt x="26921" y="11780"/>
                    <a:pt x="26329" y="8060"/>
                  </a:cubicBezTo>
                  <a:cubicBezTo>
                    <a:pt x="26144" y="6911"/>
                    <a:pt x="25786" y="5874"/>
                    <a:pt x="25270" y="4969"/>
                  </a:cubicBezTo>
                  <a:close/>
                  <a:moveTo>
                    <a:pt x="14908" y="0"/>
                  </a:moveTo>
                  <a:cubicBezTo>
                    <a:pt x="14399" y="0"/>
                    <a:pt x="13888" y="26"/>
                    <a:pt x="13379" y="79"/>
                  </a:cubicBezTo>
                  <a:cubicBezTo>
                    <a:pt x="9725" y="458"/>
                    <a:pt x="6637" y="2136"/>
                    <a:pt x="4687" y="4800"/>
                  </a:cubicBezTo>
                  <a:cubicBezTo>
                    <a:pt x="799" y="10118"/>
                    <a:pt x="0" y="18668"/>
                    <a:pt x="6187" y="24039"/>
                  </a:cubicBezTo>
                  <a:cubicBezTo>
                    <a:pt x="6197" y="24048"/>
                    <a:pt x="6209" y="24056"/>
                    <a:pt x="6219" y="24068"/>
                  </a:cubicBezTo>
                  <a:cubicBezTo>
                    <a:pt x="6320" y="24191"/>
                    <a:pt x="6426" y="24310"/>
                    <a:pt x="6538" y="24423"/>
                  </a:cubicBezTo>
                  <a:cubicBezTo>
                    <a:pt x="6673" y="24558"/>
                    <a:pt x="6815" y="24679"/>
                    <a:pt x="6965" y="24788"/>
                  </a:cubicBezTo>
                  <a:cubicBezTo>
                    <a:pt x="6985" y="24802"/>
                    <a:pt x="7004" y="24817"/>
                    <a:pt x="7023" y="24829"/>
                  </a:cubicBezTo>
                  <a:cubicBezTo>
                    <a:pt x="7026" y="24831"/>
                    <a:pt x="7030" y="24833"/>
                    <a:pt x="7032" y="24836"/>
                  </a:cubicBezTo>
                  <a:cubicBezTo>
                    <a:pt x="7055" y="24853"/>
                    <a:pt x="7081" y="24870"/>
                    <a:pt x="7107" y="24885"/>
                  </a:cubicBezTo>
                  <a:cubicBezTo>
                    <a:pt x="7115" y="24892"/>
                    <a:pt x="7125" y="24903"/>
                    <a:pt x="7136" y="24909"/>
                  </a:cubicBezTo>
                  <a:cubicBezTo>
                    <a:pt x="7156" y="24925"/>
                    <a:pt x="7178" y="24935"/>
                    <a:pt x="7202" y="24945"/>
                  </a:cubicBezTo>
                  <a:cubicBezTo>
                    <a:pt x="7424" y="25080"/>
                    <a:pt x="7663" y="25194"/>
                    <a:pt x="7916" y="25281"/>
                  </a:cubicBezTo>
                  <a:cubicBezTo>
                    <a:pt x="9785" y="26389"/>
                    <a:pt x="11947" y="26968"/>
                    <a:pt x="14232" y="26968"/>
                  </a:cubicBezTo>
                  <a:cubicBezTo>
                    <a:pt x="14746" y="26968"/>
                    <a:pt x="15267" y="26938"/>
                    <a:pt x="15792" y="26879"/>
                  </a:cubicBezTo>
                  <a:cubicBezTo>
                    <a:pt x="19628" y="26449"/>
                    <a:pt x="23193" y="24450"/>
                    <a:pt x="25325" y="21534"/>
                  </a:cubicBezTo>
                  <a:cubicBezTo>
                    <a:pt x="27568" y="18472"/>
                    <a:pt x="28549" y="14391"/>
                    <a:pt x="27952" y="10621"/>
                  </a:cubicBezTo>
                  <a:cubicBezTo>
                    <a:pt x="27434" y="7363"/>
                    <a:pt x="25842" y="4645"/>
                    <a:pt x="23338" y="2737"/>
                  </a:cubicBezTo>
                  <a:cubicBezTo>
                    <a:pt x="23294" y="2703"/>
                    <a:pt x="23250" y="2668"/>
                    <a:pt x="23204" y="2636"/>
                  </a:cubicBezTo>
                  <a:cubicBezTo>
                    <a:pt x="23185" y="2622"/>
                    <a:pt x="23166" y="2607"/>
                    <a:pt x="23146" y="2592"/>
                  </a:cubicBezTo>
                  <a:cubicBezTo>
                    <a:pt x="23123" y="2576"/>
                    <a:pt x="23100" y="2559"/>
                    <a:pt x="23079" y="2546"/>
                  </a:cubicBezTo>
                  <a:cubicBezTo>
                    <a:pt x="20794" y="896"/>
                    <a:pt x="17883" y="0"/>
                    <a:pt x="14908" y="0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50000">
                  <a:schemeClr val="lt1"/>
                </a:gs>
                <a:gs pos="100000">
                  <a:schemeClr val="accent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70"/>
            <p:cNvSpPr/>
            <p:nvPr/>
          </p:nvSpPr>
          <p:spPr>
            <a:xfrm>
              <a:off x="914021" y="4361994"/>
              <a:ext cx="371127" cy="307727"/>
            </a:xfrm>
            <a:custGeom>
              <a:avLst/>
              <a:gdLst/>
              <a:ahLst/>
              <a:cxnLst/>
              <a:rect l="l" t="t" r="r" b="b"/>
              <a:pathLst>
                <a:path w="7364" h="6106" extrusionOk="0">
                  <a:moveTo>
                    <a:pt x="1511" y="1"/>
                  </a:moveTo>
                  <a:cubicBezTo>
                    <a:pt x="1477" y="1"/>
                    <a:pt x="1452" y="40"/>
                    <a:pt x="1484" y="79"/>
                  </a:cubicBezTo>
                  <a:lnTo>
                    <a:pt x="2943" y="1769"/>
                  </a:lnTo>
                  <a:cubicBezTo>
                    <a:pt x="3001" y="1835"/>
                    <a:pt x="3061" y="1904"/>
                    <a:pt x="3119" y="1974"/>
                  </a:cubicBezTo>
                  <a:cubicBezTo>
                    <a:pt x="3095" y="2001"/>
                    <a:pt x="3073" y="2030"/>
                    <a:pt x="3052" y="2061"/>
                  </a:cubicBezTo>
                  <a:cubicBezTo>
                    <a:pt x="2815" y="1902"/>
                    <a:pt x="2576" y="1745"/>
                    <a:pt x="2339" y="1586"/>
                  </a:cubicBezTo>
                  <a:cubicBezTo>
                    <a:pt x="2328" y="1579"/>
                    <a:pt x="2317" y="1576"/>
                    <a:pt x="2308" y="1576"/>
                  </a:cubicBezTo>
                  <a:cubicBezTo>
                    <a:pt x="2269" y="1576"/>
                    <a:pt x="2250" y="1629"/>
                    <a:pt x="2293" y="1663"/>
                  </a:cubicBezTo>
                  <a:cubicBezTo>
                    <a:pt x="2518" y="1842"/>
                    <a:pt x="2747" y="2025"/>
                    <a:pt x="2974" y="2204"/>
                  </a:cubicBezTo>
                  <a:cubicBezTo>
                    <a:pt x="2957" y="2243"/>
                    <a:pt x="2943" y="2286"/>
                    <a:pt x="2934" y="2332"/>
                  </a:cubicBezTo>
                  <a:lnTo>
                    <a:pt x="1398" y="1762"/>
                  </a:lnTo>
                  <a:cubicBezTo>
                    <a:pt x="1323" y="1735"/>
                    <a:pt x="1252" y="1706"/>
                    <a:pt x="1177" y="1678"/>
                  </a:cubicBezTo>
                  <a:cubicBezTo>
                    <a:pt x="1169" y="1676"/>
                    <a:pt x="1163" y="1674"/>
                    <a:pt x="1157" y="1674"/>
                  </a:cubicBezTo>
                  <a:cubicBezTo>
                    <a:pt x="1111" y="1674"/>
                    <a:pt x="1098" y="1746"/>
                    <a:pt x="1153" y="1771"/>
                  </a:cubicBezTo>
                  <a:cubicBezTo>
                    <a:pt x="1678" y="1999"/>
                    <a:pt x="2202" y="2225"/>
                    <a:pt x="2728" y="2453"/>
                  </a:cubicBezTo>
                  <a:cubicBezTo>
                    <a:pt x="2789" y="2481"/>
                    <a:pt x="2854" y="2506"/>
                    <a:pt x="2916" y="2533"/>
                  </a:cubicBezTo>
                  <a:cubicBezTo>
                    <a:pt x="2917" y="2573"/>
                    <a:pt x="2923" y="2610"/>
                    <a:pt x="2928" y="2649"/>
                  </a:cubicBezTo>
                  <a:cubicBezTo>
                    <a:pt x="2619" y="2624"/>
                    <a:pt x="2310" y="2597"/>
                    <a:pt x="2001" y="2571"/>
                  </a:cubicBezTo>
                  <a:cubicBezTo>
                    <a:pt x="1475" y="2525"/>
                    <a:pt x="951" y="2481"/>
                    <a:pt x="427" y="2436"/>
                  </a:cubicBezTo>
                  <a:lnTo>
                    <a:pt x="64" y="2404"/>
                  </a:lnTo>
                  <a:cubicBezTo>
                    <a:pt x="63" y="2404"/>
                    <a:pt x="62" y="2404"/>
                    <a:pt x="61" y="2404"/>
                  </a:cubicBezTo>
                  <a:cubicBezTo>
                    <a:pt x="1" y="2404"/>
                    <a:pt x="2" y="2496"/>
                    <a:pt x="66" y="2504"/>
                  </a:cubicBezTo>
                  <a:cubicBezTo>
                    <a:pt x="400" y="2547"/>
                    <a:pt x="733" y="2590"/>
                    <a:pt x="1067" y="2632"/>
                  </a:cubicBezTo>
                  <a:cubicBezTo>
                    <a:pt x="1596" y="2701"/>
                    <a:pt x="2129" y="2767"/>
                    <a:pt x="2658" y="2836"/>
                  </a:cubicBezTo>
                  <a:cubicBezTo>
                    <a:pt x="2771" y="2849"/>
                    <a:pt x="2883" y="2863"/>
                    <a:pt x="2994" y="2878"/>
                  </a:cubicBezTo>
                  <a:cubicBezTo>
                    <a:pt x="3004" y="2904"/>
                    <a:pt x="3016" y="2929"/>
                    <a:pt x="3028" y="2957"/>
                  </a:cubicBezTo>
                  <a:cubicBezTo>
                    <a:pt x="2660" y="3035"/>
                    <a:pt x="2288" y="3117"/>
                    <a:pt x="1919" y="3196"/>
                  </a:cubicBezTo>
                  <a:cubicBezTo>
                    <a:pt x="1864" y="3208"/>
                    <a:pt x="1808" y="3220"/>
                    <a:pt x="1753" y="3231"/>
                  </a:cubicBezTo>
                  <a:cubicBezTo>
                    <a:pt x="1698" y="3245"/>
                    <a:pt x="1717" y="3333"/>
                    <a:pt x="1773" y="3333"/>
                  </a:cubicBezTo>
                  <a:cubicBezTo>
                    <a:pt x="1776" y="3333"/>
                    <a:pt x="1778" y="3333"/>
                    <a:pt x="1781" y="3332"/>
                  </a:cubicBezTo>
                  <a:cubicBezTo>
                    <a:pt x="2184" y="3279"/>
                    <a:pt x="2590" y="3228"/>
                    <a:pt x="2992" y="3173"/>
                  </a:cubicBezTo>
                  <a:cubicBezTo>
                    <a:pt x="3039" y="3168"/>
                    <a:pt x="3086" y="3161"/>
                    <a:pt x="3136" y="3155"/>
                  </a:cubicBezTo>
                  <a:cubicBezTo>
                    <a:pt x="3153" y="3185"/>
                    <a:pt x="3172" y="3213"/>
                    <a:pt x="3189" y="3242"/>
                  </a:cubicBezTo>
                  <a:cubicBezTo>
                    <a:pt x="2876" y="3445"/>
                    <a:pt x="2564" y="3648"/>
                    <a:pt x="2252" y="3851"/>
                  </a:cubicBezTo>
                  <a:cubicBezTo>
                    <a:pt x="2207" y="3880"/>
                    <a:pt x="2160" y="3911"/>
                    <a:pt x="2115" y="3940"/>
                  </a:cubicBezTo>
                  <a:cubicBezTo>
                    <a:pt x="2077" y="3964"/>
                    <a:pt x="2119" y="4034"/>
                    <a:pt x="2160" y="4034"/>
                  </a:cubicBezTo>
                  <a:cubicBezTo>
                    <a:pt x="2165" y="4034"/>
                    <a:pt x="2170" y="4033"/>
                    <a:pt x="2175" y="4030"/>
                  </a:cubicBezTo>
                  <a:cubicBezTo>
                    <a:pt x="2518" y="3851"/>
                    <a:pt x="2863" y="3668"/>
                    <a:pt x="3204" y="3489"/>
                  </a:cubicBezTo>
                  <a:cubicBezTo>
                    <a:pt x="3242" y="3470"/>
                    <a:pt x="3277" y="3450"/>
                    <a:pt x="3317" y="3429"/>
                  </a:cubicBezTo>
                  <a:cubicBezTo>
                    <a:pt x="3325" y="3441"/>
                    <a:pt x="3334" y="3453"/>
                    <a:pt x="3342" y="3464"/>
                  </a:cubicBezTo>
                  <a:lnTo>
                    <a:pt x="2286" y="4616"/>
                  </a:lnTo>
                  <a:cubicBezTo>
                    <a:pt x="2235" y="4672"/>
                    <a:pt x="2184" y="4730"/>
                    <a:pt x="2132" y="4784"/>
                  </a:cubicBezTo>
                  <a:cubicBezTo>
                    <a:pt x="2102" y="4818"/>
                    <a:pt x="2139" y="4879"/>
                    <a:pt x="2177" y="4879"/>
                  </a:cubicBezTo>
                  <a:cubicBezTo>
                    <a:pt x="2185" y="4879"/>
                    <a:pt x="2194" y="4876"/>
                    <a:pt x="2202" y="4868"/>
                  </a:cubicBezTo>
                  <a:cubicBezTo>
                    <a:pt x="2590" y="4503"/>
                    <a:pt x="2974" y="4138"/>
                    <a:pt x="3359" y="3774"/>
                  </a:cubicBezTo>
                  <a:cubicBezTo>
                    <a:pt x="3404" y="3731"/>
                    <a:pt x="3448" y="3689"/>
                    <a:pt x="3496" y="3646"/>
                  </a:cubicBezTo>
                  <a:cubicBezTo>
                    <a:pt x="3516" y="3668"/>
                    <a:pt x="3540" y="3692"/>
                    <a:pt x="3564" y="3714"/>
                  </a:cubicBezTo>
                  <a:cubicBezTo>
                    <a:pt x="3453" y="3989"/>
                    <a:pt x="3344" y="4262"/>
                    <a:pt x="3233" y="4537"/>
                  </a:cubicBezTo>
                  <a:cubicBezTo>
                    <a:pt x="3220" y="4573"/>
                    <a:pt x="3260" y="4608"/>
                    <a:pt x="3293" y="4608"/>
                  </a:cubicBezTo>
                  <a:cubicBezTo>
                    <a:pt x="3305" y="4608"/>
                    <a:pt x="3317" y="4603"/>
                    <a:pt x="3324" y="4590"/>
                  </a:cubicBezTo>
                  <a:cubicBezTo>
                    <a:pt x="3455" y="4346"/>
                    <a:pt x="3588" y="4102"/>
                    <a:pt x="3720" y="3856"/>
                  </a:cubicBezTo>
                  <a:cubicBezTo>
                    <a:pt x="3754" y="3885"/>
                    <a:pt x="3788" y="3911"/>
                    <a:pt x="3822" y="3936"/>
                  </a:cubicBezTo>
                  <a:cubicBezTo>
                    <a:pt x="3784" y="4409"/>
                    <a:pt x="3745" y="4880"/>
                    <a:pt x="3708" y="5355"/>
                  </a:cubicBezTo>
                  <a:cubicBezTo>
                    <a:pt x="3701" y="5423"/>
                    <a:pt x="3696" y="5491"/>
                    <a:pt x="3690" y="5561"/>
                  </a:cubicBezTo>
                  <a:cubicBezTo>
                    <a:pt x="3687" y="5596"/>
                    <a:pt x="3722" y="5620"/>
                    <a:pt x="3751" y="5620"/>
                  </a:cubicBezTo>
                  <a:cubicBezTo>
                    <a:pt x="3768" y="5620"/>
                    <a:pt x="3783" y="5612"/>
                    <a:pt x="3786" y="5592"/>
                  </a:cubicBezTo>
                  <a:cubicBezTo>
                    <a:pt x="3854" y="5131"/>
                    <a:pt x="3924" y="4667"/>
                    <a:pt x="3993" y="4206"/>
                  </a:cubicBezTo>
                  <a:cubicBezTo>
                    <a:pt x="3999" y="4158"/>
                    <a:pt x="4008" y="4109"/>
                    <a:pt x="4015" y="4061"/>
                  </a:cubicBezTo>
                  <a:cubicBezTo>
                    <a:pt x="4057" y="4085"/>
                    <a:pt x="4097" y="4107"/>
                    <a:pt x="4139" y="4126"/>
                  </a:cubicBezTo>
                  <a:cubicBezTo>
                    <a:pt x="4204" y="4470"/>
                    <a:pt x="4271" y="4817"/>
                    <a:pt x="4334" y="5165"/>
                  </a:cubicBezTo>
                  <a:cubicBezTo>
                    <a:pt x="4341" y="5196"/>
                    <a:pt x="4366" y="5209"/>
                    <a:pt x="4387" y="5209"/>
                  </a:cubicBezTo>
                  <a:cubicBezTo>
                    <a:pt x="4389" y="5210"/>
                    <a:pt x="4392" y="5210"/>
                    <a:pt x="4395" y="5210"/>
                  </a:cubicBezTo>
                  <a:cubicBezTo>
                    <a:pt x="4415" y="5210"/>
                    <a:pt x="4433" y="5197"/>
                    <a:pt x="4429" y="5168"/>
                  </a:cubicBezTo>
                  <a:lnTo>
                    <a:pt x="4327" y="4196"/>
                  </a:lnTo>
                  <a:lnTo>
                    <a:pt x="4327" y="4196"/>
                  </a:lnTo>
                  <a:cubicBezTo>
                    <a:pt x="4400" y="4218"/>
                    <a:pt x="4472" y="4232"/>
                    <a:pt x="4546" y="4240"/>
                  </a:cubicBezTo>
                  <a:cubicBezTo>
                    <a:pt x="4810" y="4774"/>
                    <a:pt x="5075" y="5307"/>
                    <a:pt x="5339" y="5843"/>
                  </a:cubicBezTo>
                  <a:lnTo>
                    <a:pt x="5453" y="6073"/>
                  </a:lnTo>
                  <a:cubicBezTo>
                    <a:pt x="5465" y="6096"/>
                    <a:pt x="5484" y="6105"/>
                    <a:pt x="5501" y="6105"/>
                  </a:cubicBezTo>
                  <a:cubicBezTo>
                    <a:pt x="5530" y="6105"/>
                    <a:pt x="5554" y="6078"/>
                    <a:pt x="5537" y="6039"/>
                  </a:cubicBezTo>
                  <a:cubicBezTo>
                    <a:pt x="5298" y="5498"/>
                    <a:pt x="5059" y="4953"/>
                    <a:pt x="4820" y="4411"/>
                  </a:cubicBezTo>
                  <a:cubicBezTo>
                    <a:pt x="4795" y="4354"/>
                    <a:pt x="4771" y="4298"/>
                    <a:pt x="4745" y="4240"/>
                  </a:cubicBezTo>
                  <a:cubicBezTo>
                    <a:pt x="4788" y="4235"/>
                    <a:pt x="4831" y="4226"/>
                    <a:pt x="4871" y="4214"/>
                  </a:cubicBezTo>
                  <a:cubicBezTo>
                    <a:pt x="5068" y="4479"/>
                    <a:pt x="5262" y="4742"/>
                    <a:pt x="5459" y="5006"/>
                  </a:cubicBezTo>
                  <a:cubicBezTo>
                    <a:pt x="5470" y="5022"/>
                    <a:pt x="5485" y="5028"/>
                    <a:pt x="5499" y="5028"/>
                  </a:cubicBezTo>
                  <a:cubicBezTo>
                    <a:pt x="5530" y="5028"/>
                    <a:pt x="5557" y="4997"/>
                    <a:pt x="5534" y="4962"/>
                  </a:cubicBezTo>
                  <a:cubicBezTo>
                    <a:pt x="5360" y="4692"/>
                    <a:pt x="5187" y="4424"/>
                    <a:pt x="5017" y="4158"/>
                  </a:cubicBezTo>
                  <a:cubicBezTo>
                    <a:pt x="5078" y="4124"/>
                    <a:pt x="5134" y="4081"/>
                    <a:pt x="5186" y="4030"/>
                  </a:cubicBezTo>
                  <a:cubicBezTo>
                    <a:pt x="5337" y="4158"/>
                    <a:pt x="5486" y="4283"/>
                    <a:pt x="5638" y="4411"/>
                  </a:cubicBezTo>
                  <a:cubicBezTo>
                    <a:pt x="5648" y="4420"/>
                    <a:pt x="5659" y="4423"/>
                    <a:pt x="5669" y="4423"/>
                  </a:cubicBezTo>
                  <a:cubicBezTo>
                    <a:pt x="5703" y="4423"/>
                    <a:pt x="5729" y="4378"/>
                    <a:pt x="5696" y="4342"/>
                  </a:cubicBezTo>
                  <a:cubicBezTo>
                    <a:pt x="5554" y="4204"/>
                    <a:pt x="5416" y="4066"/>
                    <a:pt x="5274" y="3924"/>
                  </a:cubicBezTo>
                  <a:cubicBezTo>
                    <a:pt x="5305" y="3887"/>
                    <a:pt x="5331" y="3844"/>
                    <a:pt x="5354" y="3801"/>
                  </a:cubicBezTo>
                  <a:cubicBezTo>
                    <a:pt x="5730" y="4030"/>
                    <a:pt x="6102" y="4261"/>
                    <a:pt x="6477" y="4488"/>
                  </a:cubicBezTo>
                  <a:cubicBezTo>
                    <a:pt x="6488" y="4494"/>
                    <a:pt x="6498" y="4496"/>
                    <a:pt x="6508" y="4496"/>
                  </a:cubicBezTo>
                  <a:cubicBezTo>
                    <a:pt x="6549" y="4496"/>
                    <a:pt x="6573" y="4443"/>
                    <a:pt x="6525" y="4411"/>
                  </a:cubicBezTo>
                  <a:cubicBezTo>
                    <a:pt x="6158" y="4158"/>
                    <a:pt x="5790" y="3904"/>
                    <a:pt x="5423" y="3648"/>
                  </a:cubicBezTo>
                  <a:cubicBezTo>
                    <a:pt x="5452" y="3557"/>
                    <a:pt x="5471" y="3464"/>
                    <a:pt x="5479" y="3365"/>
                  </a:cubicBezTo>
                  <a:cubicBezTo>
                    <a:pt x="5658" y="3404"/>
                    <a:pt x="5836" y="3443"/>
                    <a:pt x="6015" y="3484"/>
                  </a:cubicBezTo>
                  <a:cubicBezTo>
                    <a:pt x="6018" y="3485"/>
                    <a:pt x="6021" y="3485"/>
                    <a:pt x="6024" y="3485"/>
                  </a:cubicBezTo>
                  <a:cubicBezTo>
                    <a:pt x="6069" y="3485"/>
                    <a:pt x="6078" y="3406"/>
                    <a:pt x="6025" y="3387"/>
                  </a:cubicBezTo>
                  <a:cubicBezTo>
                    <a:pt x="5844" y="3330"/>
                    <a:pt x="5663" y="3271"/>
                    <a:pt x="5484" y="3213"/>
                  </a:cubicBezTo>
                  <a:cubicBezTo>
                    <a:pt x="5479" y="3136"/>
                    <a:pt x="5471" y="3059"/>
                    <a:pt x="5457" y="2982"/>
                  </a:cubicBezTo>
                  <a:cubicBezTo>
                    <a:pt x="5938" y="2960"/>
                    <a:pt x="6421" y="2938"/>
                    <a:pt x="6902" y="2916"/>
                  </a:cubicBezTo>
                  <a:cubicBezTo>
                    <a:pt x="6976" y="2912"/>
                    <a:pt x="7046" y="2909"/>
                    <a:pt x="7117" y="2905"/>
                  </a:cubicBezTo>
                  <a:cubicBezTo>
                    <a:pt x="7181" y="2902"/>
                    <a:pt x="7152" y="2805"/>
                    <a:pt x="7090" y="2805"/>
                  </a:cubicBezTo>
                  <a:cubicBezTo>
                    <a:pt x="6585" y="2798"/>
                    <a:pt x="6080" y="2793"/>
                    <a:pt x="5576" y="2786"/>
                  </a:cubicBezTo>
                  <a:cubicBezTo>
                    <a:pt x="5518" y="2786"/>
                    <a:pt x="5460" y="2784"/>
                    <a:pt x="5406" y="2784"/>
                  </a:cubicBezTo>
                  <a:cubicBezTo>
                    <a:pt x="5383" y="2721"/>
                    <a:pt x="5356" y="2660"/>
                    <a:pt x="5329" y="2598"/>
                  </a:cubicBezTo>
                  <a:cubicBezTo>
                    <a:pt x="5906" y="2388"/>
                    <a:pt x="6483" y="2178"/>
                    <a:pt x="7061" y="1969"/>
                  </a:cubicBezTo>
                  <a:cubicBezTo>
                    <a:pt x="7143" y="1940"/>
                    <a:pt x="7227" y="1909"/>
                    <a:pt x="7310" y="1876"/>
                  </a:cubicBezTo>
                  <a:cubicBezTo>
                    <a:pt x="7363" y="1848"/>
                    <a:pt x="7325" y="1766"/>
                    <a:pt x="7276" y="1766"/>
                  </a:cubicBezTo>
                  <a:cubicBezTo>
                    <a:pt x="7271" y="1766"/>
                    <a:pt x="7266" y="1767"/>
                    <a:pt x="7261" y="1769"/>
                  </a:cubicBezTo>
                  <a:cubicBezTo>
                    <a:pt x="6653" y="1953"/>
                    <a:pt x="6046" y="2139"/>
                    <a:pt x="5435" y="2324"/>
                  </a:cubicBezTo>
                  <a:cubicBezTo>
                    <a:pt x="5363" y="2344"/>
                    <a:pt x="5291" y="2368"/>
                    <a:pt x="5220" y="2388"/>
                  </a:cubicBezTo>
                  <a:cubicBezTo>
                    <a:pt x="5186" y="2337"/>
                    <a:pt x="5150" y="2289"/>
                    <a:pt x="5110" y="2240"/>
                  </a:cubicBezTo>
                  <a:cubicBezTo>
                    <a:pt x="5343" y="2054"/>
                    <a:pt x="5573" y="1868"/>
                    <a:pt x="5807" y="1684"/>
                  </a:cubicBezTo>
                  <a:cubicBezTo>
                    <a:pt x="6194" y="1373"/>
                    <a:pt x="6580" y="1062"/>
                    <a:pt x="6969" y="752"/>
                  </a:cubicBezTo>
                  <a:cubicBezTo>
                    <a:pt x="7058" y="680"/>
                    <a:pt x="7148" y="610"/>
                    <a:pt x="7237" y="537"/>
                  </a:cubicBezTo>
                  <a:cubicBezTo>
                    <a:pt x="7276" y="506"/>
                    <a:pt x="7231" y="446"/>
                    <a:pt x="7189" y="446"/>
                  </a:cubicBezTo>
                  <a:cubicBezTo>
                    <a:pt x="7182" y="446"/>
                    <a:pt x="7174" y="448"/>
                    <a:pt x="7167" y="453"/>
                  </a:cubicBezTo>
                  <a:cubicBezTo>
                    <a:pt x="6913" y="637"/>
                    <a:pt x="6662" y="820"/>
                    <a:pt x="6407" y="1006"/>
                  </a:cubicBezTo>
                  <a:cubicBezTo>
                    <a:pt x="6005" y="1298"/>
                    <a:pt x="5602" y="1593"/>
                    <a:pt x="5197" y="1885"/>
                  </a:cubicBezTo>
                  <a:cubicBezTo>
                    <a:pt x="5117" y="1945"/>
                    <a:pt x="5034" y="2004"/>
                    <a:pt x="4953" y="2064"/>
                  </a:cubicBezTo>
                  <a:cubicBezTo>
                    <a:pt x="4911" y="2027"/>
                    <a:pt x="4868" y="1987"/>
                    <a:pt x="4822" y="1951"/>
                  </a:cubicBezTo>
                  <a:cubicBezTo>
                    <a:pt x="5076" y="1545"/>
                    <a:pt x="5329" y="1143"/>
                    <a:pt x="5581" y="738"/>
                  </a:cubicBezTo>
                  <a:cubicBezTo>
                    <a:pt x="5619" y="680"/>
                    <a:pt x="5655" y="620"/>
                    <a:pt x="5691" y="562"/>
                  </a:cubicBezTo>
                  <a:cubicBezTo>
                    <a:pt x="5715" y="525"/>
                    <a:pt x="5674" y="482"/>
                    <a:pt x="5638" y="482"/>
                  </a:cubicBezTo>
                  <a:cubicBezTo>
                    <a:pt x="5625" y="482"/>
                    <a:pt x="5614" y="487"/>
                    <a:pt x="5605" y="499"/>
                  </a:cubicBezTo>
                  <a:lnTo>
                    <a:pt x="4742" y="1695"/>
                  </a:lnTo>
                  <a:cubicBezTo>
                    <a:pt x="4709" y="1740"/>
                    <a:pt x="4675" y="1784"/>
                    <a:pt x="4643" y="1830"/>
                  </a:cubicBezTo>
                  <a:cubicBezTo>
                    <a:pt x="4592" y="1800"/>
                    <a:pt x="4539" y="1771"/>
                    <a:pt x="4486" y="1747"/>
                  </a:cubicBezTo>
                  <a:cubicBezTo>
                    <a:pt x="4537" y="1532"/>
                    <a:pt x="4586" y="1317"/>
                    <a:pt x="4638" y="1100"/>
                  </a:cubicBezTo>
                  <a:cubicBezTo>
                    <a:pt x="4647" y="1060"/>
                    <a:pt x="4611" y="1031"/>
                    <a:pt x="4580" y="1031"/>
                  </a:cubicBezTo>
                  <a:cubicBezTo>
                    <a:pt x="4563" y="1031"/>
                    <a:pt x="4548" y="1039"/>
                    <a:pt x="4540" y="1057"/>
                  </a:cubicBezTo>
                  <a:cubicBezTo>
                    <a:pt x="4469" y="1267"/>
                    <a:pt x="4394" y="1474"/>
                    <a:pt x="4322" y="1684"/>
                  </a:cubicBezTo>
                  <a:cubicBezTo>
                    <a:pt x="4242" y="1658"/>
                    <a:pt x="4163" y="1636"/>
                    <a:pt x="4085" y="1622"/>
                  </a:cubicBezTo>
                  <a:cubicBezTo>
                    <a:pt x="4028" y="1189"/>
                    <a:pt x="3974" y="755"/>
                    <a:pt x="3917" y="320"/>
                  </a:cubicBezTo>
                  <a:cubicBezTo>
                    <a:pt x="3909" y="253"/>
                    <a:pt x="3900" y="187"/>
                    <a:pt x="3892" y="124"/>
                  </a:cubicBezTo>
                  <a:cubicBezTo>
                    <a:pt x="3887" y="87"/>
                    <a:pt x="3855" y="65"/>
                    <a:pt x="3829" y="65"/>
                  </a:cubicBezTo>
                  <a:cubicBezTo>
                    <a:pt x="3809" y="65"/>
                    <a:pt x="3792" y="78"/>
                    <a:pt x="3795" y="107"/>
                  </a:cubicBezTo>
                  <a:cubicBezTo>
                    <a:pt x="3824" y="555"/>
                    <a:pt x="3854" y="1004"/>
                    <a:pt x="3882" y="1455"/>
                  </a:cubicBezTo>
                  <a:cubicBezTo>
                    <a:pt x="3887" y="1506"/>
                    <a:pt x="3888" y="1557"/>
                    <a:pt x="3892" y="1610"/>
                  </a:cubicBezTo>
                  <a:cubicBezTo>
                    <a:pt x="3865" y="1610"/>
                    <a:pt x="3837" y="1610"/>
                    <a:pt x="3810" y="1612"/>
                  </a:cubicBezTo>
                  <a:cubicBezTo>
                    <a:pt x="3733" y="1363"/>
                    <a:pt x="3653" y="1114"/>
                    <a:pt x="3576" y="863"/>
                  </a:cubicBezTo>
                  <a:cubicBezTo>
                    <a:pt x="3567" y="833"/>
                    <a:pt x="3543" y="819"/>
                    <a:pt x="3521" y="819"/>
                  </a:cubicBezTo>
                  <a:cubicBezTo>
                    <a:pt x="3497" y="819"/>
                    <a:pt x="3475" y="837"/>
                    <a:pt x="3482" y="871"/>
                  </a:cubicBezTo>
                  <a:cubicBezTo>
                    <a:pt x="3539" y="1125"/>
                    <a:pt x="3593" y="1381"/>
                    <a:pt x="3648" y="1636"/>
                  </a:cubicBezTo>
                  <a:cubicBezTo>
                    <a:pt x="3598" y="1646"/>
                    <a:pt x="3549" y="1661"/>
                    <a:pt x="3503" y="1680"/>
                  </a:cubicBezTo>
                  <a:cubicBezTo>
                    <a:pt x="3361" y="1443"/>
                    <a:pt x="3221" y="1204"/>
                    <a:pt x="3080" y="968"/>
                  </a:cubicBezTo>
                  <a:cubicBezTo>
                    <a:pt x="3066" y="946"/>
                    <a:pt x="3046" y="936"/>
                    <a:pt x="3029" y="936"/>
                  </a:cubicBezTo>
                  <a:cubicBezTo>
                    <a:pt x="3001" y="936"/>
                    <a:pt x="2978" y="962"/>
                    <a:pt x="2996" y="1003"/>
                  </a:cubicBezTo>
                  <a:cubicBezTo>
                    <a:pt x="3119" y="1253"/>
                    <a:pt x="3240" y="1504"/>
                    <a:pt x="3361" y="1755"/>
                  </a:cubicBezTo>
                  <a:cubicBezTo>
                    <a:pt x="3324" y="1779"/>
                    <a:pt x="3286" y="1806"/>
                    <a:pt x="3252" y="1837"/>
                  </a:cubicBezTo>
                  <a:cubicBezTo>
                    <a:pt x="2757" y="1308"/>
                    <a:pt x="2262" y="781"/>
                    <a:pt x="1767" y="252"/>
                  </a:cubicBezTo>
                  <a:cubicBezTo>
                    <a:pt x="1695" y="175"/>
                    <a:pt x="1622" y="98"/>
                    <a:pt x="1552" y="21"/>
                  </a:cubicBezTo>
                  <a:cubicBezTo>
                    <a:pt x="1539" y="7"/>
                    <a:pt x="1525" y="1"/>
                    <a:pt x="1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70"/>
            <p:cNvSpPr/>
            <p:nvPr/>
          </p:nvSpPr>
          <p:spPr>
            <a:xfrm>
              <a:off x="1867962" y="3307557"/>
              <a:ext cx="365684" cy="242462"/>
            </a:xfrm>
            <a:custGeom>
              <a:avLst/>
              <a:gdLst/>
              <a:ahLst/>
              <a:cxnLst/>
              <a:rect l="l" t="t" r="r" b="b"/>
              <a:pathLst>
                <a:path w="7256" h="4811" extrusionOk="0">
                  <a:moveTo>
                    <a:pt x="49" y="0"/>
                  </a:moveTo>
                  <a:cubicBezTo>
                    <a:pt x="18" y="0"/>
                    <a:pt x="8" y="26"/>
                    <a:pt x="49" y="57"/>
                  </a:cubicBezTo>
                  <a:cubicBezTo>
                    <a:pt x="580" y="484"/>
                    <a:pt x="1114" y="911"/>
                    <a:pt x="1645" y="1337"/>
                  </a:cubicBezTo>
                  <a:lnTo>
                    <a:pt x="1812" y="1472"/>
                  </a:lnTo>
                  <a:cubicBezTo>
                    <a:pt x="1774" y="1481"/>
                    <a:pt x="1740" y="1491"/>
                    <a:pt x="1709" y="1505"/>
                  </a:cubicBezTo>
                  <a:cubicBezTo>
                    <a:pt x="1378" y="1303"/>
                    <a:pt x="1046" y="1104"/>
                    <a:pt x="714" y="902"/>
                  </a:cubicBezTo>
                  <a:cubicBezTo>
                    <a:pt x="698" y="892"/>
                    <a:pt x="682" y="888"/>
                    <a:pt x="670" y="888"/>
                  </a:cubicBezTo>
                  <a:cubicBezTo>
                    <a:pt x="638" y="888"/>
                    <a:pt x="627" y="917"/>
                    <a:pt x="672" y="945"/>
                  </a:cubicBezTo>
                  <a:cubicBezTo>
                    <a:pt x="986" y="1153"/>
                    <a:pt x="1296" y="1360"/>
                    <a:pt x="1610" y="1564"/>
                  </a:cubicBezTo>
                  <a:cubicBezTo>
                    <a:pt x="1575" y="1598"/>
                    <a:pt x="1547" y="1636"/>
                    <a:pt x="1527" y="1682"/>
                  </a:cubicBezTo>
                  <a:cubicBezTo>
                    <a:pt x="1317" y="1590"/>
                    <a:pt x="1105" y="1498"/>
                    <a:pt x="892" y="1404"/>
                  </a:cubicBezTo>
                  <a:cubicBezTo>
                    <a:pt x="880" y="1399"/>
                    <a:pt x="869" y="1397"/>
                    <a:pt x="861" y="1397"/>
                  </a:cubicBezTo>
                  <a:cubicBezTo>
                    <a:pt x="825" y="1397"/>
                    <a:pt x="826" y="1437"/>
                    <a:pt x="878" y="1464"/>
                  </a:cubicBezTo>
                  <a:cubicBezTo>
                    <a:pt x="1088" y="1566"/>
                    <a:pt x="1296" y="1670"/>
                    <a:pt x="1506" y="1773"/>
                  </a:cubicBezTo>
                  <a:cubicBezTo>
                    <a:pt x="1501" y="1807"/>
                    <a:pt x="1501" y="1844"/>
                    <a:pt x="1505" y="1882"/>
                  </a:cubicBezTo>
                  <a:cubicBezTo>
                    <a:pt x="1027" y="1725"/>
                    <a:pt x="551" y="1566"/>
                    <a:pt x="73" y="1409"/>
                  </a:cubicBezTo>
                  <a:cubicBezTo>
                    <a:pt x="61" y="1405"/>
                    <a:pt x="52" y="1404"/>
                    <a:pt x="44" y="1404"/>
                  </a:cubicBezTo>
                  <a:cubicBezTo>
                    <a:pt x="1" y="1404"/>
                    <a:pt x="10" y="1451"/>
                    <a:pt x="74" y="1477"/>
                  </a:cubicBezTo>
                  <a:cubicBezTo>
                    <a:pt x="559" y="1656"/>
                    <a:pt x="1044" y="1836"/>
                    <a:pt x="1530" y="2015"/>
                  </a:cubicBezTo>
                  <a:cubicBezTo>
                    <a:pt x="1552" y="2092"/>
                    <a:pt x="1592" y="2170"/>
                    <a:pt x="1638" y="2250"/>
                  </a:cubicBezTo>
                  <a:cubicBezTo>
                    <a:pt x="1450" y="2233"/>
                    <a:pt x="1262" y="2215"/>
                    <a:pt x="1078" y="2198"/>
                  </a:cubicBezTo>
                  <a:cubicBezTo>
                    <a:pt x="1075" y="2197"/>
                    <a:pt x="1073" y="2197"/>
                    <a:pt x="1071" y="2197"/>
                  </a:cubicBezTo>
                  <a:cubicBezTo>
                    <a:pt x="1024" y="2197"/>
                    <a:pt x="1064" y="2266"/>
                    <a:pt x="1122" y="2276"/>
                  </a:cubicBezTo>
                  <a:cubicBezTo>
                    <a:pt x="1322" y="2310"/>
                    <a:pt x="1523" y="2343"/>
                    <a:pt x="1723" y="2377"/>
                  </a:cubicBezTo>
                  <a:cubicBezTo>
                    <a:pt x="1771" y="2438"/>
                    <a:pt x="1824" y="2503"/>
                    <a:pt x="1882" y="2564"/>
                  </a:cubicBezTo>
                  <a:cubicBezTo>
                    <a:pt x="1450" y="2622"/>
                    <a:pt x="1018" y="2677"/>
                    <a:pt x="586" y="2735"/>
                  </a:cubicBezTo>
                  <a:lnTo>
                    <a:pt x="395" y="2761"/>
                  </a:lnTo>
                  <a:cubicBezTo>
                    <a:pt x="340" y="2767"/>
                    <a:pt x="418" y="2843"/>
                    <a:pt x="474" y="2843"/>
                  </a:cubicBezTo>
                  <a:cubicBezTo>
                    <a:pt x="475" y="2843"/>
                    <a:pt x="476" y="2843"/>
                    <a:pt x="477" y="2843"/>
                  </a:cubicBezTo>
                  <a:cubicBezTo>
                    <a:pt x="947" y="2805"/>
                    <a:pt x="1416" y="2771"/>
                    <a:pt x="1885" y="2735"/>
                  </a:cubicBezTo>
                  <a:lnTo>
                    <a:pt x="2046" y="2723"/>
                  </a:lnTo>
                  <a:cubicBezTo>
                    <a:pt x="2104" y="2771"/>
                    <a:pt x="2162" y="2820"/>
                    <a:pt x="2223" y="2868"/>
                  </a:cubicBezTo>
                  <a:cubicBezTo>
                    <a:pt x="1812" y="3087"/>
                    <a:pt x="1399" y="3307"/>
                    <a:pt x="988" y="3525"/>
                  </a:cubicBezTo>
                  <a:cubicBezTo>
                    <a:pt x="928" y="3556"/>
                    <a:pt x="868" y="3588"/>
                    <a:pt x="808" y="3619"/>
                  </a:cubicBezTo>
                  <a:cubicBezTo>
                    <a:pt x="772" y="3637"/>
                    <a:pt x="848" y="3695"/>
                    <a:pt x="894" y="3695"/>
                  </a:cubicBezTo>
                  <a:cubicBezTo>
                    <a:pt x="900" y="3695"/>
                    <a:pt x="905" y="3694"/>
                    <a:pt x="909" y="3693"/>
                  </a:cubicBezTo>
                  <a:cubicBezTo>
                    <a:pt x="1363" y="3493"/>
                    <a:pt x="1817" y="3290"/>
                    <a:pt x="2273" y="3090"/>
                  </a:cubicBezTo>
                  <a:cubicBezTo>
                    <a:pt x="2326" y="3066"/>
                    <a:pt x="2380" y="3042"/>
                    <a:pt x="2435" y="3017"/>
                  </a:cubicBezTo>
                  <a:cubicBezTo>
                    <a:pt x="2495" y="3056"/>
                    <a:pt x="2556" y="3093"/>
                    <a:pt x="2619" y="3129"/>
                  </a:cubicBezTo>
                  <a:cubicBezTo>
                    <a:pt x="2513" y="3300"/>
                    <a:pt x="2404" y="3471"/>
                    <a:pt x="2298" y="3645"/>
                  </a:cubicBezTo>
                  <a:cubicBezTo>
                    <a:pt x="2119" y="3930"/>
                    <a:pt x="1940" y="4216"/>
                    <a:pt x="1757" y="4501"/>
                  </a:cubicBezTo>
                  <a:cubicBezTo>
                    <a:pt x="1718" y="4568"/>
                    <a:pt x="1675" y="4635"/>
                    <a:pt x="1634" y="4699"/>
                  </a:cubicBezTo>
                  <a:cubicBezTo>
                    <a:pt x="1616" y="4727"/>
                    <a:pt x="1685" y="4771"/>
                    <a:pt x="1725" y="4771"/>
                  </a:cubicBezTo>
                  <a:cubicBezTo>
                    <a:pt x="1734" y="4771"/>
                    <a:pt x="1742" y="4769"/>
                    <a:pt x="1747" y="4763"/>
                  </a:cubicBezTo>
                  <a:cubicBezTo>
                    <a:pt x="1875" y="4592"/>
                    <a:pt x="2003" y="4418"/>
                    <a:pt x="2131" y="4247"/>
                  </a:cubicBezTo>
                  <a:cubicBezTo>
                    <a:pt x="2334" y="3974"/>
                    <a:pt x="2539" y="3701"/>
                    <a:pt x="2742" y="3426"/>
                  </a:cubicBezTo>
                  <a:cubicBezTo>
                    <a:pt x="2781" y="3372"/>
                    <a:pt x="2824" y="3315"/>
                    <a:pt x="2865" y="3257"/>
                  </a:cubicBezTo>
                  <a:cubicBezTo>
                    <a:pt x="2926" y="3288"/>
                    <a:pt x="2986" y="3314"/>
                    <a:pt x="3049" y="3339"/>
                  </a:cubicBezTo>
                  <a:cubicBezTo>
                    <a:pt x="3046" y="3693"/>
                    <a:pt x="3046" y="4046"/>
                    <a:pt x="3044" y="4399"/>
                  </a:cubicBezTo>
                  <a:lnTo>
                    <a:pt x="3044" y="4553"/>
                  </a:lnTo>
                  <a:cubicBezTo>
                    <a:pt x="3044" y="4584"/>
                    <a:pt x="3104" y="4616"/>
                    <a:pt x="3138" y="4616"/>
                  </a:cubicBezTo>
                  <a:cubicBezTo>
                    <a:pt x="3151" y="4616"/>
                    <a:pt x="3160" y="4611"/>
                    <a:pt x="3162" y="4600"/>
                  </a:cubicBezTo>
                  <a:cubicBezTo>
                    <a:pt x="3198" y="4247"/>
                    <a:pt x="3233" y="3897"/>
                    <a:pt x="3273" y="3546"/>
                  </a:cubicBezTo>
                  <a:cubicBezTo>
                    <a:pt x="3276" y="3505"/>
                    <a:pt x="3281" y="3467"/>
                    <a:pt x="3285" y="3426"/>
                  </a:cubicBezTo>
                  <a:cubicBezTo>
                    <a:pt x="3351" y="3448"/>
                    <a:pt x="3416" y="3467"/>
                    <a:pt x="3479" y="3483"/>
                  </a:cubicBezTo>
                  <a:cubicBezTo>
                    <a:pt x="3556" y="3664"/>
                    <a:pt x="3633" y="3844"/>
                    <a:pt x="3711" y="4025"/>
                  </a:cubicBezTo>
                  <a:cubicBezTo>
                    <a:pt x="3725" y="4058"/>
                    <a:pt x="3772" y="4079"/>
                    <a:pt x="3800" y="4079"/>
                  </a:cubicBezTo>
                  <a:cubicBezTo>
                    <a:pt x="3817" y="4079"/>
                    <a:pt x="3828" y="4071"/>
                    <a:pt x="3822" y="4054"/>
                  </a:cubicBezTo>
                  <a:cubicBezTo>
                    <a:pt x="3771" y="3877"/>
                    <a:pt x="3718" y="3699"/>
                    <a:pt x="3667" y="3522"/>
                  </a:cubicBezTo>
                  <a:lnTo>
                    <a:pt x="3667" y="3522"/>
                  </a:lnTo>
                  <a:cubicBezTo>
                    <a:pt x="3754" y="3537"/>
                    <a:pt x="3838" y="3547"/>
                    <a:pt x="3920" y="3553"/>
                  </a:cubicBezTo>
                  <a:cubicBezTo>
                    <a:pt x="4220" y="3904"/>
                    <a:pt x="4520" y="4256"/>
                    <a:pt x="4819" y="4609"/>
                  </a:cubicBezTo>
                  <a:cubicBezTo>
                    <a:pt x="4863" y="4662"/>
                    <a:pt x="4911" y="4715"/>
                    <a:pt x="4955" y="4768"/>
                  </a:cubicBezTo>
                  <a:cubicBezTo>
                    <a:pt x="4979" y="4795"/>
                    <a:pt x="5019" y="4810"/>
                    <a:pt x="5044" y="4810"/>
                  </a:cubicBezTo>
                  <a:cubicBezTo>
                    <a:pt x="5065" y="4810"/>
                    <a:pt x="5076" y="4799"/>
                    <a:pt x="5056" y="4775"/>
                  </a:cubicBezTo>
                  <a:cubicBezTo>
                    <a:pt x="4769" y="4408"/>
                    <a:pt x="4486" y="4041"/>
                    <a:pt x="4201" y="3674"/>
                  </a:cubicBezTo>
                  <a:cubicBezTo>
                    <a:pt x="4169" y="3631"/>
                    <a:pt x="4135" y="3590"/>
                    <a:pt x="4102" y="3547"/>
                  </a:cubicBezTo>
                  <a:cubicBezTo>
                    <a:pt x="4128" y="3546"/>
                    <a:pt x="4153" y="3544"/>
                    <a:pt x="4177" y="3539"/>
                  </a:cubicBezTo>
                  <a:cubicBezTo>
                    <a:pt x="4392" y="3739"/>
                    <a:pt x="4607" y="3938"/>
                    <a:pt x="4821" y="4136"/>
                  </a:cubicBezTo>
                  <a:cubicBezTo>
                    <a:pt x="4845" y="4159"/>
                    <a:pt x="4874" y="4169"/>
                    <a:pt x="4894" y="4169"/>
                  </a:cubicBezTo>
                  <a:cubicBezTo>
                    <a:pt x="4920" y="4169"/>
                    <a:pt x="4931" y="4152"/>
                    <a:pt x="4903" y="4123"/>
                  </a:cubicBezTo>
                  <a:cubicBezTo>
                    <a:pt x="4706" y="3918"/>
                    <a:pt x="4508" y="3713"/>
                    <a:pt x="4312" y="3508"/>
                  </a:cubicBezTo>
                  <a:cubicBezTo>
                    <a:pt x="4350" y="3495"/>
                    <a:pt x="4385" y="3477"/>
                    <a:pt x="4420" y="3459"/>
                  </a:cubicBezTo>
                  <a:cubicBezTo>
                    <a:pt x="4688" y="3641"/>
                    <a:pt x="4952" y="3826"/>
                    <a:pt x="5218" y="4012"/>
                  </a:cubicBezTo>
                  <a:cubicBezTo>
                    <a:pt x="5241" y="4027"/>
                    <a:pt x="5262" y="4034"/>
                    <a:pt x="5278" y="4034"/>
                  </a:cubicBezTo>
                  <a:cubicBezTo>
                    <a:pt x="5308" y="4034"/>
                    <a:pt x="5318" y="4009"/>
                    <a:pt x="5276" y="3978"/>
                  </a:cubicBezTo>
                  <a:lnTo>
                    <a:pt x="4508" y="3389"/>
                  </a:lnTo>
                  <a:cubicBezTo>
                    <a:pt x="4529" y="3365"/>
                    <a:pt x="4548" y="3341"/>
                    <a:pt x="4563" y="3314"/>
                  </a:cubicBezTo>
                  <a:cubicBezTo>
                    <a:pt x="5322" y="3708"/>
                    <a:pt x="6082" y="4100"/>
                    <a:pt x="6841" y="4495"/>
                  </a:cubicBezTo>
                  <a:cubicBezTo>
                    <a:pt x="6952" y="4553"/>
                    <a:pt x="7063" y="4611"/>
                    <a:pt x="7172" y="4669"/>
                  </a:cubicBezTo>
                  <a:cubicBezTo>
                    <a:pt x="7196" y="4686"/>
                    <a:pt x="7215" y="4692"/>
                    <a:pt x="7227" y="4692"/>
                  </a:cubicBezTo>
                  <a:cubicBezTo>
                    <a:pt x="7256" y="4692"/>
                    <a:pt x="7254" y="4659"/>
                    <a:pt x="7205" y="4631"/>
                  </a:cubicBezTo>
                  <a:cubicBezTo>
                    <a:pt x="6432" y="4210"/>
                    <a:pt x="5662" y="3785"/>
                    <a:pt x="4889" y="3363"/>
                  </a:cubicBezTo>
                  <a:cubicBezTo>
                    <a:pt x="4795" y="3312"/>
                    <a:pt x="4705" y="3259"/>
                    <a:pt x="4611" y="3210"/>
                  </a:cubicBezTo>
                  <a:cubicBezTo>
                    <a:pt x="4616" y="3184"/>
                    <a:pt x="4619" y="3158"/>
                    <a:pt x="4621" y="3131"/>
                  </a:cubicBezTo>
                  <a:cubicBezTo>
                    <a:pt x="4930" y="3242"/>
                    <a:pt x="5239" y="3353"/>
                    <a:pt x="5549" y="3462"/>
                  </a:cubicBezTo>
                  <a:cubicBezTo>
                    <a:pt x="5562" y="3466"/>
                    <a:pt x="5572" y="3468"/>
                    <a:pt x="5580" y="3468"/>
                  </a:cubicBezTo>
                  <a:cubicBezTo>
                    <a:pt x="5621" y="3468"/>
                    <a:pt x="5610" y="3421"/>
                    <a:pt x="5546" y="3394"/>
                  </a:cubicBezTo>
                  <a:cubicBezTo>
                    <a:pt x="5232" y="3264"/>
                    <a:pt x="4921" y="3136"/>
                    <a:pt x="4607" y="3006"/>
                  </a:cubicBezTo>
                  <a:cubicBezTo>
                    <a:pt x="4599" y="2972"/>
                    <a:pt x="4587" y="2936"/>
                    <a:pt x="4571" y="2899"/>
                  </a:cubicBezTo>
                  <a:lnTo>
                    <a:pt x="4571" y="2899"/>
                  </a:lnTo>
                  <a:cubicBezTo>
                    <a:pt x="5152" y="3015"/>
                    <a:pt x="5732" y="3128"/>
                    <a:pt x="6314" y="3244"/>
                  </a:cubicBezTo>
                  <a:cubicBezTo>
                    <a:pt x="6398" y="3261"/>
                    <a:pt x="6483" y="3278"/>
                    <a:pt x="6567" y="3291"/>
                  </a:cubicBezTo>
                  <a:cubicBezTo>
                    <a:pt x="6572" y="3293"/>
                    <a:pt x="6578" y="3293"/>
                    <a:pt x="6582" y="3293"/>
                  </a:cubicBezTo>
                  <a:cubicBezTo>
                    <a:pt x="6631" y="3293"/>
                    <a:pt x="6600" y="3230"/>
                    <a:pt x="6534" y="3215"/>
                  </a:cubicBezTo>
                  <a:cubicBezTo>
                    <a:pt x="5920" y="3070"/>
                    <a:pt x="5305" y="2928"/>
                    <a:pt x="4691" y="2783"/>
                  </a:cubicBezTo>
                  <a:cubicBezTo>
                    <a:pt x="4619" y="2766"/>
                    <a:pt x="4544" y="2747"/>
                    <a:pt x="4471" y="2732"/>
                  </a:cubicBezTo>
                  <a:cubicBezTo>
                    <a:pt x="4449" y="2699"/>
                    <a:pt x="4423" y="2669"/>
                    <a:pt x="4392" y="2638"/>
                  </a:cubicBezTo>
                  <a:cubicBezTo>
                    <a:pt x="4693" y="2633"/>
                    <a:pt x="4995" y="2631"/>
                    <a:pt x="5295" y="2626"/>
                  </a:cubicBezTo>
                  <a:cubicBezTo>
                    <a:pt x="5804" y="2621"/>
                    <a:pt x="6312" y="2616"/>
                    <a:pt x="6823" y="2609"/>
                  </a:cubicBezTo>
                  <a:cubicBezTo>
                    <a:pt x="6939" y="2607"/>
                    <a:pt x="7056" y="2607"/>
                    <a:pt x="7176" y="2605"/>
                  </a:cubicBezTo>
                  <a:cubicBezTo>
                    <a:pt x="7236" y="2605"/>
                    <a:pt x="7181" y="2527"/>
                    <a:pt x="7116" y="2523"/>
                  </a:cubicBezTo>
                  <a:cubicBezTo>
                    <a:pt x="6783" y="2515"/>
                    <a:pt x="6454" y="2510"/>
                    <a:pt x="6121" y="2501"/>
                  </a:cubicBezTo>
                  <a:lnTo>
                    <a:pt x="4539" y="2462"/>
                  </a:lnTo>
                  <a:cubicBezTo>
                    <a:pt x="4426" y="2460"/>
                    <a:pt x="4315" y="2459"/>
                    <a:pt x="4203" y="2453"/>
                  </a:cubicBezTo>
                  <a:cubicBezTo>
                    <a:pt x="4177" y="2433"/>
                    <a:pt x="4153" y="2413"/>
                    <a:pt x="4128" y="2392"/>
                  </a:cubicBezTo>
                  <a:cubicBezTo>
                    <a:pt x="4421" y="2296"/>
                    <a:pt x="4718" y="2203"/>
                    <a:pt x="5014" y="2105"/>
                  </a:cubicBezTo>
                  <a:cubicBezTo>
                    <a:pt x="5058" y="2092"/>
                    <a:pt x="5102" y="2078"/>
                    <a:pt x="5147" y="2063"/>
                  </a:cubicBezTo>
                  <a:cubicBezTo>
                    <a:pt x="5190" y="2050"/>
                    <a:pt x="5126" y="1982"/>
                    <a:pt x="5075" y="1982"/>
                  </a:cubicBezTo>
                  <a:cubicBezTo>
                    <a:pt x="5071" y="1982"/>
                    <a:pt x="5068" y="1982"/>
                    <a:pt x="5065" y="1982"/>
                  </a:cubicBezTo>
                  <a:cubicBezTo>
                    <a:pt x="4723" y="2058"/>
                    <a:pt x="4379" y="2134"/>
                    <a:pt x="4037" y="2208"/>
                  </a:cubicBezTo>
                  <a:cubicBezTo>
                    <a:pt x="3998" y="2216"/>
                    <a:pt x="3957" y="2225"/>
                    <a:pt x="3918" y="2233"/>
                  </a:cubicBezTo>
                  <a:cubicBezTo>
                    <a:pt x="3887" y="2211"/>
                    <a:pt x="3853" y="2189"/>
                    <a:pt x="3819" y="2165"/>
                  </a:cubicBezTo>
                  <a:cubicBezTo>
                    <a:pt x="3990" y="1974"/>
                    <a:pt x="4162" y="1781"/>
                    <a:pt x="4333" y="1590"/>
                  </a:cubicBezTo>
                  <a:cubicBezTo>
                    <a:pt x="4358" y="1563"/>
                    <a:pt x="4384" y="1534"/>
                    <a:pt x="4408" y="1506"/>
                  </a:cubicBezTo>
                  <a:cubicBezTo>
                    <a:pt x="4427" y="1485"/>
                    <a:pt x="4355" y="1433"/>
                    <a:pt x="4317" y="1433"/>
                  </a:cubicBezTo>
                  <a:cubicBezTo>
                    <a:pt x="4310" y="1433"/>
                    <a:pt x="4304" y="1435"/>
                    <a:pt x="4300" y="1438"/>
                  </a:cubicBezTo>
                  <a:cubicBezTo>
                    <a:pt x="4087" y="1614"/>
                    <a:pt x="3875" y="1790"/>
                    <a:pt x="3662" y="1965"/>
                  </a:cubicBezTo>
                  <a:lnTo>
                    <a:pt x="3592" y="2023"/>
                  </a:lnTo>
                  <a:cubicBezTo>
                    <a:pt x="3577" y="2015"/>
                    <a:pt x="3563" y="2006"/>
                    <a:pt x="3549" y="1998"/>
                  </a:cubicBezTo>
                  <a:cubicBezTo>
                    <a:pt x="3653" y="1653"/>
                    <a:pt x="3757" y="1308"/>
                    <a:pt x="3862" y="965"/>
                  </a:cubicBezTo>
                  <a:cubicBezTo>
                    <a:pt x="3877" y="914"/>
                    <a:pt x="3891" y="865"/>
                    <a:pt x="3906" y="813"/>
                  </a:cubicBezTo>
                  <a:cubicBezTo>
                    <a:pt x="3914" y="785"/>
                    <a:pt x="3851" y="740"/>
                    <a:pt x="3815" y="740"/>
                  </a:cubicBezTo>
                  <a:cubicBezTo>
                    <a:pt x="3805" y="740"/>
                    <a:pt x="3797" y="744"/>
                    <a:pt x="3793" y="752"/>
                  </a:cubicBezTo>
                  <a:cubicBezTo>
                    <a:pt x="3648" y="1081"/>
                    <a:pt x="3501" y="1412"/>
                    <a:pt x="3356" y="1744"/>
                  </a:cubicBezTo>
                  <a:cubicBezTo>
                    <a:pt x="3339" y="1781"/>
                    <a:pt x="3322" y="1820"/>
                    <a:pt x="3305" y="1861"/>
                  </a:cubicBezTo>
                  <a:lnTo>
                    <a:pt x="3203" y="1810"/>
                  </a:lnTo>
                  <a:cubicBezTo>
                    <a:pt x="3146" y="1575"/>
                    <a:pt x="3088" y="1341"/>
                    <a:pt x="3034" y="1107"/>
                  </a:cubicBezTo>
                  <a:cubicBezTo>
                    <a:pt x="3027" y="1080"/>
                    <a:pt x="2973" y="1055"/>
                    <a:pt x="2942" y="1055"/>
                  </a:cubicBezTo>
                  <a:cubicBezTo>
                    <a:pt x="2929" y="1055"/>
                    <a:pt x="2920" y="1060"/>
                    <a:pt x="2921" y="1071"/>
                  </a:cubicBezTo>
                  <a:cubicBezTo>
                    <a:pt x="2940" y="1283"/>
                    <a:pt x="2957" y="1496"/>
                    <a:pt x="2976" y="1708"/>
                  </a:cubicBezTo>
                  <a:lnTo>
                    <a:pt x="2836" y="1650"/>
                  </a:lnTo>
                  <a:cubicBezTo>
                    <a:pt x="2600" y="1257"/>
                    <a:pt x="2363" y="866"/>
                    <a:pt x="2129" y="474"/>
                  </a:cubicBezTo>
                  <a:cubicBezTo>
                    <a:pt x="2095" y="416"/>
                    <a:pt x="2061" y="361"/>
                    <a:pt x="2027" y="303"/>
                  </a:cubicBezTo>
                  <a:cubicBezTo>
                    <a:pt x="2011" y="277"/>
                    <a:pt x="1968" y="260"/>
                    <a:pt x="1941" y="260"/>
                  </a:cubicBezTo>
                  <a:cubicBezTo>
                    <a:pt x="1922" y="260"/>
                    <a:pt x="1910" y="268"/>
                    <a:pt x="1919" y="286"/>
                  </a:cubicBezTo>
                  <a:cubicBezTo>
                    <a:pt x="2121" y="670"/>
                    <a:pt x="2324" y="1056"/>
                    <a:pt x="2524" y="1440"/>
                  </a:cubicBezTo>
                  <a:lnTo>
                    <a:pt x="2588" y="1563"/>
                  </a:lnTo>
                  <a:cubicBezTo>
                    <a:pt x="2537" y="1547"/>
                    <a:pt x="2486" y="1532"/>
                    <a:pt x="2435" y="1520"/>
                  </a:cubicBezTo>
                  <a:cubicBezTo>
                    <a:pt x="2175" y="1240"/>
                    <a:pt x="1918" y="960"/>
                    <a:pt x="1658" y="680"/>
                  </a:cubicBezTo>
                  <a:cubicBezTo>
                    <a:pt x="1638" y="658"/>
                    <a:pt x="1611" y="649"/>
                    <a:pt x="1592" y="649"/>
                  </a:cubicBezTo>
                  <a:cubicBezTo>
                    <a:pt x="1589" y="649"/>
                    <a:pt x="1586" y="649"/>
                    <a:pt x="1583" y="650"/>
                  </a:cubicBezTo>
                  <a:cubicBezTo>
                    <a:pt x="1559" y="650"/>
                    <a:pt x="1547" y="660"/>
                    <a:pt x="1568" y="685"/>
                  </a:cubicBezTo>
                  <a:cubicBezTo>
                    <a:pt x="1786" y="950"/>
                    <a:pt x="2003" y="1213"/>
                    <a:pt x="2221" y="1477"/>
                  </a:cubicBezTo>
                  <a:cubicBezTo>
                    <a:pt x="2141" y="1465"/>
                    <a:pt x="2064" y="1460"/>
                    <a:pt x="1994" y="1457"/>
                  </a:cubicBezTo>
                  <a:cubicBezTo>
                    <a:pt x="1445" y="1039"/>
                    <a:pt x="894" y="624"/>
                    <a:pt x="344" y="206"/>
                  </a:cubicBezTo>
                  <a:cubicBezTo>
                    <a:pt x="264" y="146"/>
                    <a:pt x="185" y="86"/>
                    <a:pt x="107" y="23"/>
                  </a:cubicBezTo>
                  <a:cubicBezTo>
                    <a:pt x="85" y="7"/>
                    <a:pt x="64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70"/>
            <p:cNvSpPr/>
            <p:nvPr/>
          </p:nvSpPr>
          <p:spPr>
            <a:xfrm>
              <a:off x="992037" y="3599163"/>
              <a:ext cx="295481" cy="216306"/>
            </a:xfrm>
            <a:custGeom>
              <a:avLst/>
              <a:gdLst/>
              <a:ahLst/>
              <a:cxnLst/>
              <a:rect l="l" t="t" r="r" b="b"/>
              <a:pathLst>
                <a:path w="5863" h="4292" extrusionOk="0">
                  <a:moveTo>
                    <a:pt x="897" y="0"/>
                  </a:moveTo>
                  <a:cubicBezTo>
                    <a:pt x="817" y="0"/>
                    <a:pt x="747" y="16"/>
                    <a:pt x="685" y="48"/>
                  </a:cubicBezTo>
                  <a:cubicBezTo>
                    <a:pt x="583" y="101"/>
                    <a:pt x="526" y="187"/>
                    <a:pt x="506" y="262"/>
                  </a:cubicBezTo>
                  <a:cubicBezTo>
                    <a:pt x="489" y="311"/>
                    <a:pt x="475" y="383"/>
                    <a:pt x="499" y="478"/>
                  </a:cubicBezTo>
                  <a:cubicBezTo>
                    <a:pt x="557" y="716"/>
                    <a:pt x="822" y="977"/>
                    <a:pt x="1308" y="1270"/>
                  </a:cubicBezTo>
                  <a:cubicBezTo>
                    <a:pt x="1557" y="1422"/>
                    <a:pt x="1770" y="1562"/>
                    <a:pt x="1951" y="1685"/>
                  </a:cubicBezTo>
                  <a:cubicBezTo>
                    <a:pt x="1760" y="1625"/>
                    <a:pt x="1542" y="1550"/>
                    <a:pt x="1301" y="1458"/>
                  </a:cubicBezTo>
                  <a:cubicBezTo>
                    <a:pt x="971" y="1334"/>
                    <a:pt x="712" y="1272"/>
                    <a:pt x="512" y="1272"/>
                  </a:cubicBezTo>
                  <a:cubicBezTo>
                    <a:pt x="390" y="1272"/>
                    <a:pt x="290" y="1295"/>
                    <a:pt x="209" y="1342"/>
                  </a:cubicBezTo>
                  <a:cubicBezTo>
                    <a:pt x="132" y="1385"/>
                    <a:pt x="74" y="1450"/>
                    <a:pt x="47" y="1525"/>
                  </a:cubicBezTo>
                  <a:cubicBezTo>
                    <a:pt x="23" y="1578"/>
                    <a:pt x="1" y="1666"/>
                    <a:pt x="31" y="1777"/>
                  </a:cubicBezTo>
                  <a:cubicBezTo>
                    <a:pt x="79" y="1941"/>
                    <a:pt x="226" y="2088"/>
                    <a:pt x="480" y="2229"/>
                  </a:cubicBezTo>
                  <a:cubicBezTo>
                    <a:pt x="552" y="2269"/>
                    <a:pt x="634" y="2308"/>
                    <a:pt x="723" y="2345"/>
                  </a:cubicBezTo>
                  <a:cubicBezTo>
                    <a:pt x="1022" y="2475"/>
                    <a:pt x="1434" y="2515"/>
                    <a:pt x="1825" y="2515"/>
                  </a:cubicBezTo>
                  <a:cubicBezTo>
                    <a:pt x="2223" y="2515"/>
                    <a:pt x="2600" y="2474"/>
                    <a:pt x="2818" y="2444"/>
                  </a:cubicBezTo>
                  <a:cubicBezTo>
                    <a:pt x="3083" y="2842"/>
                    <a:pt x="3730" y="3752"/>
                    <a:pt x="4296" y="4066"/>
                  </a:cubicBezTo>
                  <a:cubicBezTo>
                    <a:pt x="4298" y="4067"/>
                    <a:pt x="4303" y="4069"/>
                    <a:pt x="4305" y="4069"/>
                  </a:cubicBezTo>
                  <a:cubicBezTo>
                    <a:pt x="4579" y="4219"/>
                    <a:pt x="4794" y="4291"/>
                    <a:pt x="4965" y="4291"/>
                  </a:cubicBezTo>
                  <a:cubicBezTo>
                    <a:pt x="5044" y="4291"/>
                    <a:pt x="5114" y="4276"/>
                    <a:pt x="5175" y="4245"/>
                  </a:cubicBezTo>
                  <a:cubicBezTo>
                    <a:pt x="5278" y="4192"/>
                    <a:pt x="5332" y="4107"/>
                    <a:pt x="5354" y="4030"/>
                  </a:cubicBezTo>
                  <a:cubicBezTo>
                    <a:pt x="5371" y="3982"/>
                    <a:pt x="5383" y="3907"/>
                    <a:pt x="5361" y="3813"/>
                  </a:cubicBezTo>
                  <a:cubicBezTo>
                    <a:pt x="5303" y="3574"/>
                    <a:pt x="5039" y="3315"/>
                    <a:pt x="4552" y="3020"/>
                  </a:cubicBezTo>
                  <a:cubicBezTo>
                    <a:pt x="4303" y="2869"/>
                    <a:pt x="4090" y="2729"/>
                    <a:pt x="3907" y="2607"/>
                  </a:cubicBezTo>
                  <a:lnTo>
                    <a:pt x="3907" y="2607"/>
                  </a:lnTo>
                  <a:cubicBezTo>
                    <a:pt x="4100" y="2666"/>
                    <a:pt x="4317" y="2741"/>
                    <a:pt x="4561" y="2832"/>
                  </a:cubicBezTo>
                  <a:cubicBezTo>
                    <a:pt x="4891" y="2957"/>
                    <a:pt x="5150" y="3018"/>
                    <a:pt x="5350" y="3018"/>
                  </a:cubicBezTo>
                  <a:cubicBezTo>
                    <a:pt x="5473" y="3018"/>
                    <a:pt x="5573" y="2995"/>
                    <a:pt x="5653" y="2950"/>
                  </a:cubicBezTo>
                  <a:cubicBezTo>
                    <a:pt x="5730" y="2905"/>
                    <a:pt x="5788" y="2839"/>
                    <a:pt x="5815" y="2767"/>
                  </a:cubicBezTo>
                  <a:cubicBezTo>
                    <a:pt x="5839" y="2718"/>
                    <a:pt x="5863" y="2631"/>
                    <a:pt x="5829" y="2518"/>
                  </a:cubicBezTo>
                  <a:cubicBezTo>
                    <a:pt x="5769" y="2308"/>
                    <a:pt x="5540" y="2122"/>
                    <a:pt x="5138" y="1946"/>
                  </a:cubicBezTo>
                  <a:cubicBezTo>
                    <a:pt x="4838" y="1817"/>
                    <a:pt x="4426" y="1777"/>
                    <a:pt x="4035" y="1777"/>
                  </a:cubicBezTo>
                  <a:cubicBezTo>
                    <a:pt x="3637" y="1777"/>
                    <a:pt x="3260" y="1818"/>
                    <a:pt x="3042" y="1847"/>
                  </a:cubicBezTo>
                  <a:cubicBezTo>
                    <a:pt x="2777" y="1450"/>
                    <a:pt x="2131" y="540"/>
                    <a:pt x="1564" y="226"/>
                  </a:cubicBezTo>
                  <a:cubicBezTo>
                    <a:pt x="1562" y="224"/>
                    <a:pt x="1557" y="222"/>
                    <a:pt x="1555" y="222"/>
                  </a:cubicBezTo>
                  <a:cubicBezTo>
                    <a:pt x="1282" y="74"/>
                    <a:pt x="1068" y="0"/>
                    <a:pt x="897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70"/>
            <p:cNvSpPr/>
            <p:nvPr/>
          </p:nvSpPr>
          <p:spPr>
            <a:xfrm>
              <a:off x="1433880" y="3817187"/>
              <a:ext cx="293767" cy="222858"/>
            </a:xfrm>
            <a:custGeom>
              <a:avLst/>
              <a:gdLst/>
              <a:ahLst/>
              <a:cxnLst/>
              <a:rect l="l" t="t" r="r" b="b"/>
              <a:pathLst>
                <a:path w="5829" h="4422" extrusionOk="0">
                  <a:moveTo>
                    <a:pt x="930" y="1"/>
                  </a:moveTo>
                  <a:cubicBezTo>
                    <a:pt x="860" y="1"/>
                    <a:pt x="796" y="14"/>
                    <a:pt x="740" y="40"/>
                  </a:cubicBezTo>
                  <a:cubicBezTo>
                    <a:pt x="634" y="90"/>
                    <a:pt x="576" y="175"/>
                    <a:pt x="552" y="250"/>
                  </a:cubicBezTo>
                  <a:cubicBezTo>
                    <a:pt x="531" y="296"/>
                    <a:pt x="518" y="370"/>
                    <a:pt x="537" y="463"/>
                  </a:cubicBezTo>
                  <a:cubicBezTo>
                    <a:pt x="588" y="704"/>
                    <a:pt x="844" y="974"/>
                    <a:pt x="1320" y="1283"/>
                  </a:cubicBezTo>
                  <a:cubicBezTo>
                    <a:pt x="1562" y="1440"/>
                    <a:pt x="1774" y="1588"/>
                    <a:pt x="1951" y="1718"/>
                  </a:cubicBezTo>
                  <a:cubicBezTo>
                    <a:pt x="1760" y="1651"/>
                    <a:pt x="1545" y="1568"/>
                    <a:pt x="1306" y="1470"/>
                  </a:cubicBezTo>
                  <a:cubicBezTo>
                    <a:pt x="962" y="1328"/>
                    <a:pt x="695" y="1257"/>
                    <a:pt x="492" y="1257"/>
                  </a:cubicBezTo>
                  <a:cubicBezTo>
                    <a:pt x="384" y="1257"/>
                    <a:pt x="294" y="1277"/>
                    <a:pt x="219" y="1317"/>
                  </a:cubicBezTo>
                  <a:cubicBezTo>
                    <a:pt x="139" y="1356"/>
                    <a:pt x="79" y="1421"/>
                    <a:pt x="52" y="1493"/>
                  </a:cubicBezTo>
                  <a:cubicBezTo>
                    <a:pt x="26" y="1544"/>
                    <a:pt x="1" y="1632"/>
                    <a:pt x="28" y="1745"/>
                  </a:cubicBezTo>
                  <a:cubicBezTo>
                    <a:pt x="74" y="1924"/>
                    <a:pt x="238" y="2090"/>
                    <a:pt x="528" y="2250"/>
                  </a:cubicBezTo>
                  <a:cubicBezTo>
                    <a:pt x="581" y="2281"/>
                    <a:pt x="639" y="2310"/>
                    <a:pt x="700" y="2339"/>
                  </a:cubicBezTo>
                  <a:cubicBezTo>
                    <a:pt x="1047" y="2501"/>
                    <a:pt x="1553" y="2546"/>
                    <a:pt x="2001" y="2546"/>
                  </a:cubicBezTo>
                  <a:cubicBezTo>
                    <a:pt x="2321" y="2546"/>
                    <a:pt x="2610" y="2523"/>
                    <a:pt x="2791" y="2505"/>
                  </a:cubicBezTo>
                  <a:cubicBezTo>
                    <a:pt x="3045" y="2914"/>
                    <a:pt x="3663" y="3851"/>
                    <a:pt x="4223" y="4179"/>
                  </a:cubicBezTo>
                  <a:cubicBezTo>
                    <a:pt x="4249" y="4194"/>
                    <a:pt x="4274" y="4209"/>
                    <a:pt x="4298" y="4221"/>
                  </a:cubicBezTo>
                  <a:cubicBezTo>
                    <a:pt x="4541" y="4356"/>
                    <a:pt x="4736" y="4422"/>
                    <a:pt x="4894" y="4422"/>
                  </a:cubicBezTo>
                  <a:cubicBezTo>
                    <a:pt x="4966" y="4422"/>
                    <a:pt x="5029" y="4408"/>
                    <a:pt x="5086" y="4382"/>
                  </a:cubicBezTo>
                  <a:cubicBezTo>
                    <a:pt x="5191" y="4332"/>
                    <a:pt x="5249" y="4247"/>
                    <a:pt x="5274" y="4174"/>
                  </a:cubicBezTo>
                  <a:cubicBezTo>
                    <a:pt x="5293" y="4126"/>
                    <a:pt x="5308" y="4052"/>
                    <a:pt x="5290" y="3957"/>
                  </a:cubicBezTo>
                  <a:cubicBezTo>
                    <a:pt x="5238" y="3716"/>
                    <a:pt x="4982" y="3448"/>
                    <a:pt x="4506" y="3138"/>
                  </a:cubicBezTo>
                  <a:cubicBezTo>
                    <a:pt x="4264" y="2981"/>
                    <a:pt x="4054" y="2832"/>
                    <a:pt x="3875" y="2703"/>
                  </a:cubicBezTo>
                  <a:lnTo>
                    <a:pt x="3875" y="2703"/>
                  </a:lnTo>
                  <a:cubicBezTo>
                    <a:pt x="4064" y="2769"/>
                    <a:pt x="4278" y="2853"/>
                    <a:pt x="4516" y="2950"/>
                  </a:cubicBezTo>
                  <a:cubicBezTo>
                    <a:pt x="4860" y="3092"/>
                    <a:pt x="5126" y="3163"/>
                    <a:pt x="5330" y="3163"/>
                  </a:cubicBezTo>
                  <a:cubicBezTo>
                    <a:pt x="5439" y="3163"/>
                    <a:pt x="5530" y="3142"/>
                    <a:pt x="5605" y="3102"/>
                  </a:cubicBezTo>
                  <a:cubicBezTo>
                    <a:pt x="5684" y="3061"/>
                    <a:pt x="5744" y="2998"/>
                    <a:pt x="5771" y="2924"/>
                  </a:cubicBezTo>
                  <a:cubicBezTo>
                    <a:pt x="5803" y="2878"/>
                    <a:pt x="5829" y="2790"/>
                    <a:pt x="5800" y="2677"/>
                  </a:cubicBezTo>
                  <a:cubicBezTo>
                    <a:pt x="5745" y="2467"/>
                    <a:pt x="5527" y="2272"/>
                    <a:pt x="5126" y="2085"/>
                  </a:cubicBezTo>
                  <a:cubicBezTo>
                    <a:pt x="4779" y="1921"/>
                    <a:pt x="4272" y="1877"/>
                    <a:pt x="3824" y="1877"/>
                  </a:cubicBezTo>
                  <a:cubicBezTo>
                    <a:pt x="3505" y="1877"/>
                    <a:pt x="3215" y="1900"/>
                    <a:pt x="3035" y="1917"/>
                  </a:cubicBezTo>
                  <a:cubicBezTo>
                    <a:pt x="2783" y="1510"/>
                    <a:pt x="2160" y="571"/>
                    <a:pt x="1603" y="243"/>
                  </a:cubicBezTo>
                  <a:cubicBezTo>
                    <a:pt x="1324" y="81"/>
                    <a:pt x="1105" y="1"/>
                    <a:pt x="930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70"/>
            <p:cNvSpPr/>
            <p:nvPr/>
          </p:nvSpPr>
          <p:spPr>
            <a:xfrm>
              <a:off x="1629829" y="3952356"/>
              <a:ext cx="292205" cy="227696"/>
            </a:xfrm>
            <a:custGeom>
              <a:avLst/>
              <a:gdLst/>
              <a:ahLst/>
              <a:cxnLst/>
              <a:rect l="l" t="t" r="r" b="b"/>
              <a:pathLst>
                <a:path w="5798" h="4518" extrusionOk="0">
                  <a:moveTo>
                    <a:pt x="955" y="0"/>
                  </a:moveTo>
                  <a:cubicBezTo>
                    <a:pt x="888" y="0"/>
                    <a:pt x="827" y="13"/>
                    <a:pt x="772" y="38"/>
                  </a:cubicBezTo>
                  <a:cubicBezTo>
                    <a:pt x="666" y="85"/>
                    <a:pt x="606" y="169"/>
                    <a:pt x="581" y="241"/>
                  </a:cubicBezTo>
                  <a:cubicBezTo>
                    <a:pt x="560" y="287"/>
                    <a:pt x="543" y="360"/>
                    <a:pt x="560" y="456"/>
                  </a:cubicBezTo>
                  <a:cubicBezTo>
                    <a:pt x="606" y="700"/>
                    <a:pt x="855" y="973"/>
                    <a:pt x="1325" y="1295"/>
                  </a:cubicBezTo>
                  <a:cubicBezTo>
                    <a:pt x="1565" y="1459"/>
                    <a:pt x="1770" y="1611"/>
                    <a:pt x="1946" y="1744"/>
                  </a:cubicBezTo>
                  <a:cubicBezTo>
                    <a:pt x="1758" y="1673"/>
                    <a:pt x="1545" y="1587"/>
                    <a:pt x="1308" y="1480"/>
                  </a:cubicBezTo>
                  <a:cubicBezTo>
                    <a:pt x="956" y="1324"/>
                    <a:pt x="684" y="1248"/>
                    <a:pt x="478" y="1248"/>
                  </a:cubicBezTo>
                  <a:cubicBezTo>
                    <a:pt x="378" y="1248"/>
                    <a:pt x="294" y="1266"/>
                    <a:pt x="224" y="1301"/>
                  </a:cubicBezTo>
                  <a:cubicBezTo>
                    <a:pt x="145" y="1340"/>
                    <a:pt x="82" y="1403"/>
                    <a:pt x="53" y="1475"/>
                  </a:cubicBezTo>
                  <a:cubicBezTo>
                    <a:pt x="28" y="1526"/>
                    <a:pt x="0" y="1613"/>
                    <a:pt x="26" y="1725"/>
                  </a:cubicBezTo>
                  <a:cubicBezTo>
                    <a:pt x="69" y="1915"/>
                    <a:pt x="244" y="2098"/>
                    <a:pt x="567" y="2273"/>
                  </a:cubicBezTo>
                  <a:cubicBezTo>
                    <a:pt x="603" y="2295"/>
                    <a:pt x="644" y="2314"/>
                    <a:pt x="685" y="2336"/>
                  </a:cubicBezTo>
                  <a:cubicBezTo>
                    <a:pt x="1071" y="2529"/>
                    <a:pt x="1665" y="2576"/>
                    <a:pt x="2149" y="2576"/>
                  </a:cubicBezTo>
                  <a:cubicBezTo>
                    <a:pt x="2400" y="2576"/>
                    <a:pt x="2622" y="2563"/>
                    <a:pt x="2770" y="2551"/>
                  </a:cubicBezTo>
                  <a:cubicBezTo>
                    <a:pt x="3014" y="2964"/>
                    <a:pt x="3613" y="3918"/>
                    <a:pt x="4165" y="4258"/>
                  </a:cubicBezTo>
                  <a:cubicBezTo>
                    <a:pt x="4209" y="4285"/>
                    <a:pt x="4253" y="4313"/>
                    <a:pt x="4296" y="4337"/>
                  </a:cubicBezTo>
                  <a:cubicBezTo>
                    <a:pt x="4513" y="4458"/>
                    <a:pt x="4692" y="4517"/>
                    <a:pt x="4838" y="4517"/>
                  </a:cubicBezTo>
                  <a:cubicBezTo>
                    <a:pt x="4906" y="4517"/>
                    <a:pt x="4966" y="4505"/>
                    <a:pt x="5021" y="4480"/>
                  </a:cubicBezTo>
                  <a:cubicBezTo>
                    <a:pt x="5129" y="4432"/>
                    <a:pt x="5189" y="4350"/>
                    <a:pt x="5214" y="4277"/>
                  </a:cubicBezTo>
                  <a:cubicBezTo>
                    <a:pt x="5233" y="4231"/>
                    <a:pt x="5250" y="4157"/>
                    <a:pt x="5233" y="4062"/>
                  </a:cubicBezTo>
                  <a:cubicBezTo>
                    <a:pt x="5189" y="3818"/>
                    <a:pt x="4938" y="3545"/>
                    <a:pt x="4468" y="3224"/>
                  </a:cubicBezTo>
                  <a:cubicBezTo>
                    <a:pt x="4228" y="3058"/>
                    <a:pt x="4023" y="2908"/>
                    <a:pt x="3849" y="2773"/>
                  </a:cubicBezTo>
                  <a:lnTo>
                    <a:pt x="3849" y="2773"/>
                  </a:lnTo>
                  <a:cubicBezTo>
                    <a:pt x="4037" y="2845"/>
                    <a:pt x="4250" y="2930"/>
                    <a:pt x="4489" y="3038"/>
                  </a:cubicBezTo>
                  <a:cubicBezTo>
                    <a:pt x="4840" y="3193"/>
                    <a:pt x="5111" y="3270"/>
                    <a:pt x="5317" y="3270"/>
                  </a:cubicBezTo>
                  <a:cubicBezTo>
                    <a:pt x="5417" y="3270"/>
                    <a:pt x="5501" y="3253"/>
                    <a:pt x="5573" y="3217"/>
                  </a:cubicBezTo>
                  <a:cubicBezTo>
                    <a:pt x="5651" y="3178"/>
                    <a:pt x="5713" y="3115"/>
                    <a:pt x="5743" y="3043"/>
                  </a:cubicBezTo>
                  <a:cubicBezTo>
                    <a:pt x="5771" y="2993"/>
                    <a:pt x="5798" y="2905"/>
                    <a:pt x="5771" y="2792"/>
                  </a:cubicBezTo>
                  <a:cubicBezTo>
                    <a:pt x="5721" y="2579"/>
                    <a:pt x="5506" y="2379"/>
                    <a:pt x="5112" y="2181"/>
                  </a:cubicBezTo>
                  <a:cubicBezTo>
                    <a:pt x="4725" y="1989"/>
                    <a:pt x="4131" y="1942"/>
                    <a:pt x="3646" y="1942"/>
                  </a:cubicBezTo>
                  <a:cubicBezTo>
                    <a:pt x="3395" y="1942"/>
                    <a:pt x="3173" y="1954"/>
                    <a:pt x="3025" y="1966"/>
                  </a:cubicBezTo>
                  <a:cubicBezTo>
                    <a:pt x="2782" y="1553"/>
                    <a:pt x="2181" y="599"/>
                    <a:pt x="1632" y="259"/>
                  </a:cubicBezTo>
                  <a:cubicBezTo>
                    <a:pt x="1351" y="85"/>
                    <a:pt x="1131" y="0"/>
                    <a:pt x="955" y="0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dk1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70"/>
            <p:cNvSpPr/>
            <p:nvPr/>
          </p:nvSpPr>
          <p:spPr>
            <a:xfrm>
              <a:off x="1195193" y="3735844"/>
              <a:ext cx="296035" cy="212325"/>
            </a:xfrm>
            <a:custGeom>
              <a:avLst/>
              <a:gdLst/>
              <a:ahLst/>
              <a:cxnLst/>
              <a:rect l="l" t="t" r="r" b="b"/>
              <a:pathLst>
                <a:path w="5874" h="4213" extrusionOk="0">
                  <a:moveTo>
                    <a:pt x="873" y="0"/>
                  </a:moveTo>
                  <a:cubicBezTo>
                    <a:pt x="788" y="0"/>
                    <a:pt x="715" y="17"/>
                    <a:pt x="651" y="52"/>
                  </a:cubicBezTo>
                  <a:cubicBezTo>
                    <a:pt x="549" y="108"/>
                    <a:pt x="496" y="195"/>
                    <a:pt x="477" y="270"/>
                  </a:cubicBezTo>
                  <a:cubicBezTo>
                    <a:pt x="460" y="320"/>
                    <a:pt x="450" y="391"/>
                    <a:pt x="475" y="485"/>
                  </a:cubicBezTo>
                  <a:cubicBezTo>
                    <a:pt x="538" y="724"/>
                    <a:pt x="808" y="978"/>
                    <a:pt x="1300" y="1262"/>
                  </a:cubicBezTo>
                  <a:cubicBezTo>
                    <a:pt x="1552" y="1407"/>
                    <a:pt x="1767" y="1542"/>
                    <a:pt x="1953" y="1663"/>
                  </a:cubicBezTo>
                  <a:cubicBezTo>
                    <a:pt x="1760" y="1606"/>
                    <a:pt x="1542" y="1535"/>
                    <a:pt x="1296" y="1449"/>
                  </a:cubicBezTo>
                  <a:cubicBezTo>
                    <a:pt x="974" y="1336"/>
                    <a:pt x="720" y="1279"/>
                    <a:pt x="524" y="1279"/>
                  </a:cubicBezTo>
                  <a:cubicBezTo>
                    <a:pt x="392" y="1279"/>
                    <a:pt x="286" y="1305"/>
                    <a:pt x="202" y="1355"/>
                  </a:cubicBezTo>
                  <a:cubicBezTo>
                    <a:pt x="125" y="1402"/>
                    <a:pt x="69" y="1470"/>
                    <a:pt x="43" y="1542"/>
                  </a:cubicBezTo>
                  <a:cubicBezTo>
                    <a:pt x="20" y="1594"/>
                    <a:pt x="1" y="1685"/>
                    <a:pt x="35" y="1796"/>
                  </a:cubicBezTo>
                  <a:cubicBezTo>
                    <a:pt x="83" y="1949"/>
                    <a:pt x="221" y="2089"/>
                    <a:pt x="455" y="2219"/>
                  </a:cubicBezTo>
                  <a:cubicBezTo>
                    <a:pt x="537" y="2265"/>
                    <a:pt x="631" y="2310"/>
                    <a:pt x="736" y="2352"/>
                  </a:cubicBezTo>
                  <a:cubicBezTo>
                    <a:pt x="1011" y="2464"/>
                    <a:pt x="1376" y="2500"/>
                    <a:pt x="1734" y="2500"/>
                  </a:cubicBezTo>
                  <a:cubicBezTo>
                    <a:pt x="2171" y="2500"/>
                    <a:pt x="2597" y="2446"/>
                    <a:pt x="2834" y="2410"/>
                  </a:cubicBezTo>
                  <a:cubicBezTo>
                    <a:pt x="3103" y="2796"/>
                    <a:pt x="3754" y="3675"/>
                    <a:pt x="4320" y="3989"/>
                  </a:cubicBezTo>
                  <a:cubicBezTo>
                    <a:pt x="4332" y="3994"/>
                    <a:pt x="4342" y="4001"/>
                    <a:pt x="4353" y="4006"/>
                  </a:cubicBezTo>
                  <a:cubicBezTo>
                    <a:pt x="4623" y="4144"/>
                    <a:pt x="4836" y="4213"/>
                    <a:pt x="5005" y="4213"/>
                  </a:cubicBezTo>
                  <a:cubicBezTo>
                    <a:pt x="5090" y="4213"/>
                    <a:pt x="5164" y="4195"/>
                    <a:pt x="5228" y="4161"/>
                  </a:cubicBezTo>
                  <a:cubicBezTo>
                    <a:pt x="5331" y="4105"/>
                    <a:pt x="5383" y="4018"/>
                    <a:pt x="5402" y="3943"/>
                  </a:cubicBezTo>
                  <a:cubicBezTo>
                    <a:pt x="5419" y="3895"/>
                    <a:pt x="5430" y="3822"/>
                    <a:pt x="5404" y="3728"/>
                  </a:cubicBezTo>
                  <a:cubicBezTo>
                    <a:pt x="5341" y="3489"/>
                    <a:pt x="5071" y="3235"/>
                    <a:pt x="4580" y="2951"/>
                  </a:cubicBezTo>
                  <a:cubicBezTo>
                    <a:pt x="4327" y="2806"/>
                    <a:pt x="4112" y="2671"/>
                    <a:pt x="3926" y="2550"/>
                  </a:cubicBezTo>
                  <a:lnTo>
                    <a:pt x="3926" y="2550"/>
                  </a:lnTo>
                  <a:cubicBezTo>
                    <a:pt x="4119" y="2608"/>
                    <a:pt x="4337" y="2678"/>
                    <a:pt x="4583" y="2763"/>
                  </a:cubicBezTo>
                  <a:cubicBezTo>
                    <a:pt x="4905" y="2877"/>
                    <a:pt x="5159" y="2933"/>
                    <a:pt x="5356" y="2933"/>
                  </a:cubicBezTo>
                  <a:cubicBezTo>
                    <a:pt x="5487" y="2933"/>
                    <a:pt x="5593" y="2908"/>
                    <a:pt x="5677" y="2857"/>
                  </a:cubicBezTo>
                  <a:cubicBezTo>
                    <a:pt x="5754" y="2813"/>
                    <a:pt x="5810" y="2745"/>
                    <a:pt x="5836" y="2671"/>
                  </a:cubicBezTo>
                  <a:cubicBezTo>
                    <a:pt x="5853" y="2618"/>
                    <a:pt x="5873" y="2530"/>
                    <a:pt x="5839" y="2419"/>
                  </a:cubicBezTo>
                  <a:cubicBezTo>
                    <a:pt x="5776" y="2209"/>
                    <a:pt x="5546" y="2028"/>
                    <a:pt x="5138" y="1862"/>
                  </a:cubicBezTo>
                  <a:cubicBezTo>
                    <a:pt x="4865" y="1750"/>
                    <a:pt x="4500" y="1714"/>
                    <a:pt x="4143" y="1714"/>
                  </a:cubicBezTo>
                  <a:cubicBezTo>
                    <a:pt x="3707" y="1714"/>
                    <a:pt x="3282" y="1768"/>
                    <a:pt x="3045" y="1804"/>
                  </a:cubicBezTo>
                  <a:cubicBezTo>
                    <a:pt x="2776" y="1407"/>
                    <a:pt x="2112" y="494"/>
                    <a:pt x="1525" y="209"/>
                  </a:cubicBezTo>
                  <a:cubicBezTo>
                    <a:pt x="1254" y="69"/>
                    <a:pt x="1041" y="0"/>
                    <a:pt x="873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70"/>
            <p:cNvSpPr/>
            <p:nvPr/>
          </p:nvSpPr>
          <p:spPr>
            <a:xfrm>
              <a:off x="1846391" y="4030272"/>
              <a:ext cx="289836" cy="234147"/>
            </a:xfrm>
            <a:custGeom>
              <a:avLst/>
              <a:gdLst/>
              <a:ahLst/>
              <a:cxnLst/>
              <a:rect l="l" t="t" r="r" b="b"/>
              <a:pathLst>
                <a:path w="5751" h="4646" extrusionOk="0">
                  <a:moveTo>
                    <a:pt x="991" y="0"/>
                  </a:moveTo>
                  <a:cubicBezTo>
                    <a:pt x="931" y="0"/>
                    <a:pt x="877" y="11"/>
                    <a:pt x="827" y="31"/>
                  </a:cubicBezTo>
                  <a:cubicBezTo>
                    <a:pt x="721" y="74"/>
                    <a:pt x="656" y="154"/>
                    <a:pt x="629" y="229"/>
                  </a:cubicBezTo>
                  <a:cubicBezTo>
                    <a:pt x="607" y="275"/>
                    <a:pt x="588" y="347"/>
                    <a:pt x="603" y="442"/>
                  </a:cubicBezTo>
                  <a:cubicBezTo>
                    <a:pt x="639" y="685"/>
                    <a:pt x="880" y="970"/>
                    <a:pt x="1337" y="1304"/>
                  </a:cubicBezTo>
                  <a:cubicBezTo>
                    <a:pt x="1571" y="1477"/>
                    <a:pt x="1772" y="1634"/>
                    <a:pt x="1943" y="1775"/>
                  </a:cubicBezTo>
                  <a:cubicBezTo>
                    <a:pt x="1757" y="1698"/>
                    <a:pt x="1545" y="1605"/>
                    <a:pt x="1313" y="1492"/>
                  </a:cubicBezTo>
                  <a:cubicBezTo>
                    <a:pt x="951" y="1317"/>
                    <a:pt x="674" y="1231"/>
                    <a:pt x="464" y="1231"/>
                  </a:cubicBezTo>
                  <a:cubicBezTo>
                    <a:pt x="377" y="1231"/>
                    <a:pt x="301" y="1246"/>
                    <a:pt x="236" y="1275"/>
                  </a:cubicBezTo>
                  <a:cubicBezTo>
                    <a:pt x="154" y="1313"/>
                    <a:pt x="93" y="1374"/>
                    <a:pt x="59" y="1444"/>
                  </a:cubicBezTo>
                  <a:cubicBezTo>
                    <a:pt x="31" y="1495"/>
                    <a:pt x="1" y="1581"/>
                    <a:pt x="23" y="1693"/>
                  </a:cubicBezTo>
                  <a:cubicBezTo>
                    <a:pt x="64" y="1903"/>
                    <a:pt x="264" y="2106"/>
                    <a:pt x="637" y="2313"/>
                  </a:cubicBezTo>
                  <a:cubicBezTo>
                    <a:pt x="646" y="2316"/>
                    <a:pt x="654" y="2321"/>
                    <a:pt x="661" y="2325"/>
                  </a:cubicBezTo>
                  <a:cubicBezTo>
                    <a:pt x="1114" y="2571"/>
                    <a:pt x="1868" y="2619"/>
                    <a:pt x="2382" y="2619"/>
                  </a:cubicBezTo>
                  <a:cubicBezTo>
                    <a:pt x="2522" y="2619"/>
                    <a:pt x="2645" y="2615"/>
                    <a:pt x="2738" y="2611"/>
                  </a:cubicBezTo>
                  <a:cubicBezTo>
                    <a:pt x="2967" y="3033"/>
                    <a:pt x="3533" y="4006"/>
                    <a:pt x="4074" y="4364"/>
                  </a:cubicBezTo>
                  <a:cubicBezTo>
                    <a:pt x="4144" y="4412"/>
                    <a:pt x="4213" y="4455"/>
                    <a:pt x="4276" y="4489"/>
                  </a:cubicBezTo>
                  <a:cubicBezTo>
                    <a:pt x="4465" y="4595"/>
                    <a:pt x="4624" y="4645"/>
                    <a:pt x="4758" y="4645"/>
                  </a:cubicBezTo>
                  <a:cubicBezTo>
                    <a:pt x="4818" y="4645"/>
                    <a:pt x="4874" y="4635"/>
                    <a:pt x="4924" y="4615"/>
                  </a:cubicBezTo>
                  <a:cubicBezTo>
                    <a:pt x="5032" y="4572"/>
                    <a:pt x="5095" y="4490"/>
                    <a:pt x="5122" y="4415"/>
                  </a:cubicBezTo>
                  <a:cubicBezTo>
                    <a:pt x="5145" y="4369"/>
                    <a:pt x="5163" y="4299"/>
                    <a:pt x="5148" y="4202"/>
                  </a:cubicBezTo>
                  <a:cubicBezTo>
                    <a:pt x="5112" y="3960"/>
                    <a:pt x="4871" y="3676"/>
                    <a:pt x="4416" y="3340"/>
                  </a:cubicBezTo>
                  <a:cubicBezTo>
                    <a:pt x="4180" y="3168"/>
                    <a:pt x="3981" y="3011"/>
                    <a:pt x="3810" y="2871"/>
                  </a:cubicBezTo>
                  <a:lnTo>
                    <a:pt x="3810" y="2871"/>
                  </a:lnTo>
                  <a:cubicBezTo>
                    <a:pt x="3994" y="2948"/>
                    <a:pt x="4204" y="3041"/>
                    <a:pt x="4438" y="3156"/>
                  </a:cubicBezTo>
                  <a:cubicBezTo>
                    <a:pt x="4799" y="3330"/>
                    <a:pt x="5077" y="3416"/>
                    <a:pt x="5287" y="3416"/>
                  </a:cubicBezTo>
                  <a:cubicBezTo>
                    <a:pt x="5375" y="3416"/>
                    <a:pt x="5451" y="3401"/>
                    <a:pt x="5517" y="3371"/>
                  </a:cubicBezTo>
                  <a:cubicBezTo>
                    <a:pt x="5595" y="3335"/>
                    <a:pt x="5658" y="3272"/>
                    <a:pt x="5692" y="3202"/>
                  </a:cubicBezTo>
                  <a:cubicBezTo>
                    <a:pt x="5721" y="3154"/>
                    <a:pt x="5750" y="3069"/>
                    <a:pt x="5730" y="2953"/>
                  </a:cubicBezTo>
                  <a:cubicBezTo>
                    <a:pt x="5689" y="2739"/>
                    <a:pt x="5467" y="2530"/>
                    <a:pt x="5092" y="2321"/>
                  </a:cubicBezTo>
                  <a:cubicBezTo>
                    <a:pt x="4641" y="2077"/>
                    <a:pt x="3895" y="2028"/>
                    <a:pt x="3382" y="2028"/>
                  </a:cubicBezTo>
                  <a:cubicBezTo>
                    <a:pt x="3236" y="2028"/>
                    <a:pt x="3109" y="2032"/>
                    <a:pt x="3013" y="2036"/>
                  </a:cubicBezTo>
                  <a:cubicBezTo>
                    <a:pt x="2786" y="1613"/>
                    <a:pt x="2218" y="642"/>
                    <a:pt x="1678" y="282"/>
                  </a:cubicBezTo>
                  <a:cubicBezTo>
                    <a:pt x="1395" y="93"/>
                    <a:pt x="1171" y="0"/>
                    <a:pt x="991" y="0"/>
                  </a:cubicBez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accent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6" name="Google Shape;1286;p70"/>
          <p:cNvSpPr/>
          <p:nvPr/>
        </p:nvSpPr>
        <p:spPr>
          <a:xfrm rot="-5704641">
            <a:off x="6505357" y="2807537"/>
            <a:ext cx="346785" cy="322027"/>
          </a:xfrm>
          <a:custGeom>
            <a:avLst/>
            <a:gdLst/>
            <a:ahLst/>
            <a:cxnLst/>
            <a:rect l="l" t="t" r="r" b="b"/>
            <a:pathLst>
              <a:path w="5621" h="5218" extrusionOk="0">
                <a:moveTo>
                  <a:pt x="4163" y="1"/>
                </a:moveTo>
                <a:cubicBezTo>
                  <a:pt x="3952" y="1"/>
                  <a:pt x="3710" y="150"/>
                  <a:pt x="3415" y="451"/>
                </a:cubicBezTo>
                <a:cubicBezTo>
                  <a:pt x="2953" y="930"/>
                  <a:pt x="2673" y="1980"/>
                  <a:pt x="2576" y="2407"/>
                </a:cubicBezTo>
                <a:cubicBezTo>
                  <a:pt x="2106" y="2516"/>
                  <a:pt x="995" y="2806"/>
                  <a:pt x="497" y="3234"/>
                </a:cubicBezTo>
                <a:cubicBezTo>
                  <a:pt x="152" y="3533"/>
                  <a:pt x="0" y="3772"/>
                  <a:pt x="26" y="3987"/>
                </a:cubicBezTo>
                <a:cubicBezTo>
                  <a:pt x="40" y="4101"/>
                  <a:pt x="99" y="4182"/>
                  <a:pt x="161" y="4226"/>
                </a:cubicBezTo>
                <a:cubicBezTo>
                  <a:pt x="198" y="4258"/>
                  <a:pt x="262" y="4298"/>
                  <a:pt x="357" y="4308"/>
                </a:cubicBezTo>
                <a:cubicBezTo>
                  <a:pt x="376" y="4310"/>
                  <a:pt x="398" y="4311"/>
                  <a:pt x="417" y="4311"/>
                </a:cubicBezTo>
                <a:cubicBezTo>
                  <a:pt x="656" y="4311"/>
                  <a:pt x="975" y="4153"/>
                  <a:pt x="1390" y="3828"/>
                </a:cubicBezTo>
                <a:cubicBezTo>
                  <a:pt x="1649" y="3624"/>
                  <a:pt x="1879" y="3455"/>
                  <a:pt x="2081" y="3318"/>
                </a:cubicBezTo>
                <a:lnTo>
                  <a:pt x="2081" y="3318"/>
                </a:lnTo>
                <a:cubicBezTo>
                  <a:pt x="1944" y="3492"/>
                  <a:pt x="1780" y="3695"/>
                  <a:pt x="1581" y="3919"/>
                </a:cubicBezTo>
                <a:cubicBezTo>
                  <a:pt x="1204" y="4351"/>
                  <a:pt x="1043" y="4665"/>
                  <a:pt x="1082" y="4903"/>
                </a:cubicBezTo>
                <a:cubicBezTo>
                  <a:pt x="1099" y="5009"/>
                  <a:pt x="1151" y="5074"/>
                  <a:pt x="1192" y="5110"/>
                </a:cubicBezTo>
                <a:cubicBezTo>
                  <a:pt x="1229" y="5151"/>
                  <a:pt x="1304" y="5206"/>
                  <a:pt x="1424" y="5214"/>
                </a:cubicBezTo>
                <a:cubicBezTo>
                  <a:pt x="1434" y="5214"/>
                  <a:pt x="1448" y="5218"/>
                  <a:pt x="1460" y="5218"/>
                </a:cubicBezTo>
                <a:cubicBezTo>
                  <a:pt x="1670" y="5218"/>
                  <a:pt x="1912" y="5069"/>
                  <a:pt x="2204" y="4767"/>
                </a:cubicBezTo>
                <a:cubicBezTo>
                  <a:pt x="2668" y="4287"/>
                  <a:pt x="2946" y="3234"/>
                  <a:pt x="3045" y="2809"/>
                </a:cubicBezTo>
                <a:cubicBezTo>
                  <a:pt x="3516" y="2702"/>
                  <a:pt x="4625" y="2412"/>
                  <a:pt x="5122" y="1980"/>
                </a:cubicBezTo>
                <a:cubicBezTo>
                  <a:pt x="5468" y="1681"/>
                  <a:pt x="5620" y="1441"/>
                  <a:pt x="5595" y="1227"/>
                </a:cubicBezTo>
                <a:cubicBezTo>
                  <a:pt x="5581" y="1115"/>
                  <a:pt x="5521" y="1033"/>
                  <a:pt x="5460" y="988"/>
                </a:cubicBezTo>
                <a:cubicBezTo>
                  <a:pt x="5421" y="956"/>
                  <a:pt x="5359" y="918"/>
                  <a:pt x="5264" y="908"/>
                </a:cubicBezTo>
                <a:cubicBezTo>
                  <a:pt x="5245" y="906"/>
                  <a:pt x="5225" y="905"/>
                  <a:pt x="5205" y="905"/>
                </a:cubicBezTo>
                <a:cubicBezTo>
                  <a:pt x="4966" y="905"/>
                  <a:pt x="4647" y="1064"/>
                  <a:pt x="4231" y="1390"/>
                </a:cubicBezTo>
                <a:cubicBezTo>
                  <a:pt x="3970" y="1594"/>
                  <a:pt x="3738" y="1763"/>
                  <a:pt x="3540" y="1901"/>
                </a:cubicBezTo>
                <a:cubicBezTo>
                  <a:pt x="3677" y="1727"/>
                  <a:pt x="3840" y="1524"/>
                  <a:pt x="4038" y="1301"/>
                </a:cubicBezTo>
                <a:cubicBezTo>
                  <a:pt x="4417" y="869"/>
                  <a:pt x="4576" y="555"/>
                  <a:pt x="4538" y="314"/>
                </a:cubicBezTo>
                <a:cubicBezTo>
                  <a:pt x="4521" y="207"/>
                  <a:pt x="4470" y="144"/>
                  <a:pt x="4429" y="108"/>
                </a:cubicBezTo>
                <a:cubicBezTo>
                  <a:pt x="4392" y="67"/>
                  <a:pt x="4317" y="11"/>
                  <a:pt x="4197" y="2"/>
                </a:cubicBezTo>
                <a:cubicBezTo>
                  <a:pt x="4186" y="1"/>
                  <a:pt x="4174" y="1"/>
                  <a:pt x="416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p70"/>
          <p:cNvSpPr/>
          <p:nvPr/>
        </p:nvSpPr>
        <p:spPr>
          <a:xfrm>
            <a:off x="2149357" y="2093485"/>
            <a:ext cx="346788" cy="322029"/>
          </a:xfrm>
          <a:custGeom>
            <a:avLst/>
            <a:gdLst/>
            <a:ahLst/>
            <a:cxnLst/>
            <a:rect l="l" t="t" r="r" b="b"/>
            <a:pathLst>
              <a:path w="5621" h="5218" extrusionOk="0">
                <a:moveTo>
                  <a:pt x="4163" y="1"/>
                </a:moveTo>
                <a:cubicBezTo>
                  <a:pt x="3952" y="1"/>
                  <a:pt x="3710" y="150"/>
                  <a:pt x="3415" y="451"/>
                </a:cubicBezTo>
                <a:cubicBezTo>
                  <a:pt x="2953" y="930"/>
                  <a:pt x="2673" y="1980"/>
                  <a:pt x="2576" y="2407"/>
                </a:cubicBezTo>
                <a:cubicBezTo>
                  <a:pt x="2106" y="2516"/>
                  <a:pt x="995" y="2806"/>
                  <a:pt x="497" y="3234"/>
                </a:cubicBezTo>
                <a:cubicBezTo>
                  <a:pt x="152" y="3533"/>
                  <a:pt x="0" y="3772"/>
                  <a:pt x="26" y="3987"/>
                </a:cubicBezTo>
                <a:cubicBezTo>
                  <a:pt x="40" y="4101"/>
                  <a:pt x="99" y="4182"/>
                  <a:pt x="161" y="4226"/>
                </a:cubicBezTo>
                <a:cubicBezTo>
                  <a:pt x="198" y="4258"/>
                  <a:pt x="262" y="4298"/>
                  <a:pt x="357" y="4308"/>
                </a:cubicBezTo>
                <a:cubicBezTo>
                  <a:pt x="376" y="4310"/>
                  <a:pt x="398" y="4311"/>
                  <a:pt x="417" y="4311"/>
                </a:cubicBezTo>
                <a:cubicBezTo>
                  <a:pt x="656" y="4311"/>
                  <a:pt x="975" y="4153"/>
                  <a:pt x="1390" y="3828"/>
                </a:cubicBezTo>
                <a:cubicBezTo>
                  <a:pt x="1649" y="3624"/>
                  <a:pt x="1879" y="3455"/>
                  <a:pt x="2081" y="3318"/>
                </a:cubicBezTo>
                <a:lnTo>
                  <a:pt x="2081" y="3318"/>
                </a:lnTo>
                <a:cubicBezTo>
                  <a:pt x="1944" y="3492"/>
                  <a:pt x="1780" y="3695"/>
                  <a:pt x="1581" y="3919"/>
                </a:cubicBezTo>
                <a:cubicBezTo>
                  <a:pt x="1204" y="4351"/>
                  <a:pt x="1043" y="4665"/>
                  <a:pt x="1082" y="4903"/>
                </a:cubicBezTo>
                <a:cubicBezTo>
                  <a:pt x="1099" y="5009"/>
                  <a:pt x="1151" y="5074"/>
                  <a:pt x="1192" y="5110"/>
                </a:cubicBezTo>
                <a:cubicBezTo>
                  <a:pt x="1229" y="5151"/>
                  <a:pt x="1304" y="5206"/>
                  <a:pt x="1424" y="5214"/>
                </a:cubicBezTo>
                <a:cubicBezTo>
                  <a:pt x="1434" y="5214"/>
                  <a:pt x="1448" y="5218"/>
                  <a:pt x="1460" y="5218"/>
                </a:cubicBezTo>
                <a:cubicBezTo>
                  <a:pt x="1670" y="5218"/>
                  <a:pt x="1912" y="5069"/>
                  <a:pt x="2204" y="4767"/>
                </a:cubicBezTo>
                <a:cubicBezTo>
                  <a:pt x="2668" y="4287"/>
                  <a:pt x="2946" y="3234"/>
                  <a:pt x="3045" y="2809"/>
                </a:cubicBezTo>
                <a:cubicBezTo>
                  <a:pt x="3516" y="2702"/>
                  <a:pt x="4625" y="2412"/>
                  <a:pt x="5122" y="1980"/>
                </a:cubicBezTo>
                <a:cubicBezTo>
                  <a:pt x="5468" y="1681"/>
                  <a:pt x="5620" y="1441"/>
                  <a:pt x="5595" y="1227"/>
                </a:cubicBezTo>
                <a:cubicBezTo>
                  <a:pt x="5581" y="1115"/>
                  <a:pt x="5521" y="1033"/>
                  <a:pt x="5460" y="988"/>
                </a:cubicBezTo>
                <a:cubicBezTo>
                  <a:pt x="5421" y="956"/>
                  <a:pt x="5359" y="918"/>
                  <a:pt x="5264" y="908"/>
                </a:cubicBezTo>
                <a:cubicBezTo>
                  <a:pt x="5245" y="906"/>
                  <a:pt x="5225" y="905"/>
                  <a:pt x="5205" y="905"/>
                </a:cubicBezTo>
                <a:cubicBezTo>
                  <a:pt x="4966" y="905"/>
                  <a:pt x="4647" y="1064"/>
                  <a:pt x="4231" y="1390"/>
                </a:cubicBezTo>
                <a:cubicBezTo>
                  <a:pt x="3970" y="1594"/>
                  <a:pt x="3738" y="1763"/>
                  <a:pt x="3540" y="1901"/>
                </a:cubicBezTo>
                <a:cubicBezTo>
                  <a:pt x="3677" y="1727"/>
                  <a:pt x="3840" y="1524"/>
                  <a:pt x="4038" y="1301"/>
                </a:cubicBezTo>
                <a:cubicBezTo>
                  <a:pt x="4417" y="869"/>
                  <a:pt x="4576" y="555"/>
                  <a:pt x="4538" y="314"/>
                </a:cubicBezTo>
                <a:cubicBezTo>
                  <a:pt x="4521" y="207"/>
                  <a:pt x="4470" y="144"/>
                  <a:pt x="4429" y="108"/>
                </a:cubicBezTo>
                <a:cubicBezTo>
                  <a:pt x="4392" y="67"/>
                  <a:pt x="4317" y="11"/>
                  <a:pt x="4197" y="2"/>
                </a:cubicBezTo>
                <a:cubicBezTo>
                  <a:pt x="4186" y="1"/>
                  <a:pt x="4174" y="1"/>
                  <a:pt x="416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56173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</a:t>
            </a: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381346-B937-7A45-550B-F50BB36E8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215750"/>
            <a:ext cx="7704000" cy="3137378"/>
          </a:xfrm>
        </p:spPr>
        <p:txBody>
          <a:bodyPr/>
          <a:lstStyle/>
          <a:p>
            <a:r>
              <a:rPr lang="en-GB" sz="2000" err="1"/>
              <a:t>Pozadina</a:t>
            </a:r>
            <a:r>
              <a:rPr lang="en-GB" sz="2000"/>
              <a:t> – </a:t>
            </a:r>
            <a:r>
              <a:rPr lang="en-GB" sz="2000">
                <a:hlinkClick r:id="rId3"/>
              </a:rPr>
              <a:t>Nikon Small World 2022</a:t>
            </a:r>
            <a:endParaRPr lang="en-GB" sz="2000"/>
          </a:p>
          <a:p>
            <a:r>
              <a:rPr lang="hr-HR" sz="2000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Risteski</a:t>
            </a:r>
            <a:r>
              <a:rPr lang="hr-HR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P., </a:t>
            </a:r>
            <a:r>
              <a:rPr lang="hr-HR" sz="2000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Jagrić</a:t>
            </a:r>
            <a:r>
              <a:rPr lang="hr-HR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M., </a:t>
            </a:r>
            <a:r>
              <a:rPr lang="hr-HR" sz="2000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Pavin</a:t>
            </a:r>
            <a:r>
              <a:rPr lang="hr-HR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N., &amp; Tolić, I. M. (2021). </a:t>
            </a:r>
            <a:r>
              <a:rPr lang="hr-HR" sz="2000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Biomechanics</a:t>
            </a:r>
            <a:r>
              <a:rPr lang="hr-HR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HR" sz="2000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hr-HR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HR" sz="2000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chromosome</a:t>
            </a:r>
            <a:r>
              <a:rPr lang="hr-HR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HR" sz="2000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alignment</a:t>
            </a:r>
            <a:r>
              <a:rPr lang="hr-HR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at </a:t>
            </a:r>
            <a:r>
              <a:rPr lang="hr-HR" sz="2000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hr-HR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HR" sz="2000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spindle</a:t>
            </a:r>
            <a:r>
              <a:rPr lang="hr-HR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midplan</a:t>
            </a:r>
            <a:r>
              <a:rPr lang="en-GB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</a:t>
            </a:r>
          </a:p>
          <a:p>
            <a:r>
              <a:rPr lang="hr-HR" sz="2000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Risteski</a:t>
            </a:r>
            <a:r>
              <a:rPr lang="hr-HR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P., </a:t>
            </a:r>
            <a:r>
              <a:rPr lang="hr-HR" sz="2000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Božan</a:t>
            </a:r>
            <a:r>
              <a:rPr lang="hr-HR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D., </a:t>
            </a:r>
            <a:r>
              <a:rPr lang="hr-HR" sz="2000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Jagrić</a:t>
            </a:r>
            <a:r>
              <a:rPr lang="hr-HR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M., Bosilj, A., </a:t>
            </a:r>
            <a:r>
              <a:rPr lang="hr-HR" sz="2000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Pavin</a:t>
            </a:r>
            <a:r>
              <a:rPr lang="hr-HR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N., &amp; Tolić, I. M. (2022). </a:t>
            </a:r>
            <a:r>
              <a:rPr lang="hr-HR" sz="2000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Length-dependent</a:t>
            </a:r>
            <a:r>
              <a:rPr lang="hr-HR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HR" sz="2000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poleward</a:t>
            </a:r>
            <a:r>
              <a:rPr lang="hr-HR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HR" sz="2000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flux</a:t>
            </a:r>
            <a:r>
              <a:rPr lang="hr-HR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HR" sz="2000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hr-HR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HR" sz="2000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sister</a:t>
            </a:r>
            <a:r>
              <a:rPr lang="hr-HR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HR" sz="2000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kinetochore</a:t>
            </a:r>
            <a:r>
              <a:rPr lang="hr-HR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HR" sz="2000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fibers</a:t>
            </a:r>
            <a:r>
              <a:rPr lang="hr-HR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HR" sz="2000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promotes</a:t>
            </a:r>
            <a:r>
              <a:rPr lang="hr-HR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HR" sz="2000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chromosome</a:t>
            </a:r>
            <a:r>
              <a:rPr lang="hr-HR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HR" sz="2000" b="0" i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alignment</a:t>
            </a:r>
            <a:r>
              <a:rPr lang="hr-HR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hr-HR" sz="2000" b="0" i="1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Cell</a:t>
            </a:r>
            <a:r>
              <a:rPr lang="hr-HR" sz="2000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r-HR" sz="2000" b="0" i="1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reports</a:t>
            </a:r>
            <a:r>
              <a:rPr lang="hr-HR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hr-HR" sz="2000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40</a:t>
            </a:r>
            <a:r>
              <a:rPr lang="hr-HR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(5)</a:t>
            </a:r>
            <a:endParaRPr lang="en-GB" sz="2800" b="0" i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128F2-ECC5-35B3-6E4C-5631AE24C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92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</a:t>
            </a: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381346-B937-7A45-550B-F50BB36E8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215750"/>
            <a:ext cx="7704000" cy="3137378"/>
          </a:xfrm>
        </p:spPr>
        <p:txBody>
          <a:bodyPr/>
          <a:lstStyle/>
          <a:p>
            <a:r>
              <a:rPr lang="en-GB" sz="2000" b="0" i="0" err="1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Dr.</a:t>
            </a:r>
            <a:r>
              <a:rPr lang="en-GB" sz="2000" b="0" i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 Cecil Fox (Photographer) - This image was released by the </a:t>
            </a:r>
            <a:r>
              <a:rPr lang="en-GB" sz="2000" b="0" i="0" u="none" strike="noStrike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en:National Cancer Institute"/>
              </a:rPr>
              <a:t>National Cancer Institute</a:t>
            </a:r>
            <a:r>
              <a:rPr lang="en-GB" sz="2000" b="0" i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, an agency part of the </a:t>
            </a:r>
            <a:r>
              <a:rPr lang="en-GB" sz="2000" b="0" i="0" u="none" strike="noStrike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4" tooltip="en:National Institutes of Health"/>
              </a:rPr>
              <a:t>National Institutes of Health</a:t>
            </a:r>
            <a:r>
              <a:rPr lang="en-GB" sz="2000" b="0" i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, with the ID </a:t>
            </a:r>
            <a:r>
              <a:rPr lang="en-GB" sz="2000" b="0" i="0" u="none" strike="noStrike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5"/>
              </a:rPr>
              <a:t>2288</a:t>
            </a:r>
            <a:endParaRPr lang="en-GB" sz="2000" b="0" i="0" u="none" strike="noStrike">
              <a:solidFill>
                <a:srgbClr val="3366CC"/>
              </a:solidFill>
              <a:effectLst/>
              <a:latin typeface="Arial" panose="020B0604020202020204" pitchFamily="34" charset="0"/>
            </a:endParaRPr>
          </a:p>
          <a:p>
            <a:r>
              <a:rPr lang="en-GB" sz="2000">
                <a:solidFill>
                  <a:srgbClr val="3366CC"/>
                </a:solidFill>
                <a:latin typeface="Arial" panose="020B0604020202020204" pitchFamily="34" charset="0"/>
                <a:hlinkClick r:id="rId6"/>
              </a:rPr>
              <a:t>The Monaghan lab</a:t>
            </a:r>
            <a:endParaRPr lang="en-GB" sz="2000">
              <a:solidFill>
                <a:srgbClr val="3366CC"/>
              </a:solidFill>
              <a:latin typeface="Arial" panose="020B0604020202020204" pitchFamily="34" charset="0"/>
            </a:endParaRPr>
          </a:p>
          <a:p>
            <a:r>
              <a:rPr lang="en-GB" sz="2000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Wikipedia contributors. (2024, January 22). Human embryonic development. In </a:t>
            </a:r>
            <a:r>
              <a:rPr lang="en-GB" sz="2000" b="0" i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Wikipedia, The Free </a:t>
            </a:r>
            <a:r>
              <a:rPr lang="en-GB" sz="2000" b="0" i="1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Encyclopedia</a:t>
            </a:r>
            <a:r>
              <a:rPr lang="en-GB" sz="2000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Retrieved 16:27, January 26, 2024, from </a:t>
            </a:r>
            <a:r>
              <a:rPr lang="en-GB" sz="2000" b="0" i="0" u="none" strike="noStrike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7"/>
              </a:rPr>
              <a:t>https://en.wikipedia.org/w/index.php?title=Human_embryonic_development&amp;oldid=1197970909</a:t>
            </a:r>
            <a:endParaRPr lang="en-GB" sz="2000"/>
          </a:p>
          <a:p>
            <a:endParaRPr lang="hr-H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40EF9E-4273-16FE-9CBE-150216D967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526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</a:t>
            </a: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381346-B937-7A45-550B-F50BB36E8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215750"/>
            <a:ext cx="7704000" cy="3137378"/>
          </a:xfrm>
        </p:spPr>
        <p:txBody>
          <a:bodyPr/>
          <a:lstStyle/>
          <a:p>
            <a:r>
              <a:rPr lang="en-GB" sz="2000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Wikipedia contributors. (2023, December 13). Cancer cell. In </a:t>
            </a:r>
            <a:r>
              <a:rPr lang="en-GB" sz="2000" b="0" i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Wikipedia, The Free </a:t>
            </a:r>
            <a:r>
              <a:rPr lang="en-GB" sz="2000" b="0" i="1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Encyclopedia</a:t>
            </a:r>
            <a:r>
              <a:rPr lang="en-GB" sz="2000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Retrieved 16:30, January 26, 2024, from </a:t>
            </a:r>
            <a:r>
              <a:rPr lang="en-GB" sz="2000" b="0" i="0" u="none" strike="noStrike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/>
              </a:rPr>
              <a:t>https://en.wikipedia.org/w/index.php?title=Cancer_cell&amp;oldid=1189773844</a:t>
            </a:r>
            <a:endParaRPr lang="en-GB" sz="2000" b="0" i="0" u="none" strike="noStrike">
              <a:solidFill>
                <a:srgbClr val="3366CC"/>
              </a:solidFill>
              <a:effectLst/>
              <a:latin typeface="Arial" panose="020B0604020202020204" pitchFamily="34" charset="0"/>
            </a:endParaRPr>
          </a:p>
          <a:p>
            <a:r>
              <a:rPr lang="en-GB" sz="2000" b="0" i="0" u="none" strike="noStrike"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Alberts, B., Johnson, A. D., Lewis, J., Morgan, D., Raff, M. C., Roberts, K., Walter, P. (2015). Molecular Biology of the Cell. United Kingdom: Garland Science, Taylor and Francis Group.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771914-CA7F-7004-53A1-33192871F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903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</a:t>
            </a: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381346-B937-7A45-550B-F50BB36E8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215750"/>
            <a:ext cx="7704000" cy="3137378"/>
          </a:xfrm>
        </p:spPr>
        <p:txBody>
          <a:bodyPr/>
          <a:lstStyle/>
          <a:p>
            <a:r>
              <a:rPr lang="en-GB" sz="2000" b="0" i="0" u="none" strike="noStrike"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G.M. Cooper. The Cell: A Molecular Approach. Sinauer Series. Oxford University Press, Incorporated, 2019.</a:t>
            </a:r>
          </a:p>
          <a:p>
            <a:r>
              <a:rPr lang="en-GB" sz="2000" b="0" i="0" u="none" strike="noStrike">
                <a:solidFill>
                  <a:schemeClr val="accent1">
                    <a:lumMod val="10000"/>
                  </a:schemeClr>
                </a:solidFill>
                <a:effectLst/>
                <a:latin typeface="Arial" panose="020B0604020202020204" pitchFamily="34" charset="0"/>
              </a:rPr>
              <a:t>N.A. Campbell i dr. Biology: A Global Approach, Global Edition. Global Edition / English textbooks. Pearson, 2020.</a:t>
            </a:r>
          </a:p>
          <a:p>
            <a:r>
              <a:rPr lang="hr-HR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Steblyanko, Y., Rajendraprasad, G., Osswald, M., Eibes, S., Jacome, A., Geley, S., ... &amp; Barisic, M. (2020). Microtubule poleward flux in human cells is driven by the coordinated action of four kinesins. </a:t>
            </a:r>
            <a:r>
              <a:rPr lang="hr-HR" sz="2000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 EMBO journal</a:t>
            </a:r>
            <a:r>
              <a:rPr lang="hr-HR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hr-HR" sz="2000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39</a:t>
            </a:r>
            <a:r>
              <a:rPr lang="hr-HR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(23), e105432.</a:t>
            </a:r>
            <a:endParaRPr lang="en-GB" sz="2800" b="0" i="0" u="none" strike="noStrike">
              <a:solidFill>
                <a:srgbClr val="3366CC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2815A6-5563-9969-0E0A-3AF918D93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671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7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</a:t>
            </a:r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381346-B937-7A45-550B-F50BB36E8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215750"/>
            <a:ext cx="7704000" cy="3137378"/>
          </a:xfrm>
        </p:spPr>
        <p:txBody>
          <a:bodyPr/>
          <a:lstStyle/>
          <a:p>
            <a:r>
              <a:rPr lang="en-GB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Pavin, N., &amp; Tolić, I. M. (2021). Mechanobiology of the mitotic spindle. </a:t>
            </a:r>
            <a:r>
              <a:rPr lang="en-GB" sz="2000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Developmental cell</a:t>
            </a:r>
            <a:r>
              <a:rPr lang="en-GB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GB" sz="2000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56</a:t>
            </a:r>
            <a:r>
              <a:rPr lang="en-GB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(2), 192-201.</a:t>
            </a:r>
          </a:p>
          <a:p>
            <a:r>
              <a:rPr lang="en-GB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Tolić, I. M., Novak, M., &amp; Pavin, N. (2019). Helical twist and rotational forces in the mitotic spindle. </a:t>
            </a:r>
            <a:r>
              <a:rPr lang="en-GB" sz="2000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Biomolecules</a:t>
            </a:r>
            <a:r>
              <a:rPr lang="en-GB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GB" sz="2000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9</a:t>
            </a:r>
            <a:r>
              <a:rPr lang="en-GB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(4), 132.</a:t>
            </a:r>
          </a:p>
          <a:p>
            <a:r>
              <a:rPr lang="en-GB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Svoboda, K., &amp; Block, S. M. (1994). Force and velocity measured for single kinesin molecules. </a:t>
            </a:r>
            <a:r>
              <a:rPr lang="en-GB" sz="2000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Cell</a:t>
            </a:r>
            <a:r>
              <a:rPr lang="en-GB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GB" sz="2000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77</a:t>
            </a:r>
            <a:r>
              <a:rPr lang="en-GB" sz="20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(5), 773-784.</a:t>
            </a:r>
            <a:endParaRPr lang="en-GB" sz="2800" b="0" i="0" u="none" strike="noStrike">
              <a:solidFill>
                <a:srgbClr val="3366CC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3D71B8-A2DD-6F9E-F18D-B53A01E33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73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err="1"/>
              <a:t>Zašto</a:t>
            </a:r>
            <a:r>
              <a:rPr lang="en-GB"/>
              <a:t> </a:t>
            </a:r>
            <a:r>
              <a:rPr lang="en-GB" err="1"/>
              <a:t>proučavati</a:t>
            </a:r>
            <a:r>
              <a:rPr lang="en-GB"/>
              <a:t> </a:t>
            </a:r>
            <a:r>
              <a:rPr lang="en-GB" err="1"/>
              <a:t>diobu</a:t>
            </a:r>
            <a:r>
              <a:rPr lang="en-GB"/>
              <a:t> </a:t>
            </a:r>
            <a:r>
              <a:rPr lang="en-GB" err="1"/>
              <a:t>stanice</a:t>
            </a:r>
            <a:r>
              <a:rPr lang="en-GB"/>
              <a:t>?</a:t>
            </a: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90913E-30D9-8287-4906-83688C565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613" y="1277899"/>
            <a:ext cx="4341197" cy="28941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C9F4D0-47D8-4F6B-F7F1-2FA1D7D66EC6}"/>
              </a:ext>
            </a:extLst>
          </p:cNvPr>
          <p:cNvSpPr txBox="1"/>
          <p:nvPr/>
        </p:nvSpPr>
        <p:spPr>
          <a:xfrm>
            <a:off x="2003898" y="4185983"/>
            <a:ext cx="1443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/>
              <a:t>Wikipedia Cancer Cell</a:t>
            </a:r>
            <a:endParaRPr lang="hr-HR" sz="1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227AC5-4D97-3BC9-C80E-AAB97369E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23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err="1"/>
              <a:t>Kromosomi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FEF00E-AE94-D842-CCE0-731301D73C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0475" y="2644514"/>
            <a:ext cx="4260300" cy="119304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sz="2000" err="1"/>
              <a:t>Nositelji</a:t>
            </a:r>
            <a:r>
              <a:rPr lang="en-GB" sz="2000"/>
              <a:t> </a:t>
            </a:r>
            <a:r>
              <a:rPr lang="en-GB" sz="2000" err="1"/>
              <a:t>genetske</a:t>
            </a:r>
            <a:r>
              <a:rPr lang="en-GB" sz="2000"/>
              <a:t> informacije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000"/>
              <a:t>Kondenzirani oblik DNK molekule</a:t>
            </a:r>
            <a:endParaRPr lang="hr-HR" sz="20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F9CAAD-FFD9-7F0F-EFF7-E56E2FC58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916" y="366091"/>
            <a:ext cx="2370220" cy="4411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60EBA0-72DA-C29D-E7C9-AA53E7F5959F}"/>
              </a:ext>
            </a:extLst>
          </p:cNvPr>
          <p:cNvSpPr txBox="1"/>
          <p:nvPr/>
        </p:nvSpPr>
        <p:spPr>
          <a:xfrm>
            <a:off x="1114414" y="4777408"/>
            <a:ext cx="22701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/>
              <a:t>Alberts: Molecular Biology of the Cell</a:t>
            </a:r>
            <a:endParaRPr lang="hr-HR" sz="1000"/>
          </a:p>
        </p:txBody>
      </p:sp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443C802C-1E52-9C41-9D45-77565A2B74B6}"/>
              </a:ext>
            </a:extLst>
          </p:cNvPr>
          <p:cNvSpPr/>
          <p:nvPr/>
        </p:nvSpPr>
        <p:spPr>
          <a:xfrm>
            <a:off x="2845341" y="1250004"/>
            <a:ext cx="1478605" cy="821988"/>
          </a:xfrm>
          <a:custGeom>
            <a:avLst/>
            <a:gdLst>
              <a:gd name="connsiteX0" fmla="*/ 1478605 w 1478605"/>
              <a:gd name="connsiteY0" fmla="*/ 0 h 821988"/>
              <a:gd name="connsiteX1" fmla="*/ 880354 w 1478605"/>
              <a:gd name="connsiteY1" fmla="*/ 661481 h 821988"/>
              <a:gd name="connsiteX2" fmla="*/ 0 w 1478605"/>
              <a:gd name="connsiteY2" fmla="*/ 821988 h 82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8605" h="821988">
                <a:moveTo>
                  <a:pt x="1478605" y="0"/>
                </a:moveTo>
                <a:cubicBezTo>
                  <a:pt x="1302696" y="262241"/>
                  <a:pt x="1126788" y="524483"/>
                  <a:pt x="880354" y="661481"/>
                </a:cubicBezTo>
                <a:cubicBezTo>
                  <a:pt x="633920" y="798479"/>
                  <a:pt x="316960" y="810233"/>
                  <a:pt x="0" y="821988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1EE4EE-B075-E8BD-D324-1AE9BD6AF288}"/>
              </a:ext>
            </a:extLst>
          </p:cNvPr>
          <p:cNvSpPr txBox="1"/>
          <p:nvPr/>
        </p:nvSpPr>
        <p:spPr>
          <a:xfrm>
            <a:off x="4260715" y="849894"/>
            <a:ext cx="1542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>
                <a:latin typeface="Asap" panose="020B0604020202020204" charset="0"/>
              </a:rPr>
              <a:t>Centromera</a:t>
            </a:r>
            <a:endParaRPr lang="hr-HR" sz="2000">
              <a:latin typeface="Asap" panose="020B060402020202020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63881A-6B55-02BB-7E01-D4DB41313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1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err="1"/>
              <a:t>Mikrotubuli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A3BB2F-2B6E-60E6-B799-5CB8F5861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488" y="1223083"/>
            <a:ext cx="3188144" cy="26185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241175-B29A-E474-4125-B455D34C8137}"/>
              </a:ext>
            </a:extLst>
          </p:cNvPr>
          <p:cNvSpPr txBox="1"/>
          <p:nvPr/>
        </p:nvSpPr>
        <p:spPr>
          <a:xfrm>
            <a:off x="720000" y="1576137"/>
            <a:ext cx="38475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err="1">
                <a:latin typeface="Asap" panose="020B0604020202020204" charset="0"/>
              </a:rPr>
              <a:t>Polimeri</a:t>
            </a:r>
            <a:r>
              <a:rPr lang="en-GB" sz="2000">
                <a:latin typeface="Asap" panose="020B0604020202020204" charset="0"/>
              </a:rPr>
              <a:t> </a:t>
            </a:r>
            <a:r>
              <a:rPr lang="en-GB" sz="2000" err="1">
                <a:latin typeface="Asap" panose="020B0604020202020204" charset="0"/>
              </a:rPr>
              <a:t>proteina</a:t>
            </a:r>
            <a:r>
              <a:rPr lang="en-GB" sz="2000">
                <a:latin typeface="Asap" panose="020B0604020202020204" charset="0"/>
              </a:rPr>
              <a:t> </a:t>
            </a:r>
            <a:r>
              <a:rPr lang="en-GB" sz="2000" err="1">
                <a:latin typeface="Asap" panose="020B0604020202020204" charset="0"/>
              </a:rPr>
              <a:t>tubulina</a:t>
            </a:r>
            <a:endParaRPr lang="en-GB" sz="2000">
              <a:latin typeface="Asap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err="1">
                <a:latin typeface="Asap" panose="020B0604020202020204" charset="0"/>
              </a:rPr>
              <a:t>Usmjereni</a:t>
            </a:r>
            <a:r>
              <a:rPr lang="en-GB" sz="2000">
                <a:latin typeface="Asap" panose="020B0604020202020204" charset="0"/>
              </a:rPr>
              <a:t> – plus </a:t>
            </a:r>
            <a:r>
              <a:rPr lang="en-GB" sz="2000" err="1">
                <a:latin typeface="Asap" panose="020B0604020202020204" charset="0"/>
              </a:rPr>
              <a:t>i</a:t>
            </a:r>
            <a:r>
              <a:rPr lang="en-GB" sz="2000">
                <a:latin typeface="Asap" panose="020B0604020202020204" charset="0"/>
              </a:rPr>
              <a:t> minus </a:t>
            </a:r>
            <a:r>
              <a:rPr lang="en-GB" sz="2000" err="1">
                <a:latin typeface="Asap" panose="020B0604020202020204" charset="0"/>
              </a:rPr>
              <a:t>kraj</a:t>
            </a:r>
            <a:endParaRPr lang="en-GB" sz="2000">
              <a:latin typeface="Asap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Asap" panose="020B0604020202020204" charset="0"/>
              </a:rPr>
              <a:t>“</a:t>
            </a:r>
            <a:r>
              <a:rPr lang="en-GB" sz="2000" err="1">
                <a:latin typeface="Asap" panose="020B0604020202020204" charset="0"/>
              </a:rPr>
              <a:t>Tračnice</a:t>
            </a:r>
            <a:r>
              <a:rPr lang="en-GB" sz="2000">
                <a:latin typeface="Asap" panose="020B0604020202020204" charset="0"/>
              </a:rPr>
              <a:t>” po kojima se </a:t>
            </a:r>
            <a:r>
              <a:rPr lang="en-GB" sz="2000" err="1">
                <a:latin typeface="Asap" panose="020B0604020202020204" charset="0"/>
              </a:rPr>
              <a:t>kreću</a:t>
            </a:r>
            <a:endParaRPr lang="en-GB" sz="2000">
              <a:latin typeface="Asap" panose="020B0604020202020204" charset="0"/>
            </a:endParaRPr>
          </a:p>
          <a:p>
            <a:r>
              <a:rPr lang="en-GB" sz="2000">
                <a:latin typeface="Asap" panose="020B0604020202020204" charset="0"/>
              </a:rPr>
              <a:t>    </a:t>
            </a:r>
            <a:r>
              <a:rPr lang="en-GB" sz="2000" err="1">
                <a:latin typeface="Asap" panose="020B0604020202020204" charset="0"/>
              </a:rPr>
              <a:t>motorni</a:t>
            </a:r>
            <a:r>
              <a:rPr lang="en-GB" sz="2000">
                <a:latin typeface="Asap" panose="020B0604020202020204" charset="0"/>
              </a:rPr>
              <a:t> </a:t>
            </a:r>
            <a:r>
              <a:rPr lang="en-GB" sz="2000" err="1">
                <a:latin typeface="Asap" panose="020B0604020202020204" charset="0"/>
              </a:rPr>
              <a:t>proteini</a:t>
            </a:r>
            <a:endParaRPr lang="en-GB" sz="2000">
              <a:latin typeface="Asap" panose="020B060402020202020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48F9A4-1B22-8D16-37C5-6BF6D7280492}"/>
              </a:ext>
            </a:extLst>
          </p:cNvPr>
          <p:cNvSpPr txBox="1"/>
          <p:nvPr/>
        </p:nvSpPr>
        <p:spPr>
          <a:xfrm>
            <a:off x="5220705" y="3722336"/>
            <a:ext cx="22701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/>
              <a:t>Alberts: Molecular Biology of the Cell</a:t>
            </a:r>
            <a:endParaRPr lang="hr-HR" sz="100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C0DCA8A-CBAA-FCC9-7274-4C22A1955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70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err="1"/>
              <a:t>Mikrotubuli</a:t>
            </a: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241175-B29A-E474-4125-B455D34C8137}"/>
              </a:ext>
            </a:extLst>
          </p:cNvPr>
          <p:cNvSpPr txBox="1"/>
          <p:nvPr/>
        </p:nvSpPr>
        <p:spPr>
          <a:xfrm>
            <a:off x="720000" y="1576137"/>
            <a:ext cx="51395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Asap" panose="020B0604020202020204" charset="0"/>
              </a:rPr>
              <a:t>Usmjerenost </a:t>
            </a:r>
            <a:r>
              <a:rPr lang="en-GB" sz="2000">
                <a:latin typeface="Asap" panose="020B0604020202020204" charset="0"/>
                <a:sym typeface="Wingdings" panose="05000000000000000000" pitchFamily="2" charset="2"/>
              </a:rPr>
              <a:t> dvije moguće orijentacije</a:t>
            </a:r>
            <a:endParaRPr lang="en-GB" sz="2000">
              <a:latin typeface="Asap" panose="020B0604020202020204" charset="0"/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3786FA2C-D0FB-9E15-603A-7616DE593556}"/>
              </a:ext>
            </a:extLst>
          </p:cNvPr>
          <p:cNvSpPr/>
          <p:nvPr/>
        </p:nvSpPr>
        <p:spPr>
          <a:xfrm>
            <a:off x="1203817" y="240305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19363418-E0F1-30BF-1CB3-9EB0F348027F}"/>
              </a:ext>
            </a:extLst>
          </p:cNvPr>
          <p:cNvSpPr/>
          <p:nvPr/>
        </p:nvSpPr>
        <p:spPr>
          <a:xfrm>
            <a:off x="1472523" y="240305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701E0E57-29D3-422B-20D0-F44547942975}"/>
              </a:ext>
            </a:extLst>
          </p:cNvPr>
          <p:cNvSpPr/>
          <p:nvPr/>
        </p:nvSpPr>
        <p:spPr>
          <a:xfrm>
            <a:off x="1741229" y="240305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69DA1BC7-A344-650F-F90B-DCBA681A38EB}"/>
              </a:ext>
            </a:extLst>
          </p:cNvPr>
          <p:cNvSpPr/>
          <p:nvPr/>
        </p:nvSpPr>
        <p:spPr>
          <a:xfrm>
            <a:off x="2009935" y="240305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A14239BB-4695-167C-22A1-EC4D361E338C}"/>
              </a:ext>
            </a:extLst>
          </p:cNvPr>
          <p:cNvSpPr/>
          <p:nvPr/>
        </p:nvSpPr>
        <p:spPr>
          <a:xfrm>
            <a:off x="2278641" y="240305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CFF19635-676C-9E20-77B9-27A4F1545776}"/>
              </a:ext>
            </a:extLst>
          </p:cNvPr>
          <p:cNvSpPr/>
          <p:nvPr/>
        </p:nvSpPr>
        <p:spPr>
          <a:xfrm>
            <a:off x="2547347" y="240305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510AF7AB-8771-233A-D5F6-C70CB2E60D40}"/>
              </a:ext>
            </a:extLst>
          </p:cNvPr>
          <p:cNvSpPr/>
          <p:nvPr/>
        </p:nvSpPr>
        <p:spPr>
          <a:xfrm>
            <a:off x="2816053" y="240305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7E63805C-2B1A-DD61-1687-C5FE26F35D1B}"/>
              </a:ext>
            </a:extLst>
          </p:cNvPr>
          <p:cNvSpPr/>
          <p:nvPr/>
        </p:nvSpPr>
        <p:spPr>
          <a:xfrm>
            <a:off x="3084759" y="240304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8773CD9-A690-8960-4D79-ADE72166338B}"/>
              </a:ext>
            </a:extLst>
          </p:cNvPr>
          <p:cNvSpPr/>
          <p:nvPr/>
        </p:nvSpPr>
        <p:spPr>
          <a:xfrm>
            <a:off x="3353465" y="240305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09AF0E9A-8E6A-168C-D91E-C45C9C6995B3}"/>
              </a:ext>
            </a:extLst>
          </p:cNvPr>
          <p:cNvSpPr/>
          <p:nvPr/>
        </p:nvSpPr>
        <p:spPr>
          <a:xfrm>
            <a:off x="3622171" y="240304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DD7CDA6A-EADF-7719-AD73-F42371C0096F}"/>
              </a:ext>
            </a:extLst>
          </p:cNvPr>
          <p:cNvSpPr/>
          <p:nvPr/>
        </p:nvSpPr>
        <p:spPr>
          <a:xfrm>
            <a:off x="1203817" y="277919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F83215A4-795D-0543-9010-94F9276919BD}"/>
              </a:ext>
            </a:extLst>
          </p:cNvPr>
          <p:cNvSpPr/>
          <p:nvPr/>
        </p:nvSpPr>
        <p:spPr>
          <a:xfrm>
            <a:off x="1472523" y="277919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1ECDEEBF-8081-68FA-C3BF-2ED11DFDFB98}"/>
              </a:ext>
            </a:extLst>
          </p:cNvPr>
          <p:cNvSpPr/>
          <p:nvPr/>
        </p:nvSpPr>
        <p:spPr>
          <a:xfrm>
            <a:off x="1741229" y="277918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D4F13ED7-8568-1275-A1EA-24542D5AD0B6}"/>
              </a:ext>
            </a:extLst>
          </p:cNvPr>
          <p:cNvSpPr/>
          <p:nvPr/>
        </p:nvSpPr>
        <p:spPr>
          <a:xfrm>
            <a:off x="2009935" y="277918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011DA9EC-6B37-320C-4B2D-64810F44CABE}"/>
              </a:ext>
            </a:extLst>
          </p:cNvPr>
          <p:cNvSpPr/>
          <p:nvPr/>
        </p:nvSpPr>
        <p:spPr>
          <a:xfrm>
            <a:off x="2278641" y="277918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BE1DED87-A77D-724A-BB79-2EEE91AF10A7}"/>
              </a:ext>
            </a:extLst>
          </p:cNvPr>
          <p:cNvSpPr/>
          <p:nvPr/>
        </p:nvSpPr>
        <p:spPr>
          <a:xfrm>
            <a:off x="2547347" y="277918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1" name="Arrow: Chevron 20">
            <a:extLst>
              <a:ext uri="{FF2B5EF4-FFF2-40B4-BE49-F238E27FC236}">
                <a16:creationId xmlns:a16="http://schemas.microsoft.com/office/drawing/2014/main" id="{C36E7D05-5C51-E8AB-A64E-4966A5C7FC82}"/>
              </a:ext>
            </a:extLst>
          </p:cNvPr>
          <p:cNvSpPr/>
          <p:nvPr/>
        </p:nvSpPr>
        <p:spPr>
          <a:xfrm>
            <a:off x="2816053" y="277918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F752C621-50D2-1391-2169-0F9A45687143}"/>
              </a:ext>
            </a:extLst>
          </p:cNvPr>
          <p:cNvSpPr/>
          <p:nvPr/>
        </p:nvSpPr>
        <p:spPr>
          <a:xfrm>
            <a:off x="3084759" y="277918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70C452E5-925E-E227-AA48-33311ABF8058}"/>
              </a:ext>
            </a:extLst>
          </p:cNvPr>
          <p:cNvSpPr/>
          <p:nvPr/>
        </p:nvSpPr>
        <p:spPr>
          <a:xfrm>
            <a:off x="3353465" y="277918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17962EB0-FF40-5FEB-A7E2-62A010739B8F}"/>
              </a:ext>
            </a:extLst>
          </p:cNvPr>
          <p:cNvSpPr/>
          <p:nvPr/>
        </p:nvSpPr>
        <p:spPr>
          <a:xfrm>
            <a:off x="3622171" y="277918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26" name="Arrow: Chevron 25">
            <a:extLst>
              <a:ext uri="{FF2B5EF4-FFF2-40B4-BE49-F238E27FC236}">
                <a16:creationId xmlns:a16="http://schemas.microsoft.com/office/drawing/2014/main" id="{4759ABE8-7732-42D1-77EB-48AD3EB4E179}"/>
              </a:ext>
            </a:extLst>
          </p:cNvPr>
          <p:cNvSpPr/>
          <p:nvPr/>
        </p:nvSpPr>
        <p:spPr>
          <a:xfrm>
            <a:off x="4619847" y="240304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2" name="Arrow: Chevron 31">
            <a:extLst>
              <a:ext uri="{FF2B5EF4-FFF2-40B4-BE49-F238E27FC236}">
                <a16:creationId xmlns:a16="http://schemas.microsoft.com/office/drawing/2014/main" id="{D143D2E8-406A-A05E-ED1D-438056A48AB9}"/>
              </a:ext>
            </a:extLst>
          </p:cNvPr>
          <p:cNvSpPr/>
          <p:nvPr/>
        </p:nvSpPr>
        <p:spPr>
          <a:xfrm>
            <a:off x="4888553" y="2403049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3" name="Arrow: Chevron 32">
            <a:extLst>
              <a:ext uri="{FF2B5EF4-FFF2-40B4-BE49-F238E27FC236}">
                <a16:creationId xmlns:a16="http://schemas.microsoft.com/office/drawing/2014/main" id="{00B6D7E9-7945-0448-562A-4F70638810B5}"/>
              </a:ext>
            </a:extLst>
          </p:cNvPr>
          <p:cNvSpPr/>
          <p:nvPr/>
        </p:nvSpPr>
        <p:spPr>
          <a:xfrm>
            <a:off x="5157259" y="2403048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4" name="Arrow: Chevron 33">
            <a:extLst>
              <a:ext uri="{FF2B5EF4-FFF2-40B4-BE49-F238E27FC236}">
                <a16:creationId xmlns:a16="http://schemas.microsoft.com/office/drawing/2014/main" id="{ED6BF1E2-D158-6D08-009D-AF0B12B35EE8}"/>
              </a:ext>
            </a:extLst>
          </p:cNvPr>
          <p:cNvSpPr/>
          <p:nvPr/>
        </p:nvSpPr>
        <p:spPr>
          <a:xfrm>
            <a:off x="5425965" y="2403047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5" name="Arrow: Chevron 34">
            <a:extLst>
              <a:ext uri="{FF2B5EF4-FFF2-40B4-BE49-F238E27FC236}">
                <a16:creationId xmlns:a16="http://schemas.microsoft.com/office/drawing/2014/main" id="{141D7117-A929-3AD5-0893-72DB708BD6BF}"/>
              </a:ext>
            </a:extLst>
          </p:cNvPr>
          <p:cNvSpPr/>
          <p:nvPr/>
        </p:nvSpPr>
        <p:spPr>
          <a:xfrm>
            <a:off x="5694671" y="240304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6" name="Arrow: Chevron 35">
            <a:extLst>
              <a:ext uri="{FF2B5EF4-FFF2-40B4-BE49-F238E27FC236}">
                <a16:creationId xmlns:a16="http://schemas.microsoft.com/office/drawing/2014/main" id="{3407DFA5-B20D-0579-CB8F-0BB3165025DE}"/>
              </a:ext>
            </a:extLst>
          </p:cNvPr>
          <p:cNvSpPr/>
          <p:nvPr/>
        </p:nvSpPr>
        <p:spPr>
          <a:xfrm>
            <a:off x="5963377" y="2403046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7" name="Arrow: Chevron 36">
            <a:extLst>
              <a:ext uri="{FF2B5EF4-FFF2-40B4-BE49-F238E27FC236}">
                <a16:creationId xmlns:a16="http://schemas.microsoft.com/office/drawing/2014/main" id="{044CAF32-6274-662B-8031-2A491FBF21C5}"/>
              </a:ext>
            </a:extLst>
          </p:cNvPr>
          <p:cNvSpPr/>
          <p:nvPr/>
        </p:nvSpPr>
        <p:spPr>
          <a:xfrm>
            <a:off x="6232083" y="240304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8" name="Arrow: Chevron 37">
            <a:extLst>
              <a:ext uri="{FF2B5EF4-FFF2-40B4-BE49-F238E27FC236}">
                <a16:creationId xmlns:a16="http://schemas.microsoft.com/office/drawing/2014/main" id="{FAA0AFF1-4427-81CB-DCC2-D0DF766F00F2}"/>
              </a:ext>
            </a:extLst>
          </p:cNvPr>
          <p:cNvSpPr/>
          <p:nvPr/>
        </p:nvSpPr>
        <p:spPr>
          <a:xfrm>
            <a:off x="6500789" y="240304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39" name="Arrow: Chevron 38">
            <a:extLst>
              <a:ext uri="{FF2B5EF4-FFF2-40B4-BE49-F238E27FC236}">
                <a16:creationId xmlns:a16="http://schemas.microsoft.com/office/drawing/2014/main" id="{9FA09C33-66DC-F8DC-0013-DACC7EC8E375}"/>
              </a:ext>
            </a:extLst>
          </p:cNvPr>
          <p:cNvSpPr/>
          <p:nvPr/>
        </p:nvSpPr>
        <p:spPr>
          <a:xfrm>
            <a:off x="6769495" y="240304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0" name="Arrow: Chevron 39">
            <a:extLst>
              <a:ext uri="{FF2B5EF4-FFF2-40B4-BE49-F238E27FC236}">
                <a16:creationId xmlns:a16="http://schemas.microsoft.com/office/drawing/2014/main" id="{A47A6A52-48D4-DDB7-1CAC-0A6C510AA990}"/>
              </a:ext>
            </a:extLst>
          </p:cNvPr>
          <p:cNvSpPr/>
          <p:nvPr/>
        </p:nvSpPr>
        <p:spPr>
          <a:xfrm>
            <a:off x="7038201" y="240304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1" name="Arrow: Chevron 40">
            <a:extLst>
              <a:ext uri="{FF2B5EF4-FFF2-40B4-BE49-F238E27FC236}">
                <a16:creationId xmlns:a16="http://schemas.microsoft.com/office/drawing/2014/main" id="{0523BC5B-F1C0-721B-A0C1-22224361B013}"/>
              </a:ext>
            </a:extLst>
          </p:cNvPr>
          <p:cNvSpPr/>
          <p:nvPr/>
        </p:nvSpPr>
        <p:spPr>
          <a:xfrm rot="10800000">
            <a:off x="4619847" y="277918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2" name="Arrow: Chevron 41">
            <a:extLst>
              <a:ext uri="{FF2B5EF4-FFF2-40B4-BE49-F238E27FC236}">
                <a16:creationId xmlns:a16="http://schemas.microsoft.com/office/drawing/2014/main" id="{2E91CAF1-556B-844D-6FF4-C061B959826A}"/>
              </a:ext>
            </a:extLst>
          </p:cNvPr>
          <p:cNvSpPr/>
          <p:nvPr/>
        </p:nvSpPr>
        <p:spPr>
          <a:xfrm rot="10800000">
            <a:off x="4888553" y="2779185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3" name="Arrow: Chevron 42">
            <a:extLst>
              <a:ext uri="{FF2B5EF4-FFF2-40B4-BE49-F238E27FC236}">
                <a16:creationId xmlns:a16="http://schemas.microsoft.com/office/drawing/2014/main" id="{1B77DC5F-39ED-0737-79B0-DCDE5598B681}"/>
              </a:ext>
            </a:extLst>
          </p:cNvPr>
          <p:cNvSpPr/>
          <p:nvPr/>
        </p:nvSpPr>
        <p:spPr>
          <a:xfrm rot="10800000">
            <a:off x="5157259" y="2779184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4" name="Arrow: Chevron 43">
            <a:extLst>
              <a:ext uri="{FF2B5EF4-FFF2-40B4-BE49-F238E27FC236}">
                <a16:creationId xmlns:a16="http://schemas.microsoft.com/office/drawing/2014/main" id="{F8C0004B-4140-8855-7BFD-871479A7E0A0}"/>
              </a:ext>
            </a:extLst>
          </p:cNvPr>
          <p:cNvSpPr/>
          <p:nvPr/>
        </p:nvSpPr>
        <p:spPr>
          <a:xfrm rot="10800000">
            <a:off x="5425965" y="2779183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5" name="Arrow: Chevron 44">
            <a:extLst>
              <a:ext uri="{FF2B5EF4-FFF2-40B4-BE49-F238E27FC236}">
                <a16:creationId xmlns:a16="http://schemas.microsoft.com/office/drawing/2014/main" id="{2397C9F8-51E2-F6F0-3BBA-7C2382FE881E}"/>
              </a:ext>
            </a:extLst>
          </p:cNvPr>
          <p:cNvSpPr/>
          <p:nvPr/>
        </p:nvSpPr>
        <p:spPr>
          <a:xfrm rot="10800000">
            <a:off x="5694671" y="277918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6" name="Arrow: Chevron 45">
            <a:extLst>
              <a:ext uri="{FF2B5EF4-FFF2-40B4-BE49-F238E27FC236}">
                <a16:creationId xmlns:a16="http://schemas.microsoft.com/office/drawing/2014/main" id="{94E2E6A9-4796-2ED8-96E3-20BFDD478C1C}"/>
              </a:ext>
            </a:extLst>
          </p:cNvPr>
          <p:cNvSpPr/>
          <p:nvPr/>
        </p:nvSpPr>
        <p:spPr>
          <a:xfrm rot="10800000">
            <a:off x="5963377" y="2779182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7" name="Arrow: Chevron 46">
            <a:extLst>
              <a:ext uri="{FF2B5EF4-FFF2-40B4-BE49-F238E27FC236}">
                <a16:creationId xmlns:a16="http://schemas.microsoft.com/office/drawing/2014/main" id="{D62043C6-5190-42F3-97F0-E00DD3F4662C}"/>
              </a:ext>
            </a:extLst>
          </p:cNvPr>
          <p:cNvSpPr/>
          <p:nvPr/>
        </p:nvSpPr>
        <p:spPr>
          <a:xfrm rot="10800000">
            <a:off x="6232083" y="277918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8" name="Arrow: Chevron 47">
            <a:extLst>
              <a:ext uri="{FF2B5EF4-FFF2-40B4-BE49-F238E27FC236}">
                <a16:creationId xmlns:a16="http://schemas.microsoft.com/office/drawing/2014/main" id="{050E8852-D356-C18E-3AB6-09A1A44A8136}"/>
              </a:ext>
            </a:extLst>
          </p:cNvPr>
          <p:cNvSpPr/>
          <p:nvPr/>
        </p:nvSpPr>
        <p:spPr>
          <a:xfrm rot="10800000">
            <a:off x="6500789" y="277918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49" name="Arrow: Chevron 48">
            <a:extLst>
              <a:ext uri="{FF2B5EF4-FFF2-40B4-BE49-F238E27FC236}">
                <a16:creationId xmlns:a16="http://schemas.microsoft.com/office/drawing/2014/main" id="{7AB0C398-E6A0-DDC1-B651-FFFC0B63EDF4}"/>
              </a:ext>
            </a:extLst>
          </p:cNvPr>
          <p:cNvSpPr/>
          <p:nvPr/>
        </p:nvSpPr>
        <p:spPr>
          <a:xfrm rot="10800000">
            <a:off x="6769495" y="2779181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50" name="Arrow: Chevron 49">
            <a:extLst>
              <a:ext uri="{FF2B5EF4-FFF2-40B4-BE49-F238E27FC236}">
                <a16:creationId xmlns:a16="http://schemas.microsoft.com/office/drawing/2014/main" id="{7FD9A3E9-45B2-8FBB-FF2F-D08E17705276}"/>
              </a:ext>
            </a:extLst>
          </p:cNvPr>
          <p:cNvSpPr/>
          <p:nvPr/>
        </p:nvSpPr>
        <p:spPr>
          <a:xfrm rot="10800000">
            <a:off x="7038201" y="2779180"/>
            <a:ext cx="268706" cy="168701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050">
              <a:solidFill>
                <a:schemeClr val="tx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7A003A9-680D-6011-C495-488B56D448D1}"/>
              </a:ext>
            </a:extLst>
          </p:cNvPr>
          <p:cNvSpPr txBox="1"/>
          <p:nvPr/>
        </p:nvSpPr>
        <p:spPr>
          <a:xfrm>
            <a:off x="1606876" y="3210128"/>
            <a:ext cx="1717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sap" panose="020B0604020202020204" charset="0"/>
              </a:rPr>
              <a:t>Paralelna</a:t>
            </a:r>
            <a:endParaRPr lang="hr-HR" sz="2800" b="1">
              <a:latin typeface="Asap" panose="020B060402020202020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3C2F411-5C63-DF97-2604-187A4CAEC3BB}"/>
              </a:ext>
            </a:extLst>
          </p:cNvPr>
          <p:cNvSpPr txBox="1"/>
          <p:nvPr/>
        </p:nvSpPr>
        <p:spPr>
          <a:xfrm>
            <a:off x="4785811" y="3210128"/>
            <a:ext cx="2355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Asap" panose="020B0604020202020204" charset="0"/>
              </a:rPr>
              <a:t>Antiparalelna</a:t>
            </a:r>
            <a:endParaRPr lang="hr-HR" sz="2800" b="1">
              <a:latin typeface="Asap" panose="020B0604020202020204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848A1EAD-6F3E-6896-4A45-7C6E007BF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4" y="72696"/>
            <a:ext cx="906902" cy="3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07464"/>
      </p:ext>
    </p:extLst>
  </p:cSld>
  <p:clrMapOvr>
    <a:masterClrMapping/>
  </p:clrMapOvr>
</p:sld>
</file>

<file path=ppt/theme/theme1.xml><?xml version="1.0" encoding="utf-8"?>
<a:theme xmlns:a="http://schemas.openxmlformats.org/drawingml/2006/main" name="Biology Subject for Middle School: Cell Cycle and Mitosis by Slidesgo">
  <a:themeElements>
    <a:clrScheme name="Simple Light">
      <a:dk1>
        <a:srgbClr val="361F72"/>
      </a:dk1>
      <a:lt1>
        <a:srgbClr val="FFFFFF"/>
      </a:lt1>
      <a:dk2>
        <a:srgbClr val="806DA9"/>
      </a:dk2>
      <a:lt2>
        <a:srgbClr val="CC8AD3"/>
      </a:lt2>
      <a:accent1>
        <a:srgbClr val="ECEBEB"/>
      </a:accent1>
      <a:accent2>
        <a:srgbClr val="81454B"/>
      </a:accent2>
      <a:accent3>
        <a:srgbClr val="DD9A7B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</TotalTime>
  <Words>1473</Words>
  <Application>Microsoft Office PowerPoint</Application>
  <PresentationFormat>On-screen Show (16:9)</PresentationFormat>
  <Paragraphs>200</Paragraphs>
  <Slides>57</Slides>
  <Notes>57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71" baseType="lpstr">
      <vt:lpstr>Aptos Display</vt:lpstr>
      <vt:lpstr>Cambria Math</vt:lpstr>
      <vt:lpstr>Wingdings</vt:lpstr>
      <vt:lpstr>Anaheim</vt:lpstr>
      <vt:lpstr>Asap</vt:lpstr>
      <vt:lpstr>UnizgDisplay Normal</vt:lpstr>
      <vt:lpstr>Prompt</vt:lpstr>
      <vt:lpstr>Arial</vt:lpstr>
      <vt:lpstr>Nunito Light</vt:lpstr>
      <vt:lpstr>Aptos</vt:lpstr>
      <vt:lpstr>Bebas Neue</vt:lpstr>
      <vt:lpstr>Prompt SemiBold</vt:lpstr>
      <vt:lpstr>Biology Subject for Middle School: Cell Cycle and Mitosis by Slidesgo</vt:lpstr>
      <vt:lpstr>Office Theme</vt:lpstr>
      <vt:lpstr>Proučavanje kolektivnog djelovanja motornih proteina u antiparalelnom preklopu mikrotubula na centriranje kinetohora u diobenom vretenu</vt:lpstr>
      <vt:lpstr>Sadržaj</vt:lpstr>
      <vt:lpstr>Uvod</vt:lpstr>
      <vt:lpstr>Zašto proučavati diobu stanice?</vt:lpstr>
      <vt:lpstr>Zašto proučavati diobu stanice?</vt:lpstr>
      <vt:lpstr>Zašto proučavati diobu stanice?</vt:lpstr>
      <vt:lpstr>Kromosomi</vt:lpstr>
      <vt:lpstr>Mikrotubuli</vt:lpstr>
      <vt:lpstr>Mikrotubuli</vt:lpstr>
      <vt:lpstr>Mikrotubuli</vt:lpstr>
      <vt:lpstr>Mikrotubuli</vt:lpstr>
      <vt:lpstr>Kinetohora</vt:lpstr>
      <vt:lpstr>Motorni proteini</vt:lpstr>
      <vt:lpstr>Motorni proteini</vt:lpstr>
      <vt:lpstr>Motorni proteini</vt:lpstr>
      <vt:lpstr>Crosslinkeri</vt:lpstr>
      <vt:lpstr>Diobeno vreteno</vt:lpstr>
      <vt:lpstr>Dosadašnji modeli centriranja</vt:lpstr>
      <vt:lpstr>Centriranje kinetohornim vlaknom</vt:lpstr>
      <vt:lpstr>“Polar ejection forces”</vt:lpstr>
      <vt:lpstr>Novi model centriranja</vt:lpstr>
      <vt:lpstr>Centriranje tokom mikrotubula</vt:lpstr>
      <vt:lpstr>Centriranje tokom mikrotubula</vt:lpstr>
      <vt:lpstr>Centriranje tokom mikrotubula</vt:lpstr>
      <vt:lpstr>Centriranje tokom mikrotubula</vt:lpstr>
      <vt:lpstr>Centriranje tokom mikrotubula</vt:lpstr>
      <vt:lpstr>Centriranje tokom mikrotubula</vt:lpstr>
      <vt:lpstr>Centriranje tokom mikrotubula</vt:lpstr>
      <vt:lpstr>Centriranje tokom mikrotubula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Aproksimacije</vt:lpstr>
      <vt:lpstr>Aproksimacije</vt:lpstr>
      <vt:lpstr>Konačne jednadžbe sustava</vt:lpstr>
      <vt:lpstr>Rješenje modela</vt:lpstr>
      <vt:lpstr>Numerička integracija</vt:lpstr>
      <vt:lpstr>Parametri</vt:lpstr>
      <vt:lpstr>Položaj u vremenu</vt:lpstr>
      <vt:lpstr>Položaj i brzina</vt:lpstr>
      <vt:lpstr>Što ako mijenjamo parametre?</vt:lpstr>
      <vt:lpstr>PowerPoint Presentation</vt:lpstr>
      <vt:lpstr>PowerPoint Presentation</vt:lpstr>
      <vt:lpstr>PowerPoint Presentation</vt:lpstr>
      <vt:lpstr>PowerPoint Presentation</vt:lpstr>
      <vt:lpstr>Preklop premosnih mikrotubula i koncentracija crosslinkera</vt:lpstr>
      <vt:lpstr>Preklop premosnih mikrotubula i koncentracija motora</vt:lpstr>
      <vt:lpstr>PowerPoint Presentation</vt:lpstr>
      <vt:lpstr>Hvala na pažnji!</vt:lpstr>
      <vt:lpstr>Reference</vt:lpstr>
      <vt:lpstr>Reference</vt:lpstr>
      <vt:lpstr>Reference</vt:lpstr>
      <vt:lpstr>Reference</vt:lpstr>
      <vt:lpstr>Reference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Proučavanje kolektivnog djelovanja motornih proteina u antiparalelnom preklopu mikrotubula na centriranje kinetohora u diobenom vretenu</dc:title>
  <cp:lastModifiedBy>Denis Radolović</cp:lastModifiedBy>
  <cp:revision>101</cp:revision>
  <dcterms:modified xsi:type="dcterms:W3CDTF">2024-01-26T22:05:40Z</dcterms:modified>
</cp:coreProperties>
</file>