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3"/>
    <p:restoredTop sz="94656"/>
  </p:normalViewPr>
  <p:slideViewPr>
    <p:cSldViewPr snapToGrid="0" snapToObjects="1">
      <p:cViewPr varScale="1">
        <p:scale>
          <a:sx n="133" d="100"/>
          <a:sy n="133" d="100"/>
        </p:scale>
        <p:origin x="200" y="2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28" y="2404534"/>
            <a:ext cx="9101475" cy="1646302"/>
          </a:xfrm>
        </p:spPr>
        <p:txBody>
          <a:bodyPr/>
          <a:lstStyle/>
          <a:p>
            <a:r>
              <a:rPr lang="en-US" dirty="0" err="1" smtClean="0"/>
              <a:t>Doprinos</a:t>
            </a:r>
            <a:r>
              <a:rPr lang="en-US" dirty="0" smtClean="0"/>
              <a:t> twist-3 </a:t>
            </a:r>
            <a:r>
              <a:rPr lang="en-US" dirty="0" err="1" smtClean="0"/>
              <a:t>fragmentacijskih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asimetriji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spina u SIDIS </a:t>
            </a:r>
            <a:r>
              <a:rPr lang="en-US" dirty="0" err="1" smtClean="0"/>
              <a:t>procesima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70707" y="5517324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Matija</a:t>
            </a:r>
            <a:r>
              <a:rPr lang="en-US" dirty="0" smtClean="0"/>
              <a:t> </a:t>
            </a:r>
            <a:r>
              <a:rPr lang="en-US" dirty="0" err="1" smtClean="0"/>
              <a:t>Gašparlin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Mentor: doc. Dr. sc. </a:t>
            </a:r>
            <a:r>
              <a:rPr lang="en-US" dirty="0" err="1" smtClean="0"/>
              <a:t>Sanjin</a:t>
            </a:r>
            <a:r>
              <a:rPr lang="en-US" dirty="0" smtClean="0"/>
              <a:t> </a:t>
            </a:r>
            <a:r>
              <a:rPr lang="en-US" dirty="0" err="1" smtClean="0"/>
              <a:t>Benić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0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63629"/>
            <a:ext cx="10145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Dimenzionalna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općenitog</a:t>
            </a:r>
            <a:r>
              <a:rPr lang="en-US" dirty="0" smtClean="0"/>
              <a:t> </a:t>
            </a:r>
            <a:r>
              <a:rPr lang="en-US" dirty="0" err="1" smtClean="0"/>
              <a:t>matričnog</a:t>
            </a:r>
            <a:r>
              <a:rPr lang="en-US" dirty="0" smtClean="0"/>
              <a:t> </a:t>
            </a:r>
            <a:r>
              <a:rPr lang="en-US" dirty="0" err="1" smtClean="0"/>
              <a:t>elementa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Twist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shvatiti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doprinos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stoji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            </a:t>
            </a:r>
            <a:r>
              <a:rPr lang="en-US" dirty="0" err="1" smtClean="0"/>
              <a:t>te</a:t>
            </a:r>
            <a:r>
              <a:rPr lang="en-US" dirty="0" smtClean="0"/>
              <a:t> je on </a:t>
            </a:r>
            <a:r>
              <a:rPr lang="en-US" dirty="0" err="1" smtClean="0"/>
              <a:t>twista</a:t>
            </a:r>
            <a:r>
              <a:rPr lang="en-US" dirty="0"/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3" y="672833"/>
            <a:ext cx="5969000" cy="58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93" y="1900990"/>
            <a:ext cx="11684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12" y="3191766"/>
            <a:ext cx="632594" cy="388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54" y="4021704"/>
            <a:ext cx="1249278" cy="3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8" y="609600"/>
            <a:ext cx="5384800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48" y="4652745"/>
            <a:ext cx="2755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Twist-3 </a:t>
            </a:r>
            <a:r>
              <a:rPr lang="en-US" dirty="0" err="1" smtClean="0"/>
              <a:t>fragmentacijske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7" y="1604612"/>
            <a:ext cx="6045200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50" y="1652737"/>
            <a:ext cx="33020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7" y="2833570"/>
            <a:ext cx="5715000" cy="86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40" y="2955224"/>
            <a:ext cx="15621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7" y="4100628"/>
            <a:ext cx="6375400" cy="82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90" y="4172953"/>
            <a:ext cx="2552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9" y="1233609"/>
            <a:ext cx="9090259" cy="817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0" y="2051251"/>
            <a:ext cx="45466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9" y="3630893"/>
            <a:ext cx="95631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0" y="4600675"/>
            <a:ext cx="4648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Hadronski</a:t>
            </a:r>
            <a:r>
              <a:rPr lang="en-US" dirty="0" smtClean="0"/>
              <a:t> </a:t>
            </a:r>
            <a:r>
              <a:rPr lang="en-US" dirty="0" err="1" smtClean="0"/>
              <a:t>tenzor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501"/>
            <a:ext cx="7571056" cy="4533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8" y="1270000"/>
            <a:ext cx="7315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0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5" y="182880"/>
            <a:ext cx="903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Zbrajamo</a:t>
            </a:r>
            <a:r>
              <a:rPr lang="en-US" dirty="0" smtClean="0"/>
              <a:t> </a:t>
            </a:r>
            <a:r>
              <a:rPr lang="en-US" dirty="0" err="1" smtClean="0"/>
              <a:t>doprinose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dijagrama</a:t>
            </a:r>
            <a:r>
              <a:rPr lang="en-US" dirty="0"/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" y="725177"/>
            <a:ext cx="5408163" cy="805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66" y="1909411"/>
            <a:ext cx="56515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" y="3374857"/>
            <a:ext cx="8521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8" y="0"/>
            <a:ext cx="8343900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84" y="1104900"/>
            <a:ext cx="3784600" cy="96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3478" y="2070100"/>
            <a:ext cx="865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Strukturne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ovisnost</a:t>
            </a:r>
            <a:r>
              <a:rPr lang="en-US" dirty="0" smtClean="0"/>
              <a:t> o </a:t>
            </a:r>
            <a:r>
              <a:rPr lang="en-US" dirty="0" err="1" smtClean="0"/>
              <a:t>azimutalnom</a:t>
            </a:r>
            <a:r>
              <a:rPr lang="en-US" dirty="0" smtClean="0"/>
              <a:t> </a:t>
            </a:r>
            <a:r>
              <a:rPr lang="en-US" dirty="0" err="1" smtClean="0"/>
              <a:t>kutu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321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" y="317660"/>
            <a:ext cx="9345653" cy="2050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" y="2367815"/>
            <a:ext cx="9553990" cy="2000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9057" y="6234022"/>
            <a:ext cx="654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Crne</a:t>
            </a:r>
            <a:r>
              <a:rPr lang="en-US" dirty="0" smtClean="0"/>
              <a:t> </a:t>
            </a:r>
            <a:r>
              <a:rPr lang="en-US" dirty="0" err="1" smtClean="0"/>
              <a:t>točkice</a:t>
            </a:r>
            <a:r>
              <a:rPr lang="en-US" dirty="0" smtClean="0"/>
              <a:t> </a:t>
            </a:r>
            <a:r>
              <a:rPr lang="en-US" dirty="0" err="1" smtClean="0"/>
              <a:t>označavaju</a:t>
            </a:r>
            <a:r>
              <a:rPr lang="en-US" dirty="0" smtClean="0"/>
              <a:t> </a:t>
            </a:r>
            <a:r>
              <a:rPr lang="en-US" dirty="0" err="1" smtClean="0"/>
              <a:t>mjesto</a:t>
            </a:r>
            <a:r>
              <a:rPr lang="en-US" dirty="0" smtClean="0"/>
              <a:t> </a:t>
            </a:r>
            <a:r>
              <a:rPr lang="en-US" dirty="0" err="1" smtClean="0"/>
              <a:t>gdje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gluon.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2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" y="880703"/>
            <a:ext cx="8499107" cy="2008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507" y="144379"/>
            <a:ext cx="779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Konačni</a:t>
            </a:r>
            <a:r>
              <a:rPr lang="en-US" dirty="0" smtClean="0"/>
              <a:t> </a:t>
            </a:r>
            <a:r>
              <a:rPr lang="en-US" dirty="0" err="1" smtClean="0"/>
              <a:t>izraz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polarizirani</a:t>
            </a:r>
            <a:r>
              <a:rPr lang="en-US" dirty="0" smtClean="0"/>
              <a:t> </a:t>
            </a:r>
            <a:r>
              <a:rPr lang="en-US" dirty="0" err="1" smtClean="0"/>
              <a:t>diferencijalni</a:t>
            </a:r>
            <a:r>
              <a:rPr lang="en-US" dirty="0" smtClean="0"/>
              <a:t> </a:t>
            </a:r>
            <a:r>
              <a:rPr lang="en-US" dirty="0" err="1" smtClean="0"/>
              <a:t>udarni</a:t>
            </a:r>
            <a:r>
              <a:rPr lang="en-US" dirty="0" smtClean="0"/>
              <a:t> </a:t>
            </a:r>
            <a:r>
              <a:rPr lang="en-US" dirty="0" err="1" smtClean="0"/>
              <a:t>presjek</a:t>
            </a:r>
            <a:r>
              <a:rPr lang="en-US" dirty="0" smtClean="0"/>
              <a:t> SIDIS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twist-3 </a:t>
            </a:r>
            <a:r>
              <a:rPr lang="en-US" dirty="0" err="1" smtClean="0"/>
              <a:t>doprinosima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5" y="4706753"/>
            <a:ext cx="6515824" cy="2067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703" y="4138864"/>
            <a:ext cx="81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Neki</a:t>
            </a:r>
            <a:r>
              <a:rPr lang="en-US" dirty="0" smtClean="0"/>
              <a:t> od </a:t>
            </a:r>
            <a:r>
              <a:rPr lang="en-US" dirty="0" err="1" smtClean="0"/>
              <a:t>tvrdih</a:t>
            </a:r>
            <a:r>
              <a:rPr lang="en-US" dirty="0" smtClean="0"/>
              <a:t> </a:t>
            </a:r>
            <a:r>
              <a:rPr lang="en-US" dirty="0" err="1" smtClean="0"/>
              <a:t>partonskih</a:t>
            </a:r>
            <a:r>
              <a:rPr lang="en-US" dirty="0" smtClean="0"/>
              <a:t> </a:t>
            </a:r>
            <a:r>
              <a:rPr lang="en-US" dirty="0" err="1" smtClean="0"/>
              <a:t>udarnih</a:t>
            </a:r>
            <a:r>
              <a:rPr lang="en-US" dirty="0" smtClean="0"/>
              <a:t> </a:t>
            </a:r>
            <a:r>
              <a:rPr lang="en-US" dirty="0" err="1" smtClean="0"/>
              <a:t>presjeka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00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</a:t>
            </a:r>
            <a:r>
              <a:rPr lang="en-US" dirty="0" err="1" smtClean="0"/>
              <a:t>procesi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7800"/>
            <a:ext cx="1714500" cy="482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2" y="1930400"/>
            <a:ext cx="6071430" cy="4026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6" y="1689100"/>
            <a:ext cx="19558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6" y="3009900"/>
            <a:ext cx="20955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91" y="4171214"/>
            <a:ext cx="3282706" cy="8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5" y="182880"/>
            <a:ext cx="9683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Najopćenitiji</a:t>
            </a:r>
            <a:r>
              <a:rPr lang="en-US" dirty="0" smtClean="0"/>
              <a:t> Lorentz </a:t>
            </a:r>
            <a:r>
              <a:rPr lang="en-US" dirty="0" err="1" smtClean="0"/>
              <a:t>invarijantni</a:t>
            </a:r>
            <a:r>
              <a:rPr lang="en-US" dirty="0" smtClean="0"/>
              <a:t> </a:t>
            </a:r>
            <a:r>
              <a:rPr lang="en-US" dirty="0" err="1" smtClean="0"/>
              <a:t>izraz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diferencijalni</a:t>
            </a:r>
            <a:r>
              <a:rPr lang="en-US" dirty="0" smtClean="0"/>
              <a:t> </a:t>
            </a:r>
            <a:r>
              <a:rPr lang="en-US" dirty="0" err="1" smtClean="0"/>
              <a:t>udarni</a:t>
            </a:r>
            <a:r>
              <a:rPr lang="en-US" dirty="0" smtClean="0"/>
              <a:t> </a:t>
            </a:r>
            <a:r>
              <a:rPr lang="en-US" dirty="0" err="1" smtClean="0"/>
              <a:t>presjek</a:t>
            </a:r>
            <a:r>
              <a:rPr lang="en-US" dirty="0" smtClean="0"/>
              <a:t> DIS </a:t>
            </a:r>
            <a:r>
              <a:rPr lang="en-US" dirty="0" err="1" smtClean="0"/>
              <a:t>procesa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Strukturne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zanemarivu</a:t>
            </a:r>
            <a:r>
              <a:rPr lang="en-US" dirty="0" smtClean="0"/>
              <a:t> </a:t>
            </a:r>
            <a:r>
              <a:rPr lang="en-US" dirty="0" err="1" smtClean="0"/>
              <a:t>ovisnost</a:t>
            </a:r>
            <a:r>
              <a:rPr lang="en-US" dirty="0" smtClean="0"/>
              <a:t> o       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vrijednosti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zadovoljavaju</a:t>
            </a:r>
            <a:r>
              <a:rPr lang="en-US" dirty="0" smtClean="0"/>
              <a:t> Callan-Gross </a:t>
            </a:r>
            <a:r>
              <a:rPr lang="en-US" dirty="0" err="1" smtClean="0"/>
              <a:t>relaciju</a:t>
            </a:r>
            <a:r>
              <a:rPr lang="en-US" dirty="0" smtClean="0"/>
              <a:t>: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38" y="706789"/>
            <a:ext cx="6489700" cy="92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5" y="2105970"/>
            <a:ext cx="396241" cy="385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41" y="2104231"/>
            <a:ext cx="396241" cy="385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88" y="2891034"/>
            <a:ext cx="28956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75" y="3589534"/>
            <a:ext cx="4484472" cy="29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Feynmanov</a:t>
            </a:r>
            <a:r>
              <a:rPr lang="en-US" dirty="0" smtClean="0"/>
              <a:t> </a:t>
            </a:r>
            <a:r>
              <a:rPr lang="en-US" dirty="0" err="1" smtClean="0"/>
              <a:t>kvark-parton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4165"/>
            <a:ext cx="8596668" cy="460719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veliku</a:t>
            </a:r>
            <a:r>
              <a:rPr lang="en-US" dirty="0" smtClean="0"/>
              <a:t> </a:t>
            </a:r>
            <a:r>
              <a:rPr lang="en-US" dirty="0" err="1" smtClean="0"/>
              <a:t>energiju</a:t>
            </a:r>
            <a:r>
              <a:rPr lang="en-US" dirty="0" smtClean="0"/>
              <a:t> </a:t>
            </a:r>
            <a:r>
              <a:rPr lang="en-US" dirty="0" err="1" smtClean="0"/>
              <a:t>protona</a:t>
            </a:r>
            <a:r>
              <a:rPr lang="en-US" dirty="0" smtClean="0"/>
              <a:t>,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zanemariti</a:t>
            </a:r>
            <a:r>
              <a:rPr lang="en-US" dirty="0" smtClean="0"/>
              <a:t> </a:t>
            </a:r>
            <a:r>
              <a:rPr lang="en-US" dirty="0" err="1" smtClean="0"/>
              <a:t>njegovu</a:t>
            </a:r>
            <a:r>
              <a:rPr lang="en-US" dirty="0" smtClean="0"/>
              <a:t> </a:t>
            </a:r>
            <a:r>
              <a:rPr lang="en-US" dirty="0" err="1" smtClean="0"/>
              <a:t>masu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impulsa</a:t>
            </a:r>
            <a:r>
              <a:rPr lang="en-US" dirty="0" smtClean="0"/>
              <a:t> </a:t>
            </a:r>
            <a:r>
              <a:rPr lang="en-US" dirty="0" err="1" smtClean="0"/>
              <a:t>pogođenog</a:t>
            </a:r>
            <a:r>
              <a:rPr lang="en-US" dirty="0" smtClean="0"/>
              <a:t> </a:t>
            </a:r>
            <a:r>
              <a:rPr lang="en-US" dirty="0" err="1" smtClean="0"/>
              <a:t>kvarka</a:t>
            </a:r>
            <a:r>
              <a:rPr lang="en-US" dirty="0" smtClean="0"/>
              <a:t> </a:t>
            </a:r>
            <a:r>
              <a:rPr lang="en-US" dirty="0" err="1" smtClean="0"/>
              <a:t>okomite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smjer</a:t>
            </a:r>
            <a:r>
              <a:rPr lang="en-US" dirty="0" smtClean="0"/>
              <a:t> </a:t>
            </a:r>
            <a:r>
              <a:rPr lang="en-US" dirty="0" err="1" smtClean="0"/>
              <a:t>gibanja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 </a:t>
            </a:r>
            <a:r>
              <a:rPr lang="en-US" dirty="0" err="1" smtClean="0"/>
              <a:t>Feynmanovom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Bjorkenov</a:t>
            </a:r>
            <a:r>
              <a:rPr lang="en-US" dirty="0" smtClean="0"/>
              <a:t> x </a:t>
            </a:r>
            <a:r>
              <a:rPr lang="en-US" dirty="0" err="1" smtClean="0"/>
              <a:t>označava</a:t>
            </a:r>
            <a:r>
              <a:rPr lang="en-US" dirty="0" smtClean="0"/>
              <a:t> </a:t>
            </a:r>
            <a:r>
              <a:rPr lang="en-US" dirty="0" err="1" smtClean="0"/>
              <a:t>udio</a:t>
            </a:r>
            <a:r>
              <a:rPr lang="en-US" dirty="0" smtClean="0"/>
              <a:t> </a:t>
            </a:r>
            <a:r>
              <a:rPr lang="en-US" dirty="0" err="1" smtClean="0"/>
              <a:t>impulsa</a:t>
            </a:r>
            <a:r>
              <a:rPr lang="en-US" dirty="0" smtClean="0"/>
              <a:t> </a:t>
            </a:r>
            <a:r>
              <a:rPr lang="en-US" dirty="0" err="1" smtClean="0"/>
              <a:t>protona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</a:t>
            </a:r>
            <a:r>
              <a:rPr lang="en-US" dirty="0" err="1" smtClean="0"/>
              <a:t>nosi</a:t>
            </a:r>
            <a:r>
              <a:rPr lang="en-US" dirty="0" smtClean="0"/>
              <a:t> </a:t>
            </a:r>
            <a:r>
              <a:rPr lang="en-US" dirty="0" err="1" smtClean="0"/>
              <a:t>kvark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sudjeluje</a:t>
            </a:r>
            <a:r>
              <a:rPr lang="en-US" dirty="0" smtClean="0"/>
              <a:t> u </a:t>
            </a:r>
            <a:r>
              <a:rPr lang="en-US" dirty="0" err="1" smtClean="0"/>
              <a:t>elastičnom</a:t>
            </a:r>
            <a:r>
              <a:rPr lang="en-US" dirty="0" smtClean="0"/>
              <a:t> </a:t>
            </a:r>
            <a:r>
              <a:rPr lang="en-US" dirty="0" err="1" smtClean="0"/>
              <a:t>sudaru</a:t>
            </a:r>
            <a:r>
              <a:rPr lang="en-US" dirty="0" smtClean="0"/>
              <a:t> s </a:t>
            </a:r>
            <a:r>
              <a:rPr lang="en-US" dirty="0" err="1" smtClean="0"/>
              <a:t>elektronom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18" y="2379779"/>
            <a:ext cx="39751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68" y="4221614"/>
            <a:ext cx="4114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9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Partonske</a:t>
            </a:r>
            <a:r>
              <a:rPr lang="en-US" dirty="0" smtClean="0"/>
              <a:t> </a:t>
            </a:r>
            <a:r>
              <a:rPr lang="en-US" dirty="0" err="1" smtClean="0"/>
              <a:t>distribucijske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3"/>
            <a:ext cx="9150060" cy="452057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Raspodjela</a:t>
            </a:r>
            <a:r>
              <a:rPr lang="en-US" dirty="0" smtClean="0"/>
              <a:t> </a:t>
            </a:r>
            <a:r>
              <a:rPr lang="en-US" dirty="0" err="1" smtClean="0"/>
              <a:t>impulsa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protona</a:t>
            </a:r>
            <a:r>
              <a:rPr lang="en-US" dirty="0"/>
              <a:t> </a:t>
            </a:r>
            <a:r>
              <a:rPr lang="en-US" dirty="0" err="1" smtClean="0"/>
              <a:t>opisana</a:t>
            </a:r>
            <a:r>
              <a:rPr lang="en-US" dirty="0" smtClean="0"/>
              <a:t> je </a:t>
            </a:r>
            <a:r>
              <a:rPr lang="en-US" dirty="0" err="1" smtClean="0"/>
              <a:t>partonskim</a:t>
            </a:r>
            <a:r>
              <a:rPr lang="en-US" dirty="0" smtClean="0"/>
              <a:t> </a:t>
            </a:r>
            <a:r>
              <a:rPr lang="en-US" dirty="0" err="1" smtClean="0"/>
              <a:t>distribucijskim</a:t>
            </a:r>
            <a:r>
              <a:rPr lang="en-US" dirty="0" smtClean="0"/>
              <a:t> </a:t>
            </a:r>
            <a:r>
              <a:rPr lang="en-US" dirty="0" err="1" smtClean="0"/>
              <a:t>funkcijama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64" y="2087746"/>
            <a:ext cx="14224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41" y="2963250"/>
            <a:ext cx="7481646" cy="30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9" y="818147"/>
            <a:ext cx="7924133" cy="47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62" y="539015"/>
            <a:ext cx="924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Feynmanovo</a:t>
            </a:r>
            <a:r>
              <a:rPr lang="en-US" dirty="0" smtClean="0"/>
              <a:t> </a:t>
            </a:r>
            <a:r>
              <a:rPr lang="en-US" dirty="0" err="1" smtClean="0"/>
              <a:t>rješenje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udarni</a:t>
            </a:r>
            <a:r>
              <a:rPr lang="en-US" dirty="0" smtClean="0"/>
              <a:t> </a:t>
            </a:r>
            <a:r>
              <a:rPr lang="en-US" dirty="0" err="1" smtClean="0"/>
              <a:t>presjek</a:t>
            </a:r>
            <a:r>
              <a:rPr lang="en-US" dirty="0" smtClean="0"/>
              <a:t> DIS </a:t>
            </a:r>
            <a:r>
              <a:rPr lang="en-US" dirty="0" err="1" smtClean="0"/>
              <a:t>procesa</a:t>
            </a:r>
            <a:r>
              <a:rPr lang="en-US" dirty="0" smtClean="0"/>
              <a:t> u </a:t>
            </a:r>
            <a:r>
              <a:rPr lang="en-US" dirty="0" err="1" smtClean="0"/>
              <a:t>partonskom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Strukturne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partonskog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7" y="976995"/>
            <a:ext cx="7458108" cy="1077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79" y="2971371"/>
            <a:ext cx="6771506" cy="110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32" y="3873901"/>
            <a:ext cx="74422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82" y="5573563"/>
            <a:ext cx="3441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</a:t>
            </a:r>
            <a:r>
              <a:rPr lang="en-US" dirty="0" err="1" smtClean="0"/>
              <a:t>procesi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6039"/>
            <a:ext cx="9640948" cy="465532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Polu-inkluzivni</a:t>
            </a:r>
            <a:r>
              <a:rPr lang="en-US" dirty="0" smtClean="0"/>
              <a:t> DIS </a:t>
            </a:r>
            <a:r>
              <a:rPr lang="en-US" dirty="0" err="1" smtClean="0"/>
              <a:t>procesi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oni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 err="1" smtClean="0"/>
              <a:t>detektiramo</a:t>
            </a:r>
            <a:r>
              <a:rPr lang="en-US" dirty="0" smtClean="0"/>
              <a:t> hadron u </a:t>
            </a:r>
            <a:r>
              <a:rPr lang="en-US" dirty="0" err="1" smtClean="0"/>
              <a:t>konačnom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22" y="2036278"/>
            <a:ext cx="6842092" cy="41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en-US" dirty="0" err="1" smtClean="0"/>
              <a:t>Diferencijalni</a:t>
            </a:r>
            <a:r>
              <a:rPr lang="en-US" dirty="0" smtClean="0"/>
              <a:t> </a:t>
            </a:r>
            <a:r>
              <a:rPr lang="en-US" dirty="0" err="1" smtClean="0"/>
              <a:t>udarni</a:t>
            </a:r>
            <a:r>
              <a:rPr lang="en-US" dirty="0" smtClean="0"/>
              <a:t> </a:t>
            </a:r>
            <a:r>
              <a:rPr lang="en-US" dirty="0" err="1" smtClean="0"/>
              <a:t>presjek</a:t>
            </a:r>
            <a:r>
              <a:rPr lang="en-US" dirty="0" smtClean="0"/>
              <a:t> DIS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rastaviti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leptonski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hadronski</a:t>
            </a:r>
            <a:r>
              <a:rPr lang="en-US" dirty="0" smtClean="0"/>
              <a:t> </a:t>
            </a:r>
            <a:r>
              <a:rPr lang="en-US" dirty="0" err="1" smtClean="0"/>
              <a:t>tenzor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68" y="2181861"/>
            <a:ext cx="32258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4" y="3629366"/>
            <a:ext cx="2501900" cy="54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4" y="4149712"/>
            <a:ext cx="6718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549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1473</TotalTime>
  <Words>181</Words>
  <Application>Microsoft Macintosh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Doprinos twist-3 fragmentacijskih funkcija asimetriji jednog spina u SIDIS procesima</vt:lpstr>
      <vt:lpstr>DIS procesi</vt:lpstr>
      <vt:lpstr>PowerPoint Presentation</vt:lpstr>
      <vt:lpstr>Feynmanov kvark-parton model</vt:lpstr>
      <vt:lpstr>Partonske distribucijske funkcije</vt:lpstr>
      <vt:lpstr>PowerPoint Presentation</vt:lpstr>
      <vt:lpstr>PowerPoint Presentation</vt:lpstr>
      <vt:lpstr>SIDIS procesi</vt:lpstr>
      <vt:lpstr>Twist</vt:lpstr>
      <vt:lpstr>PowerPoint Presentation</vt:lpstr>
      <vt:lpstr>SSA</vt:lpstr>
      <vt:lpstr>Twist-3 fragmentacijske funkcije</vt:lpstr>
      <vt:lpstr>PowerPoint Presentation</vt:lpstr>
      <vt:lpstr>Hadronski tenzor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Doprinos twist-3 fragmentacijskih funkcija asimetriji jednog spina u SIDIS procesima</dc:title>
  <dc:creator>Microsoft Office User</dc:creator>
  <cp:lastModifiedBy>Microsoft Office User</cp:lastModifiedBy>
  <cp:revision>9</cp:revision>
  <dcterms:created xsi:type="dcterms:W3CDTF">2023-01-25T20:08:48Z</dcterms:created>
  <dcterms:modified xsi:type="dcterms:W3CDTF">2023-01-26T20:48:36Z</dcterms:modified>
</cp:coreProperties>
</file>